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7" r:id="rId1"/>
  </p:sldMasterIdLst>
  <p:notesMasterIdLst>
    <p:notesMasterId r:id="rId4"/>
  </p:notesMasterIdLst>
  <p:sldIdLst>
    <p:sldId id="256" r:id="rId2"/>
    <p:sldId id="268" r:id="rId3"/>
  </p:sldIdLst>
  <p:sldSz cx="9144000" cy="5143500" type="screen16x9"/>
  <p:notesSz cx="6858000" cy="9144000"/>
  <p:embeddedFontLst>
    <p:embeddedFont>
      <p:font typeface="Aharoni" panose="02010803020104030203" pitchFamily="2" charset="-79"/>
      <p:bold r:id="rId5"/>
    </p:embeddedFont>
    <p:embeddedFont>
      <p:font typeface="Bahnschrift" panose="020B0502040204020203" pitchFamily="34" charset="0"/>
      <p:regular r:id="rId6"/>
      <p:bold r:id="rId7"/>
    </p:embeddedFont>
    <p:embeddedFont>
      <p:font typeface="Barlow" panose="020B0604020202020204" charset="0"/>
      <p:regular r:id="rId8"/>
      <p:bold r:id="rId9"/>
      <p:italic r:id="rId10"/>
      <p:boldItalic r:id="rId11"/>
    </p:embeddedFont>
    <p:embeddedFont>
      <p:font typeface="Barlow Condensed Light" panose="020B0604020202020204" charset="0"/>
      <p:regular r:id="rId12"/>
      <p:bold r:id="rId13"/>
      <p:italic r:id="rId14"/>
      <p:boldItalic r:id="rId15"/>
    </p:embeddedFont>
    <p:embeddedFont>
      <p:font typeface="Patrick Hand" panose="020B0604020202020204" charset="0"/>
      <p:regular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6322445-CBF6-437A-8B4D-62CC7FA8D2F0}">
  <a:tblStyle styleId="{16322445-CBF6-437A-8B4D-62CC7FA8D2F0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81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font" Target="fonts/font9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font" Target="fonts/font3.fntdata"/><Relationship Id="rId12" Type="http://schemas.openxmlformats.org/officeDocument/2006/relationships/font" Target="fonts/font8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12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font" Target="fonts/font7.fntdata"/><Relationship Id="rId5" Type="http://schemas.openxmlformats.org/officeDocument/2006/relationships/font" Target="fonts/font1.fntdata"/><Relationship Id="rId15" Type="http://schemas.openxmlformats.org/officeDocument/2006/relationships/font" Target="fonts/font11.fntdata"/><Relationship Id="rId10" Type="http://schemas.openxmlformats.org/officeDocument/2006/relationships/font" Target="fonts/font6.fntdata"/><Relationship Id="rId19" Type="http://schemas.openxmlformats.org/officeDocument/2006/relationships/theme" Target="theme/theme1.xml"/><Relationship Id="rId4" Type="http://schemas.openxmlformats.org/officeDocument/2006/relationships/notesMaster" Target="notesMasters/notesMaster1.xml"/><Relationship Id="rId9" Type="http://schemas.openxmlformats.org/officeDocument/2006/relationships/font" Target="fonts/font5.fntdata"/><Relationship Id="rId14" Type="http://schemas.openxmlformats.org/officeDocument/2006/relationships/font" Target="fonts/font10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" name="Google Shape;535;g8f4bd20341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6" name="Google Shape;536;g8f4bd20341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2" name="Google Shape;792;g78904b0d25_0_12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3" name="Google Shape;793;g78904b0d25_0_12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lt1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1341150" y="1436675"/>
            <a:ext cx="6461700" cy="150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atrick Hand"/>
              <a:buNone/>
              <a:defRPr sz="5800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2644800" y="2976250"/>
            <a:ext cx="3939600" cy="24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5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9pPr>
          </a:lstStyle>
          <a:p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7420482" y="4402677"/>
            <a:ext cx="708329" cy="349265"/>
          </a:xfrm>
          <a:custGeom>
            <a:avLst/>
            <a:gdLst/>
            <a:ahLst/>
            <a:cxnLst/>
            <a:rect l="l" t="t" r="r" b="b"/>
            <a:pathLst>
              <a:path w="35523" h="17518" extrusionOk="0">
                <a:moveTo>
                  <a:pt x="3774" y="10775"/>
                </a:moveTo>
                <a:cubicBezTo>
                  <a:pt x="2619" y="10198"/>
                  <a:pt x="353" y="8285"/>
                  <a:pt x="100" y="9551"/>
                </a:cubicBezTo>
                <a:cubicBezTo>
                  <a:pt x="-700" y="13554"/>
                  <a:pt x="6631" y="19346"/>
                  <a:pt x="9897" y="16898"/>
                </a:cubicBezTo>
                <a:cubicBezTo>
                  <a:pt x="14519" y="13434"/>
                  <a:pt x="9580" y="3364"/>
                  <a:pt x="14387" y="162"/>
                </a:cubicBezTo>
                <a:cubicBezTo>
                  <a:pt x="15361" y="-487"/>
                  <a:pt x="16028" y="1919"/>
                  <a:pt x="16428" y="3019"/>
                </a:cubicBezTo>
                <a:cubicBezTo>
                  <a:pt x="17676" y="6450"/>
                  <a:pt x="17937" y="11459"/>
                  <a:pt x="21327" y="12816"/>
                </a:cubicBezTo>
                <a:cubicBezTo>
                  <a:pt x="23352" y="13627"/>
                  <a:pt x="26043" y="14435"/>
                  <a:pt x="27858" y="13225"/>
                </a:cubicBezTo>
                <a:cubicBezTo>
                  <a:pt x="30136" y="11706"/>
                  <a:pt x="34340" y="6953"/>
                  <a:pt x="35206" y="9551"/>
                </a:cubicBezTo>
                <a:cubicBezTo>
                  <a:pt x="37745" y="17172"/>
                  <a:pt x="18742" y="7827"/>
                  <a:pt x="11122" y="10367"/>
                </a:cubicBezTo>
              </a:path>
            </a:pathLst>
          </a:custGeom>
          <a:noFill/>
          <a:ln w="22860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" name="Google Shape;12;p2"/>
          <p:cNvSpPr/>
          <p:nvPr/>
        </p:nvSpPr>
        <p:spPr>
          <a:xfrm>
            <a:off x="575067" y="952593"/>
            <a:ext cx="471302" cy="504335"/>
          </a:xfrm>
          <a:custGeom>
            <a:avLst/>
            <a:gdLst/>
            <a:ahLst/>
            <a:cxnLst/>
            <a:rect l="l" t="t" r="r" b="b"/>
            <a:pathLst>
              <a:path w="3154" h="3375" extrusionOk="0">
                <a:moveTo>
                  <a:pt x="1700" y="0"/>
                </a:moveTo>
                <a:cubicBezTo>
                  <a:pt x="1428" y="0"/>
                  <a:pt x="1165" y="138"/>
                  <a:pt x="1083" y="413"/>
                </a:cubicBezTo>
                <a:cubicBezTo>
                  <a:pt x="928" y="521"/>
                  <a:pt x="805" y="675"/>
                  <a:pt x="774" y="923"/>
                </a:cubicBezTo>
                <a:cubicBezTo>
                  <a:pt x="774" y="984"/>
                  <a:pt x="758" y="1046"/>
                  <a:pt x="758" y="1108"/>
                </a:cubicBezTo>
                <a:cubicBezTo>
                  <a:pt x="372" y="1154"/>
                  <a:pt x="1" y="1464"/>
                  <a:pt x="202" y="1912"/>
                </a:cubicBezTo>
                <a:cubicBezTo>
                  <a:pt x="279" y="2113"/>
                  <a:pt x="356" y="2314"/>
                  <a:pt x="341" y="2530"/>
                </a:cubicBezTo>
                <a:cubicBezTo>
                  <a:pt x="295" y="2855"/>
                  <a:pt x="387" y="3195"/>
                  <a:pt x="727" y="3318"/>
                </a:cubicBezTo>
                <a:cubicBezTo>
                  <a:pt x="811" y="3355"/>
                  <a:pt x="907" y="3374"/>
                  <a:pt x="1005" y="3374"/>
                </a:cubicBezTo>
                <a:cubicBezTo>
                  <a:pt x="1233" y="3374"/>
                  <a:pt x="1469" y="3272"/>
                  <a:pt x="1577" y="3056"/>
                </a:cubicBezTo>
                <a:cubicBezTo>
                  <a:pt x="1608" y="2978"/>
                  <a:pt x="1655" y="2901"/>
                  <a:pt x="1670" y="2824"/>
                </a:cubicBezTo>
                <a:lnTo>
                  <a:pt x="2072" y="2994"/>
                </a:lnTo>
                <a:cubicBezTo>
                  <a:pt x="2192" y="3047"/>
                  <a:pt x="2320" y="3077"/>
                  <a:pt x="2445" y="3077"/>
                </a:cubicBezTo>
                <a:cubicBezTo>
                  <a:pt x="2610" y="3077"/>
                  <a:pt x="2768" y="3024"/>
                  <a:pt x="2891" y="2901"/>
                </a:cubicBezTo>
                <a:cubicBezTo>
                  <a:pt x="3077" y="2731"/>
                  <a:pt x="3154" y="2345"/>
                  <a:pt x="2984" y="2113"/>
                </a:cubicBezTo>
                <a:cubicBezTo>
                  <a:pt x="2659" y="1665"/>
                  <a:pt x="2458" y="1201"/>
                  <a:pt x="2427" y="644"/>
                </a:cubicBezTo>
                <a:cubicBezTo>
                  <a:pt x="2393" y="215"/>
                  <a:pt x="2039" y="0"/>
                  <a:pt x="170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3" name="Google Shape;13;p2"/>
          <p:cNvGrpSpPr/>
          <p:nvPr/>
        </p:nvGrpSpPr>
        <p:grpSpPr>
          <a:xfrm>
            <a:off x="4248" y="3477148"/>
            <a:ext cx="1612942" cy="1603031"/>
            <a:chOff x="7247681" y="291521"/>
            <a:chExt cx="1169985" cy="1162796"/>
          </a:xfrm>
        </p:grpSpPr>
        <p:sp>
          <p:nvSpPr>
            <p:cNvPr id="14" name="Google Shape;14;p2"/>
            <p:cNvSpPr/>
            <p:nvPr/>
          </p:nvSpPr>
          <p:spPr>
            <a:xfrm rot="864690">
              <a:off x="7512340" y="570251"/>
              <a:ext cx="668831" cy="639301"/>
            </a:xfrm>
            <a:custGeom>
              <a:avLst/>
              <a:gdLst/>
              <a:ahLst/>
              <a:cxnLst/>
              <a:rect l="l" t="t" r="r" b="b"/>
              <a:pathLst>
                <a:path w="5164" h="4936" extrusionOk="0">
                  <a:moveTo>
                    <a:pt x="2538" y="193"/>
                  </a:moveTo>
                  <a:cubicBezTo>
                    <a:pt x="3326" y="193"/>
                    <a:pt x="4118" y="580"/>
                    <a:pt x="4468" y="1195"/>
                  </a:cubicBezTo>
                  <a:cubicBezTo>
                    <a:pt x="4854" y="1875"/>
                    <a:pt x="4653" y="2756"/>
                    <a:pt x="4004" y="3251"/>
                  </a:cubicBezTo>
                  <a:cubicBezTo>
                    <a:pt x="3834" y="3390"/>
                    <a:pt x="3757" y="3467"/>
                    <a:pt x="3679" y="3560"/>
                  </a:cubicBezTo>
                  <a:lnTo>
                    <a:pt x="3463" y="3776"/>
                  </a:lnTo>
                  <a:cubicBezTo>
                    <a:pt x="3185" y="4039"/>
                    <a:pt x="3061" y="4332"/>
                    <a:pt x="3092" y="4595"/>
                  </a:cubicBezTo>
                  <a:cubicBezTo>
                    <a:pt x="2691" y="4664"/>
                    <a:pt x="2239" y="4721"/>
                    <a:pt x="1794" y="4721"/>
                  </a:cubicBezTo>
                  <a:cubicBezTo>
                    <a:pt x="1743" y="4721"/>
                    <a:pt x="1691" y="4720"/>
                    <a:pt x="1639" y="4719"/>
                  </a:cubicBezTo>
                  <a:cubicBezTo>
                    <a:pt x="1747" y="4271"/>
                    <a:pt x="1608" y="3931"/>
                    <a:pt x="1284" y="3668"/>
                  </a:cubicBezTo>
                  <a:cubicBezTo>
                    <a:pt x="573" y="3189"/>
                    <a:pt x="233" y="2354"/>
                    <a:pt x="449" y="1643"/>
                  </a:cubicBezTo>
                  <a:cubicBezTo>
                    <a:pt x="665" y="901"/>
                    <a:pt x="1407" y="314"/>
                    <a:pt x="2288" y="206"/>
                  </a:cubicBezTo>
                  <a:cubicBezTo>
                    <a:pt x="2371" y="197"/>
                    <a:pt x="2455" y="193"/>
                    <a:pt x="2538" y="193"/>
                  </a:cubicBezTo>
                  <a:close/>
                  <a:moveTo>
                    <a:pt x="2599" y="1"/>
                  </a:moveTo>
                  <a:cubicBezTo>
                    <a:pt x="2495" y="1"/>
                    <a:pt x="2391" y="7"/>
                    <a:pt x="2288" y="20"/>
                  </a:cubicBezTo>
                  <a:cubicBezTo>
                    <a:pt x="1315" y="128"/>
                    <a:pt x="464" y="793"/>
                    <a:pt x="233" y="1597"/>
                  </a:cubicBezTo>
                  <a:cubicBezTo>
                    <a:pt x="1" y="2400"/>
                    <a:pt x="372" y="3297"/>
                    <a:pt x="1145" y="3822"/>
                  </a:cubicBezTo>
                  <a:cubicBezTo>
                    <a:pt x="1438" y="4039"/>
                    <a:pt x="1515" y="4348"/>
                    <a:pt x="1392" y="4765"/>
                  </a:cubicBezTo>
                  <a:lnTo>
                    <a:pt x="1361" y="4889"/>
                  </a:lnTo>
                  <a:lnTo>
                    <a:pt x="1485" y="4904"/>
                  </a:lnTo>
                  <a:cubicBezTo>
                    <a:pt x="1608" y="4935"/>
                    <a:pt x="1747" y="4935"/>
                    <a:pt x="1856" y="4935"/>
                  </a:cubicBezTo>
                  <a:cubicBezTo>
                    <a:pt x="2335" y="4935"/>
                    <a:pt x="2845" y="4858"/>
                    <a:pt x="3293" y="4750"/>
                  </a:cubicBezTo>
                  <a:lnTo>
                    <a:pt x="3417" y="4734"/>
                  </a:lnTo>
                  <a:lnTo>
                    <a:pt x="3386" y="4626"/>
                  </a:lnTo>
                  <a:cubicBezTo>
                    <a:pt x="3308" y="4410"/>
                    <a:pt x="3401" y="4132"/>
                    <a:pt x="3679" y="3884"/>
                  </a:cubicBezTo>
                  <a:cubicBezTo>
                    <a:pt x="3772" y="3807"/>
                    <a:pt x="3834" y="3730"/>
                    <a:pt x="3880" y="3668"/>
                  </a:cubicBezTo>
                  <a:cubicBezTo>
                    <a:pt x="3988" y="3591"/>
                    <a:pt x="4035" y="3513"/>
                    <a:pt x="4189" y="3405"/>
                  </a:cubicBezTo>
                  <a:cubicBezTo>
                    <a:pt x="4931" y="2849"/>
                    <a:pt x="5163" y="1860"/>
                    <a:pt x="4715" y="1102"/>
                  </a:cubicBezTo>
                  <a:cubicBezTo>
                    <a:pt x="4342" y="453"/>
                    <a:pt x="3474" y="1"/>
                    <a:pt x="2599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 rot="864690">
              <a:off x="7511905" y="1138016"/>
              <a:ext cx="434533" cy="266419"/>
            </a:xfrm>
            <a:custGeom>
              <a:avLst/>
              <a:gdLst/>
              <a:ahLst/>
              <a:cxnLst/>
              <a:rect l="l" t="t" r="r" b="b"/>
              <a:pathLst>
                <a:path w="3355" h="2057" extrusionOk="0">
                  <a:moveTo>
                    <a:pt x="3122" y="295"/>
                  </a:moveTo>
                  <a:lnTo>
                    <a:pt x="3076" y="990"/>
                  </a:lnTo>
                  <a:cubicBezTo>
                    <a:pt x="3045" y="1237"/>
                    <a:pt x="3029" y="1516"/>
                    <a:pt x="3014" y="1763"/>
                  </a:cubicBezTo>
                  <a:cubicBezTo>
                    <a:pt x="2592" y="1827"/>
                    <a:pt x="2076" y="1864"/>
                    <a:pt x="1527" y="1864"/>
                  </a:cubicBezTo>
                  <a:cubicBezTo>
                    <a:pt x="1152" y="1864"/>
                    <a:pt x="760" y="1847"/>
                    <a:pt x="371" y="1809"/>
                  </a:cubicBezTo>
                  <a:cubicBezTo>
                    <a:pt x="387" y="1299"/>
                    <a:pt x="371" y="820"/>
                    <a:pt x="294" y="326"/>
                  </a:cubicBezTo>
                  <a:lnTo>
                    <a:pt x="294" y="326"/>
                  </a:lnTo>
                  <a:cubicBezTo>
                    <a:pt x="747" y="415"/>
                    <a:pt x="1204" y="461"/>
                    <a:pt x="1659" y="461"/>
                  </a:cubicBezTo>
                  <a:cubicBezTo>
                    <a:pt x="2151" y="461"/>
                    <a:pt x="2641" y="407"/>
                    <a:pt x="3122" y="295"/>
                  </a:cubicBezTo>
                  <a:close/>
                  <a:moveTo>
                    <a:pt x="3354" y="1"/>
                  </a:moveTo>
                  <a:lnTo>
                    <a:pt x="3199" y="47"/>
                  </a:lnTo>
                  <a:cubicBezTo>
                    <a:pt x="2696" y="175"/>
                    <a:pt x="2173" y="237"/>
                    <a:pt x="1645" y="237"/>
                  </a:cubicBezTo>
                  <a:cubicBezTo>
                    <a:pt x="1152" y="237"/>
                    <a:pt x="656" y="183"/>
                    <a:pt x="170" y="78"/>
                  </a:cubicBezTo>
                  <a:lnTo>
                    <a:pt x="0" y="47"/>
                  </a:lnTo>
                  <a:lnTo>
                    <a:pt x="16" y="202"/>
                  </a:lnTo>
                  <a:cubicBezTo>
                    <a:pt x="108" y="743"/>
                    <a:pt x="155" y="1284"/>
                    <a:pt x="108" y="1856"/>
                  </a:cubicBezTo>
                  <a:lnTo>
                    <a:pt x="108" y="1964"/>
                  </a:lnTo>
                  <a:lnTo>
                    <a:pt x="232" y="1979"/>
                  </a:lnTo>
                  <a:cubicBezTo>
                    <a:pt x="696" y="2041"/>
                    <a:pt x="1159" y="2057"/>
                    <a:pt x="1608" y="2057"/>
                  </a:cubicBezTo>
                  <a:cubicBezTo>
                    <a:pt x="2179" y="2057"/>
                    <a:pt x="2720" y="2010"/>
                    <a:pt x="3153" y="1917"/>
                  </a:cubicBezTo>
                  <a:lnTo>
                    <a:pt x="3246" y="1902"/>
                  </a:lnTo>
                  <a:lnTo>
                    <a:pt x="3246" y="1825"/>
                  </a:lnTo>
                  <a:cubicBezTo>
                    <a:pt x="3246" y="1547"/>
                    <a:pt x="3277" y="1253"/>
                    <a:pt x="3308" y="990"/>
                  </a:cubicBezTo>
                  <a:cubicBezTo>
                    <a:pt x="3323" y="712"/>
                    <a:pt x="3354" y="434"/>
                    <a:pt x="3354" y="140"/>
                  </a:cubicBezTo>
                  <a:lnTo>
                    <a:pt x="3354" y="1"/>
                  </a:ln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 rot="864690">
              <a:off x="7587199" y="1226855"/>
              <a:ext cx="300352" cy="48828"/>
            </a:xfrm>
            <a:custGeom>
              <a:avLst/>
              <a:gdLst/>
              <a:ahLst/>
              <a:cxnLst/>
              <a:rect l="l" t="t" r="r" b="b"/>
              <a:pathLst>
                <a:path w="2319" h="377" extrusionOk="0">
                  <a:moveTo>
                    <a:pt x="125" y="0"/>
                  </a:moveTo>
                  <a:cubicBezTo>
                    <a:pt x="75" y="0"/>
                    <a:pt x="27" y="21"/>
                    <a:pt x="16" y="68"/>
                  </a:cubicBezTo>
                  <a:cubicBezTo>
                    <a:pt x="0" y="130"/>
                    <a:pt x="31" y="176"/>
                    <a:pt x="93" y="207"/>
                  </a:cubicBezTo>
                  <a:cubicBezTo>
                    <a:pt x="495" y="315"/>
                    <a:pt x="927" y="377"/>
                    <a:pt x="1376" y="377"/>
                  </a:cubicBezTo>
                  <a:cubicBezTo>
                    <a:pt x="1654" y="377"/>
                    <a:pt x="1932" y="361"/>
                    <a:pt x="2195" y="300"/>
                  </a:cubicBezTo>
                  <a:cubicBezTo>
                    <a:pt x="2272" y="300"/>
                    <a:pt x="2318" y="238"/>
                    <a:pt x="2303" y="176"/>
                  </a:cubicBezTo>
                  <a:cubicBezTo>
                    <a:pt x="2303" y="136"/>
                    <a:pt x="2245" y="96"/>
                    <a:pt x="2189" y="96"/>
                  </a:cubicBezTo>
                  <a:cubicBezTo>
                    <a:pt x="2181" y="96"/>
                    <a:pt x="2172" y="97"/>
                    <a:pt x="2164" y="99"/>
                  </a:cubicBezTo>
                  <a:cubicBezTo>
                    <a:pt x="1892" y="156"/>
                    <a:pt x="1615" y="184"/>
                    <a:pt x="1339" y="184"/>
                  </a:cubicBezTo>
                  <a:cubicBezTo>
                    <a:pt x="941" y="184"/>
                    <a:pt x="545" y="125"/>
                    <a:pt x="170" y="6"/>
                  </a:cubicBezTo>
                  <a:cubicBezTo>
                    <a:pt x="156" y="2"/>
                    <a:pt x="140" y="0"/>
                    <a:pt x="125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 rot="864690">
              <a:off x="7597803" y="1296128"/>
              <a:ext cx="250358" cy="46238"/>
            </a:xfrm>
            <a:custGeom>
              <a:avLst/>
              <a:gdLst/>
              <a:ahLst/>
              <a:cxnLst/>
              <a:rect l="l" t="t" r="r" b="b"/>
              <a:pathLst>
                <a:path w="1933" h="357" extrusionOk="0">
                  <a:moveTo>
                    <a:pt x="170" y="1"/>
                  </a:moveTo>
                  <a:cubicBezTo>
                    <a:pt x="93" y="1"/>
                    <a:pt x="31" y="16"/>
                    <a:pt x="16" y="78"/>
                  </a:cubicBezTo>
                  <a:cubicBezTo>
                    <a:pt x="0" y="140"/>
                    <a:pt x="31" y="202"/>
                    <a:pt x="93" y="217"/>
                  </a:cubicBezTo>
                  <a:cubicBezTo>
                    <a:pt x="433" y="310"/>
                    <a:pt x="789" y="356"/>
                    <a:pt x="1160" y="356"/>
                  </a:cubicBezTo>
                  <a:cubicBezTo>
                    <a:pt x="1361" y="356"/>
                    <a:pt x="1577" y="356"/>
                    <a:pt x="1809" y="279"/>
                  </a:cubicBezTo>
                  <a:cubicBezTo>
                    <a:pt x="1871" y="279"/>
                    <a:pt x="1932" y="217"/>
                    <a:pt x="1902" y="155"/>
                  </a:cubicBezTo>
                  <a:cubicBezTo>
                    <a:pt x="1902" y="104"/>
                    <a:pt x="1848" y="74"/>
                    <a:pt x="1804" y="74"/>
                  </a:cubicBezTo>
                  <a:cubicBezTo>
                    <a:pt x="1795" y="74"/>
                    <a:pt x="1786" y="76"/>
                    <a:pt x="1778" y="78"/>
                  </a:cubicBezTo>
                  <a:cubicBezTo>
                    <a:pt x="1572" y="108"/>
                    <a:pt x="1362" y="124"/>
                    <a:pt x="1151" y="124"/>
                  </a:cubicBezTo>
                  <a:cubicBezTo>
                    <a:pt x="822" y="124"/>
                    <a:pt x="490" y="86"/>
                    <a:pt x="170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 rot="864690">
              <a:off x="7754418" y="777788"/>
              <a:ext cx="92217" cy="407075"/>
            </a:xfrm>
            <a:custGeom>
              <a:avLst/>
              <a:gdLst/>
              <a:ahLst/>
              <a:cxnLst/>
              <a:rect l="l" t="t" r="r" b="b"/>
              <a:pathLst>
                <a:path w="712" h="3143" extrusionOk="0">
                  <a:moveTo>
                    <a:pt x="447" y="0"/>
                  </a:moveTo>
                  <a:cubicBezTo>
                    <a:pt x="416" y="0"/>
                    <a:pt x="383" y="15"/>
                    <a:pt x="356" y="51"/>
                  </a:cubicBezTo>
                  <a:cubicBezTo>
                    <a:pt x="186" y="330"/>
                    <a:pt x="263" y="654"/>
                    <a:pt x="325" y="886"/>
                  </a:cubicBezTo>
                  <a:lnTo>
                    <a:pt x="356" y="1025"/>
                  </a:lnTo>
                  <a:cubicBezTo>
                    <a:pt x="418" y="1226"/>
                    <a:pt x="480" y="1427"/>
                    <a:pt x="464" y="1612"/>
                  </a:cubicBezTo>
                  <a:cubicBezTo>
                    <a:pt x="433" y="1767"/>
                    <a:pt x="340" y="1922"/>
                    <a:pt x="263" y="2076"/>
                  </a:cubicBezTo>
                  <a:cubicBezTo>
                    <a:pt x="232" y="2153"/>
                    <a:pt x="186" y="2215"/>
                    <a:pt x="155" y="2293"/>
                  </a:cubicBezTo>
                  <a:cubicBezTo>
                    <a:pt x="0" y="2602"/>
                    <a:pt x="0" y="2911"/>
                    <a:pt x="170" y="3112"/>
                  </a:cubicBezTo>
                  <a:cubicBezTo>
                    <a:pt x="186" y="3127"/>
                    <a:pt x="232" y="3143"/>
                    <a:pt x="263" y="3143"/>
                  </a:cubicBezTo>
                  <a:cubicBezTo>
                    <a:pt x="294" y="3143"/>
                    <a:pt x="311" y="3136"/>
                    <a:pt x="324" y="3136"/>
                  </a:cubicBezTo>
                  <a:cubicBezTo>
                    <a:pt x="330" y="3136"/>
                    <a:pt x="335" y="3137"/>
                    <a:pt x="340" y="3143"/>
                  </a:cubicBezTo>
                  <a:cubicBezTo>
                    <a:pt x="387" y="3127"/>
                    <a:pt x="402" y="3050"/>
                    <a:pt x="356" y="3003"/>
                  </a:cubicBezTo>
                  <a:cubicBezTo>
                    <a:pt x="186" y="2818"/>
                    <a:pt x="279" y="2540"/>
                    <a:pt x="356" y="2385"/>
                  </a:cubicBezTo>
                  <a:cubicBezTo>
                    <a:pt x="387" y="2339"/>
                    <a:pt x="418" y="2262"/>
                    <a:pt x="464" y="2200"/>
                  </a:cubicBezTo>
                  <a:cubicBezTo>
                    <a:pt x="557" y="2030"/>
                    <a:pt x="650" y="1844"/>
                    <a:pt x="665" y="1659"/>
                  </a:cubicBezTo>
                  <a:cubicBezTo>
                    <a:pt x="711" y="1427"/>
                    <a:pt x="650" y="1195"/>
                    <a:pt x="572" y="979"/>
                  </a:cubicBezTo>
                  <a:lnTo>
                    <a:pt x="541" y="840"/>
                  </a:lnTo>
                  <a:cubicBezTo>
                    <a:pt x="480" y="654"/>
                    <a:pt x="418" y="361"/>
                    <a:pt x="557" y="144"/>
                  </a:cubicBezTo>
                  <a:cubicBezTo>
                    <a:pt x="588" y="113"/>
                    <a:pt x="572" y="36"/>
                    <a:pt x="510" y="21"/>
                  </a:cubicBezTo>
                  <a:cubicBezTo>
                    <a:pt x="491" y="8"/>
                    <a:pt x="469" y="0"/>
                    <a:pt x="447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 rot="864690">
              <a:off x="7974980" y="291837"/>
              <a:ext cx="34193" cy="250358"/>
            </a:xfrm>
            <a:custGeom>
              <a:avLst/>
              <a:gdLst/>
              <a:ahLst/>
              <a:cxnLst/>
              <a:rect l="l" t="t" r="r" b="b"/>
              <a:pathLst>
                <a:path w="264" h="1933" extrusionOk="0">
                  <a:moveTo>
                    <a:pt x="155" y="0"/>
                  </a:moveTo>
                  <a:cubicBezTo>
                    <a:pt x="93" y="0"/>
                    <a:pt x="47" y="31"/>
                    <a:pt x="47" y="93"/>
                  </a:cubicBezTo>
                  <a:lnTo>
                    <a:pt x="0" y="1840"/>
                  </a:lnTo>
                  <a:cubicBezTo>
                    <a:pt x="0" y="1886"/>
                    <a:pt x="47" y="1932"/>
                    <a:pt x="124" y="1932"/>
                  </a:cubicBezTo>
                  <a:cubicBezTo>
                    <a:pt x="201" y="1932"/>
                    <a:pt x="232" y="1886"/>
                    <a:pt x="232" y="1840"/>
                  </a:cubicBezTo>
                  <a:lnTo>
                    <a:pt x="263" y="93"/>
                  </a:lnTo>
                  <a:cubicBezTo>
                    <a:pt x="263" y="31"/>
                    <a:pt x="217" y="0"/>
                    <a:pt x="155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 rot="864690">
              <a:off x="8201277" y="909226"/>
              <a:ext cx="216295" cy="28105"/>
            </a:xfrm>
            <a:custGeom>
              <a:avLst/>
              <a:gdLst/>
              <a:ahLst/>
              <a:cxnLst/>
              <a:rect l="l" t="t" r="r" b="b"/>
              <a:pathLst>
                <a:path w="1670" h="217" extrusionOk="0">
                  <a:moveTo>
                    <a:pt x="1546" y="0"/>
                  </a:moveTo>
                  <a:lnTo>
                    <a:pt x="124" y="16"/>
                  </a:lnTo>
                  <a:cubicBezTo>
                    <a:pt x="62" y="16"/>
                    <a:pt x="0" y="62"/>
                    <a:pt x="0" y="124"/>
                  </a:cubicBezTo>
                  <a:cubicBezTo>
                    <a:pt x="0" y="170"/>
                    <a:pt x="62" y="217"/>
                    <a:pt x="124" y="217"/>
                  </a:cubicBezTo>
                  <a:lnTo>
                    <a:pt x="1546" y="201"/>
                  </a:lnTo>
                  <a:cubicBezTo>
                    <a:pt x="1608" y="201"/>
                    <a:pt x="1669" y="155"/>
                    <a:pt x="1669" y="93"/>
                  </a:cubicBezTo>
                  <a:cubicBezTo>
                    <a:pt x="1669" y="31"/>
                    <a:pt x="1608" y="0"/>
                    <a:pt x="1546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 rot="864690">
              <a:off x="7251065" y="636179"/>
              <a:ext cx="312527" cy="66702"/>
            </a:xfrm>
            <a:custGeom>
              <a:avLst/>
              <a:gdLst/>
              <a:ahLst/>
              <a:cxnLst/>
              <a:rect l="l" t="t" r="r" b="b"/>
              <a:pathLst>
                <a:path w="2413" h="515" extrusionOk="0">
                  <a:moveTo>
                    <a:pt x="124" y="0"/>
                  </a:moveTo>
                  <a:cubicBezTo>
                    <a:pt x="74" y="0"/>
                    <a:pt x="29" y="30"/>
                    <a:pt x="16" y="82"/>
                  </a:cubicBezTo>
                  <a:cubicBezTo>
                    <a:pt x="1" y="143"/>
                    <a:pt x="63" y="205"/>
                    <a:pt x="109" y="205"/>
                  </a:cubicBezTo>
                  <a:lnTo>
                    <a:pt x="2258" y="514"/>
                  </a:lnTo>
                  <a:lnTo>
                    <a:pt x="2273" y="514"/>
                  </a:lnTo>
                  <a:cubicBezTo>
                    <a:pt x="2335" y="514"/>
                    <a:pt x="2397" y="483"/>
                    <a:pt x="2397" y="437"/>
                  </a:cubicBezTo>
                  <a:cubicBezTo>
                    <a:pt x="2412" y="375"/>
                    <a:pt x="2350" y="313"/>
                    <a:pt x="2304" y="313"/>
                  </a:cubicBezTo>
                  <a:lnTo>
                    <a:pt x="156" y="4"/>
                  </a:lnTo>
                  <a:cubicBezTo>
                    <a:pt x="145" y="2"/>
                    <a:pt x="134" y="0"/>
                    <a:pt x="124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 rot="864690">
              <a:off x="8164843" y="589260"/>
              <a:ext cx="92217" cy="114753"/>
            </a:xfrm>
            <a:custGeom>
              <a:avLst/>
              <a:gdLst/>
              <a:ahLst/>
              <a:cxnLst/>
              <a:rect l="l" t="t" r="r" b="b"/>
              <a:pathLst>
                <a:path w="712" h="886" extrusionOk="0">
                  <a:moveTo>
                    <a:pt x="567" y="0"/>
                  </a:moveTo>
                  <a:cubicBezTo>
                    <a:pt x="534" y="0"/>
                    <a:pt x="503" y="12"/>
                    <a:pt x="480" y="35"/>
                  </a:cubicBezTo>
                  <a:cubicBezTo>
                    <a:pt x="279" y="252"/>
                    <a:pt x="125" y="483"/>
                    <a:pt x="16" y="746"/>
                  </a:cubicBezTo>
                  <a:cubicBezTo>
                    <a:pt x="1" y="808"/>
                    <a:pt x="47" y="870"/>
                    <a:pt x="94" y="885"/>
                  </a:cubicBezTo>
                  <a:lnTo>
                    <a:pt x="140" y="885"/>
                  </a:lnTo>
                  <a:cubicBezTo>
                    <a:pt x="171" y="885"/>
                    <a:pt x="233" y="870"/>
                    <a:pt x="248" y="808"/>
                  </a:cubicBezTo>
                  <a:cubicBezTo>
                    <a:pt x="326" y="576"/>
                    <a:pt x="465" y="344"/>
                    <a:pt x="666" y="174"/>
                  </a:cubicBezTo>
                  <a:cubicBezTo>
                    <a:pt x="712" y="128"/>
                    <a:pt x="712" y="66"/>
                    <a:pt x="666" y="35"/>
                  </a:cubicBezTo>
                  <a:cubicBezTo>
                    <a:pt x="635" y="12"/>
                    <a:pt x="600" y="0"/>
                    <a:pt x="567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 rot="864690">
              <a:off x="7538891" y="362823"/>
              <a:ext cx="192334" cy="191946"/>
            </a:xfrm>
            <a:custGeom>
              <a:avLst/>
              <a:gdLst/>
              <a:ahLst/>
              <a:cxnLst/>
              <a:rect l="l" t="t" r="r" b="b"/>
              <a:pathLst>
                <a:path w="1485" h="1482" extrusionOk="0">
                  <a:moveTo>
                    <a:pt x="121" y="1"/>
                  </a:moveTo>
                  <a:cubicBezTo>
                    <a:pt x="105" y="1"/>
                    <a:pt x="91" y="5"/>
                    <a:pt x="78" y="13"/>
                  </a:cubicBezTo>
                  <a:cubicBezTo>
                    <a:pt x="16" y="28"/>
                    <a:pt x="1" y="90"/>
                    <a:pt x="16" y="137"/>
                  </a:cubicBezTo>
                  <a:cubicBezTo>
                    <a:pt x="264" y="693"/>
                    <a:pt x="727" y="1141"/>
                    <a:pt x="1284" y="1466"/>
                  </a:cubicBezTo>
                  <a:cubicBezTo>
                    <a:pt x="1315" y="1481"/>
                    <a:pt x="1330" y="1481"/>
                    <a:pt x="1346" y="1481"/>
                  </a:cubicBezTo>
                  <a:cubicBezTo>
                    <a:pt x="1392" y="1481"/>
                    <a:pt x="1423" y="1466"/>
                    <a:pt x="1438" y="1419"/>
                  </a:cubicBezTo>
                  <a:cubicBezTo>
                    <a:pt x="1485" y="1388"/>
                    <a:pt x="1469" y="1327"/>
                    <a:pt x="1407" y="1280"/>
                  </a:cubicBezTo>
                  <a:cubicBezTo>
                    <a:pt x="882" y="1002"/>
                    <a:pt x="465" y="569"/>
                    <a:pt x="233" y="75"/>
                  </a:cubicBezTo>
                  <a:cubicBezTo>
                    <a:pt x="210" y="29"/>
                    <a:pt x="163" y="1"/>
                    <a:pt x="121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 rot="864690">
              <a:off x="8092500" y="1038304"/>
              <a:ext cx="160343" cy="94289"/>
            </a:xfrm>
            <a:custGeom>
              <a:avLst/>
              <a:gdLst/>
              <a:ahLst/>
              <a:cxnLst/>
              <a:rect l="l" t="t" r="r" b="b"/>
              <a:pathLst>
                <a:path w="1238" h="728" extrusionOk="0">
                  <a:moveTo>
                    <a:pt x="126" y="0"/>
                  </a:moveTo>
                  <a:cubicBezTo>
                    <a:pt x="102" y="0"/>
                    <a:pt x="80" y="5"/>
                    <a:pt x="62" y="17"/>
                  </a:cubicBezTo>
                  <a:cubicBezTo>
                    <a:pt x="1" y="32"/>
                    <a:pt x="1" y="110"/>
                    <a:pt x="32" y="156"/>
                  </a:cubicBezTo>
                  <a:cubicBezTo>
                    <a:pt x="310" y="419"/>
                    <a:pt x="650" y="635"/>
                    <a:pt x="1067" y="728"/>
                  </a:cubicBezTo>
                  <a:lnTo>
                    <a:pt x="1098" y="728"/>
                  </a:lnTo>
                  <a:cubicBezTo>
                    <a:pt x="1160" y="728"/>
                    <a:pt x="1191" y="697"/>
                    <a:pt x="1206" y="697"/>
                  </a:cubicBezTo>
                  <a:cubicBezTo>
                    <a:pt x="1237" y="635"/>
                    <a:pt x="1191" y="573"/>
                    <a:pt x="1144" y="558"/>
                  </a:cubicBezTo>
                  <a:cubicBezTo>
                    <a:pt x="789" y="465"/>
                    <a:pt x="464" y="295"/>
                    <a:pt x="232" y="32"/>
                  </a:cubicBezTo>
                  <a:cubicBezTo>
                    <a:pt x="204" y="13"/>
                    <a:pt x="163" y="0"/>
                    <a:pt x="126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 rot="864690">
              <a:off x="7382482" y="916015"/>
              <a:ext cx="136253" cy="103226"/>
            </a:xfrm>
            <a:custGeom>
              <a:avLst/>
              <a:gdLst/>
              <a:ahLst/>
              <a:cxnLst/>
              <a:rect l="l" t="t" r="r" b="b"/>
              <a:pathLst>
                <a:path w="1052" h="797" extrusionOk="0">
                  <a:moveTo>
                    <a:pt x="920" y="1"/>
                  </a:moveTo>
                  <a:cubicBezTo>
                    <a:pt x="893" y="1"/>
                    <a:pt x="866" y="9"/>
                    <a:pt x="835" y="24"/>
                  </a:cubicBezTo>
                  <a:lnTo>
                    <a:pt x="47" y="627"/>
                  </a:lnTo>
                  <a:cubicBezTo>
                    <a:pt x="0" y="642"/>
                    <a:pt x="0" y="720"/>
                    <a:pt x="47" y="766"/>
                  </a:cubicBezTo>
                  <a:cubicBezTo>
                    <a:pt x="78" y="781"/>
                    <a:pt x="109" y="797"/>
                    <a:pt x="140" y="797"/>
                  </a:cubicBezTo>
                  <a:cubicBezTo>
                    <a:pt x="155" y="797"/>
                    <a:pt x="186" y="797"/>
                    <a:pt x="217" y="766"/>
                  </a:cubicBezTo>
                  <a:lnTo>
                    <a:pt x="1005" y="163"/>
                  </a:lnTo>
                  <a:cubicBezTo>
                    <a:pt x="1051" y="148"/>
                    <a:pt x="1051" y="70"/>
                    <a:pt x="1005" y="24"/>
                  </a:cubicBezTo>
                  <a:cubicBezTo>
                    <a:pt x="974" y="9"/>
                    <a:pt x="947" y="1"/>
                    <a:pt x="920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6" name="Google Shape;26;p2"/>
          <p:cNvSpPr/>
          <p:nvPr/>
        </p:nvSpPr>
        <p:spPr>
          <a:xfrm rot="-1992439">
            <a:off x="6890245" y="1204990"/>
            <a:ext cx="4692889" cy="980888"/>
          </a:xfrm>
          <a:custGeom>
            <a:avLst/>
            <a:gdLst/>
            <a:ahLst/>
            <a:cxnLst/>
            <a:rect l="l" t="t" r="r" b="b"/>
            <a:pathLst>
              <a:path w="72552" h="15165" extrusionOk="0">
                <a:moveTo>
                  <a:pt x="5871" y="4222"/>
                </a:moveTo>
                <a:cubicBezTo>
                  <a:pt x="5938" y="4356"/>
                  <a:pt x="6004" y="4456"/>
                  <a:pt x="6038" y="4556"/>
                </a:cubicBezTo>
                <a:lnTo>
                  <a:pt x="5904" y="4556"/>
                </a:lnTo>
                <a:cubicBezTo>
                  <a:pt x="5904" y="4456"/>
                  <a:pt x="5838" y="4356"/>
                  <a:pt x="5704" y="4322"/>
                </a:cubicBezTo>
                <a:lnTo>
                  <a:pt x="5671" y="4322"/>
                </a:lnTo>
                <a:cubicBezTo>
                  <a:pt x="5704" y="4289"/>
                  <a:pt x="5804" y="4222"/>
                  <a:pt x="5871" y="4222"/>
                </a:cubicBezTo>
                <a:close/>
                <a:moveTo>
                  <a:pt x="1435" y="6324"/>
                </a:moveTo>
                <a:cubicBezTo>
                  <a:pt x="1468" y="6324"/>
                  <a:pt x="1468" y="6357"/>
                  <a:pt x="1501" y="6357"/>
                </a:cubicBezTo>
                <a:cubicBezTo>
                  <a:pt x="1568" y="6357"/>
                  <a:pt x="1635" y="6390"/>
                  <a:pt x="1701" y="6390"/>
                </a:cubicBezTo>
                <a:cubicBezTo>
                  <a:pt x="1768" y="6491"/>
                  <a:pt x="1801" y="6557"/>
                  <a:pt x="1902" y="6624"/>
                </a:cubicBezTo>
                <a:cubicBezTo>
                  <a:pt x="2002" y="6624"/>
                  <a:pt x="2068" y="6657"/>
                  <a:pt x="2168" y="6657"/>
                </a:cubicBezTo>
                <a:cubicBezTo>
                  <a:pt x="2268" y="6791"/>
                  <a:pt x="2335" y="6891"/>
                  <a:pt x="2469" y="6991"/>
                </a:cubicBezTo>
                <a:cubicBezTo>
                  <a:pt x="2102" y="6791"/>
                  <a:pt x="1668" y="6624"/>
                  <a:pt x="1268" y="6390"/>
                </a:cubicBezTo>
                <a:cubicBezTo>
                  <a:pt x="1301" y="6357"/>
                  <a:pt x="1368" y="6357"/>
                  <a:pt x="1435" y="6324"/>
                </a:cubicBezTo>
                <a:close/>
                <a:moveTo>
                  <a:pt x="7539" y="5156"/>
                </a:moveTo>
                <a:cubicBezTo>
                  <a:pt x="8039" y="5823"/>
                  <a:pt x="8106" y="6691"/>
                  <a:pt x="7706" y="7458"/>
                </a:cubicBezTo>
                <a:cubicBezTo>
                  <a:pt x="7939" y="6824"/>
                  <a:pt x="7872" y="6057"/>
                  <a:pt x="7506" y="5490"/>
                </a:cubicBezTo>
                <a:cubicBezTo>
                  <a:pt x="7506" y="5356"/>
                  <a:pt x="7539" y="5290"/>
                  <a:pt x="7539" y="5156"/>
                </a:cubicBezTo>
                <a:close/>
                <a:moveTo>
                  <a:pt x="5304" y="7858"/>
                </a:moveTo>
                <a:cubicBezTo>
                  <a:pt x="5337" y="7892"/>
                  <a:pt x="5371" y="7892"/>
                  <a:pt x="5437" y="7958"/>
                </a:cubicBezTo>
                <a:cubicBezTo>
                  <a:pt x="5471" y="7958"/>
                  <a:pt x="5471" y="7992"/>
                  <a:pt x="5504" y="7992"/>
                </a:cubicBezTo>
                <a:cubicBezTo>
                  <a:pt x="5638" y="8125"/>
                  <a:pt x="5804" y="8158"/>
                  <a:pt x="5971" y="8192"/>
                </a:cubicBezTo>
                <a:cubicBezTo>
                  <a:pt x="6138" y="8359"/>
                  <a:pt x="6338" y="8492"/>
                  <a:pt x="6538" y="8525"/>
                </a:cubicBezTo>
                <a:cubicBezTo>
                  <a:pt x="6438" y="8559"/>
                  <a:pt x="6338" y="8659"/>
                  <a:pt x="6271" y="8692"/>
                </a:cubicBezTo>
                <a:cubicBezTo>
                  <a:pt x="6171" y="8659"/>
                  <a:pt x="6138" y="8625"/>
                  <a:pt x="6038" y="8625"/>
                </a:cubicBezTo>
                <a:cubicBezTo>
                  <a:pt x="6099" y="8473"/>
                  <a:pt x="5993" y="8321"/>
                  <a:pt x="5822" y="8321"/>
                </a:cubicBezTo>
                <a:cubicBezTo>
                  <a:pt x="5805" y="8321"/>
                  <a:pt x="5788" y="8322"/>
                  <a:pt x="5771" y="8325"/>
                </a:cubicBezTo>
                <a:cubicBezTo>
                  <a:pt x="5671" y="8325"/>
                  <a:pt x="5638" y="8359"/>
                  <a:pt x="5537" y="8392"/>
                </a:cubicBezTo>
                <a:cubicBezTo>
                  <a:pt x="5304" y="8292"/>
                  <a:pt x="5037" y="8192"/>
                  <a:pt x="4837" y="8058"/>
                </a:cubicBezTo>
                <a:cubicBezTo>
                  <a:pt x="4970" y="8025"/>
                  <a:pt x="5137" y="7958"/>
                  <a:pt x="5304" y="7858"/>
                </a:cubicBezTo>
                <a:close/>
                <a:moveTo>
                  <a:pt x="18947" y="5123"/>
                </a:moveTo>
                <a:cubicBezTo>
                  <a:pt x="28455" y="6408"/>
                  <a:pt x="38082" y="6921"/>
                  <a:pt x="47675" y="6921"/>
                </a:cubicBezTo>
                <a:cubicBezTo>
                  <a:pt x="50534" y="6921"/>
                  <a:pt x="53391" y="6875"/>
                  <a:pt x="56240" y="6791"/>
                </a:cubicBezTo>
                <a:cubicBezTo>
                  <a:pt x="56374" y="6791"/>
                  <a:pt x="56474" y="6724"/>
                  <a:pt x="56507" y="6657"/>
                </a:cubicBezTo>
                <a:cubicBezTo>
                  <a:pt x="56541" y="7158"/>
                  <a:pt x="56574" y="7658"/>
                  <a:pt x="56574" y="8158"/>
                </a:cubicBezTo>
                <a:lnTo>
                  <a:pt x="56574" y="9559"/>
                </a:lnTo>
                <a:cubicBezTo>
                  <a:pt x="56541" y="9526"/>
                  <a:pt x="56507" y="9526"/>
                  <a:pt x="56407" y="9526"/>
                </a:cubicBezTo>
                <a:cubicBezTo>
                  <a:pt x="44573" y="9078"/>
                  <a:pt x="32708" y="8354"/>
                  <a:pt x="20871" y="8354"/>
                </a:cubicBezTo>
                <a:cubicBezTo>
                  <a:pt x="20363" y="8354"/>
                  <a:pt x="19855" y="8356"/>
                  <a:pt x="19347" y="8359"/>
                </a:cubicBezTo>
                <a:cubicBezTo>
                  <a:pt x="19014" y="7658"/>
                  <a:pt x="18380" y="7091"/>
                  <a:pt x="17679" y="6691"/>
                </a:cubicBezTo>
                <a:cubicBezTo>
                  <a:pt x="18513" y="6457"/>
                  <a:pt x="18847" y="5823"/>
                  <a:pt x="18947" y="5123"/>
                </a:cubicBezTo>
                <a:close/>
                <a:moveTo>
                  <a:pt x="16379" y="1087"/>
                </a:moveTo>
                <a:cubicBezTo>
                  <a:pt x="26812" y="1604"/>
                  <a:pt x="37334" y="1899"/>
                  <a:pt x="47817" y="1899"/>
                </a:cubicBezTo>
                <a:cubicBezTo>
                  <a:pt x="50172" y="1899"/>
                  <a:pt x="52524" y="1884"/>
                  <a:pt x="54873" y="1854"/>
                </a:cubicBezTo>
                <a:lnTo>
                  <a:pt x="54873" y="1854"/>
                </a:lnTo>
                <a:cubicBezTo>
                  <a:pt x="54806" y="1921"/>
                  <a:pt x="54739" y="2087"/>
                  <a:pt x="54839" y="2221"/>
                </a:cubicBezTo>
                <a:cubicBezTo>
                  <a:pt x="55707" y="3422"/>
                  <a:pt x="56207" y="4723"/>
                  <a:pt x="56407" y="6090"/>
                </a:cubicBezTo>
                <a:cubicBezTo>
                  <a:pt x="56374" y="6057"/>
                  <a:pt x="56307" y="6057"/>
                  <a:pt x="56240" y="6057"/>
                </a:cubicBezTo>
                <a:cubicBezTo>
                  <a:pt x="53885" y="6126"/>
                  <a:pt x="51535" y="6158"/>
                  <a:pt x="49188" y="6158"/>
                </a:cubicBezTo>
                <a:cubicBezTo>
                  <a:pt x="39070" y="6158"/>
                  <a:pt x="29020" y="5556"/>
                  <a:pt x="18947" y="4689"/>
                </a:cubicBezTo>
                <a:cubicBezTo>
                  <a:pt x="18834" y="3165"/>
                  <a:pt x="17622" y="1401"/>
                  <a:pt x="16524" y="1401"/>
                </a:cubicBezTo>
                <a:cubicBezTo>
                  <a:pt x="16325" y="1401"/>
                  <a:pt x="16129" y="1459"/>
                  <a:pt x="15945" y="1587"/>
                </a:cubicBezTo>
                <a:cubicBezTo>
                  <a:pt x="15778" y="1720"/>
                  <a:pt x="15711" y="1921"/>
                  <a:pt x="15845" y="2087"/>
                </a:cubicBezTo>
                <a:cubicBezTo>
                  <a:pt x="15878" y="2154"/>
                  <a:pt x="15945" y="2154"/>
                  <a:pt x="15945" y="2187"/>
                </a:cubicBezTo>
                <a:cubicBezTo>
                  <a:pt x="15987" y="2244"/>
                  <a:pt x="16041" y="2264"/>
                  <a:pt x="16100" y="2264"/>
                </a:cubicBezTo>
                <a:cubicBezTo>
                  <a:pt x="16180" y="2264"/>
                  <a:pt x="16268" y="2226"/>
                  <a:pt x="16345" y="2187"/>
                </a:cubicBezTo>
                <a:cubicBezTo>
                  <a:pt x="16612" y="2521"/>
                  <a:pt x="16979" y="2721"/>
                  <a:pt x="17479" y="2821"/>
                </a:cubicBezTo>
                <a:cubicBezTo>
                  <a:pt x="18180" y="3388"/>
                  <a:pt x="18347" y="4022"/>
                  <a:pt x="17980" y="4689"/>
                </a:cubicBezTo>
                <a:cubicBezTo>
                  <a:pt x="17713" y="5156"/>
                  <a:pt x="17212" y="5657"/>
                  <a:pt x="16445" y="6157"/>
                </a:cubicBezTo>
                <a:cubicBezTo>
                  <a:pt x="16045" y="6157"/>
                  <a:pt x="16012" y="6691"/>
                  <a:pt x="16345" y="6757"/>
                </a:cubicBezTo>
                <a:cubicBezTo>
                  <a:pt x="17146" y="7024"/>
                  <a:pt x="18013" y="7391"/>
                  <a:pt x="18447" y="8158"/>
                </a:cubicBezTo>
                <a:cubicBezTo>
                  <a:pt x="18480" y="8225"/>
                  <a:pt x="18513" y="8325"/>
                  <a:pt x="18547" y="8425"/>
                </a:cubicBezTo>
                <a:cubicBezTo>
                  <a:pt x="18547" y="8525"/>
                  <a:pt x="18547" y="8592"/>
                  <a:pt x="18647" y="8659"/>
                </a:cubicBezTo>
                <a:cubicBezTo>
                  <a:pt x="19131" y="10014"/>
                  <a:pt x="18585" y="11901"/>
                  <a:pt x="16856" y="11901"/>
                </a:cubicBezTo>
                <a:cubicBezTo>
                  <a:pt x="16799" y="11901"/>
                  <a:pt x="16739" y="11899"/>
                  <a:pt x="16679" y="11894"/>
                </a:cubicBezTo>
                <a:cubicBezTo>
                  <a:pt x="16545" y="11894"/>
                  <a:pt x="16479" y="12061"/>
                  <a:pt x="16545" y="12195"/>
                </a:cubicBezTo>
                <a:cubicBezTo>
                  <a:pt x="15945" y="12128"/>
                  <a:pt x="15344" y="12028"/>
                  <a:pt x="14777" y="11961"/>
                </a:cubicBezTo>
                <a:cubicBezTo>
                  <a:pt x="14777" y="11894"/>
                  <a:pt x="14711" y="11861"/>
                  <a:pt x="14677" y="11861"/>
                </a:cubicBezTo>
                <a:cubicBezTo>
                  <a:pt x="12609" y="10960"/>
                  <a:pt x="10341" y="10360"/>
                  <a:pt x="8206" y="9526"/>
                </a:cubicBezTo>
                <a:cubicBezTo>
                  <a:pt x="7739" y="9359"/>
                  <a:pt x="7339" y="9192"/>
                  <a:pt x="6872" y="8992"/>
                </a:cubicBezTo>
                <a:cubicBezTo>
                  <a:pt x="9173" y="8158"/>
                  <a:pt x="9040" y="4823"/>
                  <a:pt x="6805" y="3855"/>
                </a:cubicBezTo>
                <a:cubicBezTo>
                  <a:pt x="9807" y="2721"/>
                  <a:pt x="12943" y="1887"/>
                  <a:pt x="16145" y="1420"/>
                </a:cubicBezTo>
                <a:cubicBezTo>
                  <a:pt x="16345" y="1387"/>
                  <a:pt x="16379" y="1253"/>
                  <a:pt x="16379" y="1087"/>
                </a:cubicBezTo>
                <a:close/>
                <a:moveTo>
                  <a:pt x="62511" y="1887"/>
                </a:moveTo>
                <a:lnTo>
                  <a:pt x="62511" y="1887"/>
                </a:lnTo>
                <a:cubicBezTo>
                  <a:pt x="65480" y="2454"/>
                  <a:pt x="68816" y="3055"/>
                  <a:pt x="70484" y="5857"/>
                </a:cubicBezTo>
                <a:cubicBezTo>
                  <a:pt x="71685" y="7892"/>
                  <a:pt x="71251" y="10160"/>
                  <a:pt x="69483" y="11694"/>
                </a:cubicBezTo>
                <a:cubicBezTo>
                  <a:pt x="67990" y="12965"/>
                  <a:pt x="66164" y="13298"/>
                  <a:pt x="64293" y="13298"/>
                </a:cubicBezTo>
                <a:cubicBezTo>
                  <a:pt x="64200" y="13298"/>
                  <a:pt x="64106" y="13297"/>
                  <a:pt x="64013" y="13295"/>
                </a:cubicBezTo>
                <a:cubicBezTo>
                  <a:pt x="65013" y="11494"/>
                  <a:pt x="64580" y="8559"/>
                  <a:pt x="64346" y="6724"/>
                </a:cubicBezTo>
                <a:cubicBezTo>
                  <a:pt x="64079" y="5056"/>
                  <a:pt x="63546" y="3288"/>
                  <a:pt x="62511" y="1887"/>
                </a:cubicBezTo>
                <a:close/>
                <a:moveTo>
                  <a:pt x="19514" y="8826"/>
                </a:moveTo>
                <a:cubicBezTo>
                  <a:pt x="31323" y="9726"/>
                  <a:pt x="43198" y="9860"/>
                  <a:pt x="55039" y="10227"/>
                </a:cubicBezTo>
                <a:cubicBezTo>
                  <a:pt x="55073" y="10327"/>
                  <a:pt x="55173" y="10360"/>
                  <a:pt x="55306" y="10360"/>
                </a:cubicBezTo>
                <a:cubicBezTo>
                  <a:pt x="55673" y="10327"/>
                  <a:pt x="56007" y="10327"/>
                  <a:pt x="56374" y="10293"/>
                </a:cubicBezTo>
                <a:cubicBezTo>
                  <a:pt x="56407" y="10293"/>
                  <a:pt x="56474" y="10293"/>
                  <a:pt x="56507" y="10227"/>
                </a:cubicBezTo>
                <a:lnTo>
                  <a:pt x="56507" y="10227"/>
                </a:lnTo>
                <a:cubicBezTo>
                  <a:pt x="56474" y="11561"/>
                  <a:pt x="56207" y="12995"/>
                  <a:pt x="55373" y="13729"/>
                </a:cubicBezTo>
                <a:cubicBezTo>
                  <a:pt x="55340" y="13729"/>
                  <a:pt x="55306" y="13696"/>
                  <a:pt x="55306" y="13696"/>
                </a:cubicBezTo>
                <a:cubicBezTo>
                  <a:pt x="48535" y="13395"/>
                  <a:pt x="41730" y="13162"/>
                  <a:pt x="34892" y="12895"/>
                </a:cubicBezTo>
                <a:lnTo>
                  <a:pt x="24885" y="12528"/>
                </a:lnTo>
                <a:cubicBezTo>
                  <a:pt x="22383" y="12461"/>
                  <a:pt x="19781" y="12495"/>
                  <a:pt x="17279" y="12295"/>
                </a:cubicBezTo>
                <a:cubicBezTo>
                  <a:pt x="18480" y="12195"/>
                  <a:pt x="19481" y="11327"/>
                  <a:pt x="19648" y="10060"/>
                </a:cubicBezTo>
                <a:cubicBezTo>
                  <a:pt x="19714" y="9593"/>
                  <a:pt x="19648" y="9192"/>
                  <a:pt x="19514" y="8826"/>
                </a:cubicBezTo>
                <a:close/>
                <a:moveTo>
                  <a:pt x="59165" y="527"/>
                </a:moveTo>
                <a:cubicBezTo>
                  <a:pt x="60825" y="527"/>
                  <a:pt x="62284" y="2754"/>
                  <a:pt x="62845" y="3989"/>
                </a:cubicBezTo>
                <a:cubicBezTo>
                  <a:pt x="63379" y="5290"/>
                  <a:pt x="63646" y="6657"/>
                  <a:pt x="63746" y="8058"/>
                </a:cubicBezTo>
                <a:cubicBezTo>
                  <a:pt x="63846" y="9059"/>
                  <a:pt x="63879" y="10160"/>
                  <a:pt x="63812" y="11194"/>
                </a:cubicBezTo>
                <a:cubicBezTo>
                  <a:pt x="63601" y="13472"/>
                  <a:pt x="62042" y="14194"/>
                  <a:pt x="60240" y="14194"/>
                </a:cubicBezTo>
                <a:cubicBezTo>
                  <a:pt x="59773" y="14194"/>
                  <a:pt x="59290" y="14145"/>
                  <a:pt x="58809" y="14063"/>
                </a:cubicBezTo>
                <a:cubicBezTo>
                  <a:pt x="58976" y="13963"/>
                  <a:pt x="59076" y="13796"/>
                  <a:pt x="59209" y="13629"/>
                </a:cubicBezTo>
                <a:cubicBezTo>
                  <a:pt x="60643" y="11828"/>
                  <a:pt x="60643" y="9192"/>
                  <a:pt x="60510" y="7024"/>
                </a:cubicBezTo>
                <a:cubicBezTo>
                  <a:pt x="60410" y="5023"/>
                  <a:pt x="60210" y="2454"/>
                  <a:pt x="58575" y="1020"/>
                </a:cubicBezTo>
                <a:lnTo>
                  <a:pt x="58208" y="786"/>
                </a:lnTo>
                <a:cubicBezTo>
                  <a:pt x="58531" y="607"/>
                  <a:pt x="58852" y="527"/>
                  <a:pt x="59165" y="527"/>
                </a:cubicBezTo>
                <a:close/>
                <a:moveTo>
                  <a:pt x="56407" y="748"/>
                </a:moveTo>
                <a:cubicBezTo>
                  <a:pt x="56756" y="748"/>
                  <a:pt x="57093" y="847"/>
                  <a:pt x="57408" y="1020"/>
                </a:cubicBezTo>
                <a:cubicBezTo>
                  <a:pt x="57408" y="1053"/>
                  <a:pt x="57374" y="1053"/>
                  <a:pt x="57374" y="1120"/>
                </a:cubicBezTo>
                <a:cubicBezTo>
                  <a:pt x="57275" y="1244"/>
                  <a:pt x="57398" y="1369"/>
                  <a:pt x="57522" y="1369"/>
                </a:cubicBezTo>
                <a:cubicBezTo>
                  <a:pt x="57565" y="1369"/>
                  <a:pt x="57607" y="1354"/>
                  <a:pt x="57641" y="1320"/>
                </a:cubicBezTo>
                <a:cubicBezTo>
                  <a:pt x="57675" y="1287"/>
                  <a:pt x="57708" y="1287"/>
                  <a:pt x="57708" y="1220"/>
                </a:cubicBezTo>
                <a:cubicBezTo>
                  <a:pt x="58575" y="1821"/>
                  <a:pt x="59242" y="2888"/>
                  <a:pt x="59509" y="3855"/>
                </a:cubicBezTo>
                <a:cubicBezTo>
                  <a:pt x="59876" y="5223"/>
                  <a:pt x="59910" y="6724"/>
                  <a:pt x="59910" y="8125"/>
                </a:cubicBezTo>
                <a:cubicBezTo>
                  <a:pt x="59970" y="10482"/>
                  <a:pt x="59100" y="14535"/>
                  <a:pt x="56309" y="14535"/>
                </a:cubicBezTo>
                <a:cubicBezTo>
                  <a:pt x="56018" y="14535"/>
                  <a:pt x="55707" y="14491"/>
                  <a:pt x="55373" y="14396"/>
                </a:cubicBezTo>
                <a:cubicBezTo>
                  <a:pt x="55540" y="14396"/>
                  <a:pt x="55640" y="14329"/>
                  <a:pt x="55673" y="14196"/>
                </a:cubicBezTo>
                <a:cubicBezTo>
                  <a:pt x="57141" y="13229"/>
                  <a:pt x="57141" y="11060"/>
                  <a:pt x="57208" y="9459"/>
                </a:cubicBezTo>
                <a:cubicBezTo>
                  <a:pt x="57341" y="6791"/>
                  <a:pt x="57174" y="3989"/>
                  <a:pt x="55373" y="1854"/>
                </a:cubicBezTo>
                <a:cubicBezTo>
                  <a:pt x="55807" y="1821"/>
                  <a:pt x="55807" y="1153"/>
                  <a:pt x="55340" y="1153"/>
                </a:cubicBezTo>
                <a:lnTo>
                  <a:pt x="55206" y="1153"/>
                </a:lnTo>
                <a:cubicBezTo>
                  <a:pt x="55611" y="872"/>
                  <a:pt x="56016" y="748"/>
                  <a:pt x="56407" y="748"/>
                </a:cubicBezTo>
                <a:close/>
                <a:moveTo>
                  <a:pt x="59248" y="0"/>
                </a:moveTo>
                <a:cubicBezTo>
                  <a:pt x="58746" y="0"/>
                  <a:pt x="58264" y="148"/>
                  <a:pt x="57841" y="486"/>
                </a:cubicBezTo>
                <a:cubicBezTo>
                  <a:pt x="57415" y="298"/>
                  <a:pt x="56965" y="200"/>
                  <a:pt x="56523" y="200"/>
                </a:cubicBezTo>
                <a:cubicBezTo>
                  <a:pt x="55790" y="200"/>
                  <a:pt x="55080" y="471"/>
                  <a:pt x="54539" y="1053"/>
                </a:cubicBezTo>
                <a:cubicBezTo>
                  <a:pt x="44235" y="756"/>
                  <a:pt x="33888" y="634"/>
                  <a:pt x="23567" y="634"/>
                </a:cubicBezTo>
                <a:cubicBezTo>
                  <a:pt x="21158" y="634"/>
                  <a:pt x="18750" y="640"/>
                  <a:pt x="16345" y="653"/>
                </a:cubicBezTo>
                <a:cubicBezTo>
                  <a:pt x="16278" y="653"/>
                  <a:pt x="16212" y="686"/>
                  <a:pt x="16178" y="786"/>
                </a:cubicBezTo>
                <a:cubicBezTo>
                  <a:pt x="16112" y="720"/>
                  <a:pt x="16045" y="720"/>
                  <a:pt x="15945" y="720"/>
                </a:cubicBezTo>
                <a:cubicBezTo>
                  <a:pt x="10374" y="1520"/>
                  <a:pt x="5137" y="3322"/>
                  <a:pt x="234" y="6057"/>
                </a:cubicBezTo>
                <a:cubicBezTo>
                  <a:pt x="34" y="6190"/>
                  <a:pt x="0" y="6557"/>
                  <a:pt x="234" y="6691"/>
                </a:cubicBezTo>
                <a:cubicBezTo>
                  <a:pt x="1835" y="7491"/>
                  <a:pt x="3469" y="8325"/>
                  <a:pt x="5171" y="9126"/>
                </a:cubicBezTo>
                <a:lnTo>
                  <a:pt x="5171" y="9192"/>
                </a:lnTo>
                <a:cubicBezTo>
                  <a:pt x="5204" y="9259"/>
                  <a:pt x="5304" y="9359"/>
                  <a:pt x="5437" y="9359"/>
                </a:cubicBezTo>
                <a:cubicBezTo>
                  <a:pt x="5504" y="9359"/>
                  <a:pt x="5604" y="9326"/>
                  <a:pt x="5704" y="9326"/>
                </a:cubicBezTo>
                <a:cubicBezTo>
                  <a:pt x="8506" y="10560"/>
                  <a:pt x="11375" y="11594"/>
                  <a:pt x="14210" y="12061"/>
                </a:cubicBezTo>
                <a:cubicBezTo>
                  <a:pt x="14210" y="12161"/>
                  <a:pt x="14277" y="12195"/>
                  <a:pt x="14344" y="12228"/>
                </a:cubicBezTo>
                <a:cubicBezTo>
                  <a:pt x="17313" y="13162"/>
                  <a:pt x="20515" y="13029"/>
                  <a:pt x="23617" y="13162"/>
                </a:cubicBezTo>
                <a:cubicBezTo>
                  <a:pt x="27053" y="13262"/>
                  <a:pt x="30522" y="13429"/>
                  <a:pt x="34024" y="13562"/>
                </a:cubicBezTo>
                <a:cubicBezTo>
                  <a:pt x="40829" y="13829"/>
                  <a:pt x="47634" y="14096"/>
                  <a:pt x="54406" y="14363"/>
                </a:cubicBezTo>
                <a:cubicBezTo>
                  <a:pt x="54339" y="14496"/>
                  <a:pt x="54372" y="14696"/>
                  <a:pt x="54539" y="14763"/>
                </a:cubicBezTo>
                <a:cubicBezTo>
                  <a:pt x="55060" y="15037"/>
                  <a:pt x="55608" y="15165"/>
                  <a:pt x="56150" y="15165"/>
                </a:cubicBezTo>
                <a:cubicBezTo>
                  <a:pt x="56928" y="15165"/>
                  <a:pt x="57693" y="14901"/>
                  <a:pt x="58342" y="14430"/>
                </a:cubicBezTo>
                <a:cubicBezTo>
                  <a:pt x="58342" y="14563"/>
                  <a:pt x="58409" y="14696"/>
                  <a:pt x="58575" y="14696"/>
                </a:cubicBezTo>
                <a:cubicBezTo>
                  <a:pt x="59231" y="14817"/>
                  <a:pt x="59961" y="14926"/>
                  <a:pt x="60681" y="14926"/>
                </a:cubicBezTo>
                <a:cubicBezTo>
                  <a:pt x="61756" y="14926"/>
                  <a:pt x="62806" y="14682"/>
                  <a:pt x="63546" y="13862"/>
                </a:cubicBezTo>
                <a:cubicBezTo>
                  <a:pt x="63579" y="13896"/>
                  <a:pt x="63679" y="13929"/>
                  <a:pt x="63746" y="13929"/>
                </a:cubicBezTo>
                <a:cubicBezTo>
                  <a:pt x="63919" y="13938"/>
                  <a:pt x="64095" y="13943"/>
                  <a:pt x="64272" y="13943"/>
                </a:cubicBezTo>
                <a:cubicBezTo>
                  <a:pt x="67968" y="13943"/>
                  <a:pt x="72552" y="11948"/>
                  <a:pt x="71852" y="7525"/>
                </a:cubicBezTo>
                <a:cubicBezTo>
                  <a:pt x="71084" y="2955"/>
                  <a:pt x="65847" y="1787"/>
                  <a:pt x="62011" y="1354"/>
                </a:cubicBezTo>
                <a:cubicBezTo>
                  <a:pt x="61811" y="1153"/>
                  <a:pt x="61544" y="953"/>
                  <a:pt x="61311" y="720"/>
                </a:cubicBezTo>
                <a:cubicBezTo>
                  <a:pt x="60656" y="277"/>
                  <a:pt x="59934" y="0"/>
                  <a:pt x="59248" y="0"/>
                </a:cubicBezTo>
                <a:close/>
              </a:path>
            </a:pathLst>
          </a:custGeom>
          <a:solidFill>
            <a:schemeClr val="dk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" name="Google Shape;27;p2"/>
          <p:cNvSpPr/>
          <p:nvPr/>
        </p:nvSpPr>
        <p:spPr>
          <a:xfrm>
            <a:off x="7255375" y="4149246"/>
            <a:ext cx="1051672" cy="685801"/>
          </a:xfrm>
          <a:custGeom>
            <a:avLst/>
            <a:gdLst/>
            <a:ahLst/>
            <a:cxnLst/>
            <a:rect l="l" t="t" r="r" b="b"/>
            <a:pathLst>
              <a:path w="10141" h="6613" extrusionOk="0">
                <a:moveTo>
                  <a:pt x="4689" y="581"/>
                </a:moveTo>
                <a:cubicBezTo>
                  <a:pt x="5301" y="581"/>
                  <a:pt x="5834" y="1062"/>
                  <a:pt x="6038" y="1698"/>
                </a:cubicBezTo>
                <a:cubicBezTo>
                  <a:pt x="6305" y="2398"/>
                  <a:pt x="6171" y="3199"/>
                  <a:pt x="6104" y="3933"/>
                </a:cubicBezTo>
                <a:cubicBezTo>
                  <a:pt x="6071" y="4116"/>
                  <a:pt x="6205" y="4208"/>
                  <a:pt x="6350" y="4208"/>
                </a:cubicBezTo>
                <a:cubicBezTo>
                  <a:pt x="6496" y="4208"/>
                  <a:pt x="6655" y="4116"/>
                  <a:pt x="6672" y="3933"/>
                </a:cubicBezTo>
                <a:lnTo>
                  <a:pt x="6672" y="3899"/>
                </a:lnTo>
                <a:cubicBezTo>
                  <a:pt x="7039" y="3614"/>
                  <a:pt x="7493" y="3440"/>
                  <a:pt x="7944" y="3440"/>
                </a:cubicBezTo>
                <a:cubicBezTo>
                  <a:pt x="8230" y="3440"/>
                  <a:pt x="8514" y="3510"/>
                  <a:pt x="8773" y="3666"/>
                </a:cubicBezTo>
                <a:cubicBezTo>
                  <a:pt x="9407" y="4133"/>
                  <a:pt x="9474" y="5100"/>
                  <a:pt x="9107" y="5801"/>
                </a:cubicBezTo>
                <a:cubicBezTo>
                  <a:pt x="9073" y="5867"/>
                  <a:pt x="9073" y="5934"/>
                  <a:pt x="9073" y="5967"/>
                </a:cubicBezTo>
                <a:cubicBezTo>
                  <a:pt x="9007" y="5934"/>
                  <a:pt x="8940" y="5901"/>
                  <a:pt x="8906" y="5901"/>
                </a:cubicBezTo>
                <a:cubicBezTo>
                  <a:pt x="7922" y="5838"/>
                  <a:pt x="6928" y="5813"/>
                  <a:pt x="5932" y="5813"/>
                </a:cubicBezTo>
                <a:cubicBezTo>
                  <a:pt x="4262" y="5813"/>
                  <a:pt x="2585" y="5884"/>
                  <a:pt x="934" y="5967"/>
                </a:cubicBezTo>
                <a:cubicBezTo>
                  <a:pt x="967" y="5934"/>
                  <a:pt x="967" y="5834"/>
                  <a:pt x="934" y="5767"/>
                </a:cubicBezTo>
                <a:cubicBezTo>
                  <a:pt x="567" y="5334"/>
                  <a:pt x="567" y="4566"/>
                  <a:pt x="1001" y="4166"/>
                </a:cubicBezTo>
                <a:cubicBezTo>
                  <a:pt x="1140" y="4055"/>
                  <a:pt x="1312" y="4006"/>
                  <a:pt x="1489" y="4006"/>
                </a:cubicBezTo>
                <a:cubicBezTo>
                  <a:pt x="1952" y="4006"/>
                  <a:pt x="2454" y="4342"/>
                  <a:pt x="2502" y="4800"/>
                </a:cubicBezTo>
                <a:cubicBezTo>
                  <a:pt x="2535" y="4983"/>
                  <a:pt x="2694" y="5075"/>
                  <a:pt x="2840" y="5075"/>
                </a:cubicBezTo>
                <a:cubicBezTo>
                  <a:pt x="2986" y="5075"/>
                  <a:pt x="3119" y="4983"/>
                  <a:pt x="3102" y="4800"/>
                </a:cubicBezTo>
                <a:cubicBezTo>
                  <a:pt x="3102" y="4733"/>
                  <a:pt x="3102" y="4667"/>
                  <a:pt x="3036" y="4633"/>
                </a:cubicBezTo>
                <a:lnTo>
                  <a:pt x="3036" y="4566"/>
                </a:lnTo>
                <a:cubicBezTo>
                  <a:pt x="3002" y="3232"/>
                  <a:pt x="2669" y="1464"/>
                  <a:pt x="4103" y="730"/>
                </a:cubicBezTo>
                <a:cubicBezTo>
                  <a:pt x="4301" y="627"/>
                  <a:pt x="4499" y="581"/>
                  <a:pt x="4689" y="581"/>
                </a:cubicBezTo>
                <a:close/>
                <a:moveTo>
                  <a:pt x="4671" y="1"/>
                </a:moveTo>
                <a:cubicBezTo>
                  <a:pt x="4562" y="1"/>
                  <a:pt x="4450" y="10"/>
                  <a:pt x="4337" y="30"/>
                </a:cubicBezTo>
                <a:cubicBezTo>
                  <a:pt x="2502" y="363"/>
                  <a:pt x="2268" y="2298"/>
                  <a:pt x="2502" y="3899"/>
                </a:cubicBezTo>
                <a:cubicBezTo>
                  <a:pt x="2231" y="3607"/>
                  <a:pt x="1842" y="3433"/>
                  <a:pt x="1442" y="3433"/>
                </a:cubicBezTo>
                <a:cubicBezTo>
                  <a:pt x="1202" y="3433"/>
                  <a:pt x="959" y="3495"/>
                  <a:pt x="734" y="3632"/>
                </a:cubicBezTo>
                <a:cubicBezTo>
                  <a:pt x="300" y="3899"/>
                  <a:pt x="67" y="4366"/>
                  <a:pt x="67" y="4867"/>
                </a:cubicBezTo>
                <a:cubicBezTo>
                  <a:pt x="0" y="5334"/>
                  <a:pt x="234" y="5734"/>
                  <a:pt x="634" y="6034"/>
                </a:cubicBezTo>
                <a:cubicBezTo>
                  <a:pt x="434" y="6101"/>
                  <a:pt x="467" y="6401"/>
                  <a:pt x="734" y="6434"/>
                </a:cubicBezTo>
                <a:cubicBezTo>
                  <a:pt x="2535" y="6523"/>
                  <a:pt x="4351" y="6612"/>
                  <a:pt x="6172" y="6612"/>
                </a:cubicBezTo>
                <a:cubicBezTo>
                  <a:pt x="7083" y="6612"/>
                  <a:pt x="7995" y="6590"/>
                  <a:pt x="8906" y="6535"/>
                </a:cubicBezTo>
                <a:cubicBezTo>
                  <a:pt x="9107" y="6535"/>
                  <a:pt x="9173" y="6368"/>
                  <a:pt x="9173" y="6168"/>
                </a:cubicBezTo>
                <a:cubicBezTo>
                  <a:pt x="9240" y="6218"/>
                  <a:pt x="9315" y="6251"/>
                  <a:pt x="9390" y="6251"/>
                </a:cubicBezTo>
                <a:cubicBezTo>
                  <a:pt x="9465" y="6251"/>
                  <a:pt x="9540" y="6218"/>
                  <a:pt x="9607" y="6134"/>
                </a:cubicBezTo>
                <a:cubicBezTo>
                  <a:pt x="10141" y="5134"/>
                  <a:pt x="9907" y="3799"/>
                  <a:pt x="8973" y="3232"/>
                </a:cubicBezTo>
                <a:cubicBezTo>
                  <a:pt x="8641" y="3011"/>
                  <a:pt x="8256" y="2902"/>
                  <a:pt x="7873" y="2902"/>
                </a:cubicBezTo>
                <a:cubicBezTo>
                  <a:pt x="7447" y="2902"/>
                  <a:pt x="7022" y="3036"/>
                  <a:pt x="6672" y="3299"/>
                </a:cubicBezTo>
                <a:cubicBezTo>
                  <a:pt x="6772" y="2432"/>
                  <a:pt x="6738" y="1564"/>
                  <a:pt x="6171" y="797"/>
                </a:cubicBezTo>
                <a:cubicBezTo>
                  <a:pt x="5830" y="314"/>
                  <a:pt x="5296" y="1"/>
                  <a:pt x="4671" y="1"/>
                </a:cubicBezTo>
                <a:close/>
              </a:path>
            </a:pathLst>
          </a:custGeom>
          <a:solidFill>
            <a:schemeClr val="dk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" name="Google Shape;28;p2"/>
          <p:cNvSpPr/>
          <p:nvPr/>
        </p:nvSpPr>
        <p:spPr>
          <a:xfrm>
            <a:off x="284887" y="816125"/>
            <a:ext cx="1051685" cy="885376"/>
          </a:xfrm>
          <a:custGeom>
            <a:avLst/>
            <a:gdLst/>
            <a:ahLst/>
            <a:cxnLst/>
            <a:rect l="l" t="t" r="r" b="b"/>
            <a:pathLst>
              <a:path w="9908" h="8341" extrusionOk="0">
                <a:moveTo>
                  <a:pt x="5161" y="0"/>
                </a:moveTo>
                <a:cubicBezTo>
                  <a:pt x="5111" y="0"/>
                  <a:pt x="5058" y="15"/>
                  <a:pt x="5004" y="47"/>
                </a:cubicBezTo>
                <a:cubicBezTo>
                  <a:pt x="4104" y="814"/>
                  <a:pt x="3436" y="1849"/>
                  <a:pt x="3270" y="3016"/>
                </a:cubicBezTo>
                <a:cubicBezTo>
                  <a:pt x="2725" y="2919"/>
                  <a:pt x="2170" y="2867"/>
                  <a:pt x="1603" y="2867"/>
                </a:cubicBezTo>
                <a:cubicBezTo>
                  <a:pt x="1197" y="2867"/>
                  <a:pt x="785" y="2894"/>
                  <a:pt x="368" y="2949"/>
                </a:cubicBezTo>
                <a:cubicBezTo>
                  <a:pt x="201" y="2949"/>
                  <a:pt x="1" y="3250"/>
                  <a:pt x="201" y="3350"/>
                </a:cubicBezTo>
                <a:cubicBezTo>
                  <a:pt x="901" y="3950"/>
                  <a:pt x="1769" y="4517"/>
                  <a:pt x="2669" y="4817"/>
                </a:cubicBezTo>
                <a:cubicBezTo>
                  <a:pt x="1835" y="5651"/>
                  <a:pt x="1402" y="6952"/>
                  <a:pt x="1335" y="8086"/>
                </a:cubicBezTo>
                <a:cubicBezTo>
                  <a:pt x="1335" y="8231"/>
                  <a:pt x="1456" y="8340"/>
                  <a:pt x="1574" y="8340"/>
                </a:cubicBezTo>
                <a:cubicBezTo>
                  <a:pt x="1619" y="8340"/>
                  <a:pt x="1665" y="8324"/>
                  <a:pt x="1702" y="8287"/>
                </a:cubicBezTo>
                <a:cubicBezTo>
                  <a:pt x="2836" y="7619"/>
                  <a:pt x="4003" y="6785"/>
                  <a:pt x="4837" y="5685"/>
                </a:cubicBezTo>
                <a:cubicBezTo>
                  <a:pt x="5738" y="6452"/>
                  <a:pt x="6705" y="7119"/>
                  <a:pt x="7739" y="7686"/>
                </a:cubicBezTo>
                <a:cubicBezTo>
                  <a:pt x="7785" y="7716"/>
                  <a:pt x="7831" y="7729"/>
                  <a:pt x="7876" y="7729"/>
                </a:cubicBezTo>
                <a:cubicBezTo>
                  <a:pt x="8030" y="7729"/>
                  <a:pt x="8158" y="7574"/>
                  <a:pt x="8106" y="7419"/>
                </a:cubicBezTo>
                <a:cubicBezTo>
                  <a:pt x="7940" y="6485"/>
                  <a:pt x="7606" y="5618"/>
                  <a:pt x="7172" y="4784"/>
                </a:cubicBezTo>
                <a:lnTo>
                  <a:pt x="7106" y="4751"/>
                </a:lnTo>
                <a:lnTo>
                  <a:pt x="7172" y="4751"/>
                </a:lnTo>
                <a:cubicBezTo>
                  <a:pt x="8173" y="4117"/>
                  <a:pt x="8940" y="3416"/>
                  <a:pt x="9741" y="2749"/>
                </a:cubicBezTo>
                <a:cubicBezTo>
                  <a:pt x="9908" y="2616"/>
                  <a:pt x="9774" y="2282"/>
                  <a:pt x="9541" y="2282"/>
                </a:cubicBezTo>
                <a:cubicBezTo>
                  <a:pt x="8607" y="2349"/>
                  <a:pt x="7739" y="2416"/>
                  <a:pt x="6805" y="2482"/>
                </a:cubicBezTo>
                <a:cubicBezTo>
                  <a:pt x="6472" y="2516"/>
                  <a:pt x="6472" y="3016"/>
                  <a:pt x="6805" y="3016"/>
                </a:cubicBezTo>
                <a:cubicBezTo>
                  <a:pt x="7439" y="2983"/>
                  <a:pt x="8106" y="2949"/>
                  <a:pt x="8740" y="2916"/>
                </a:cubicBezTo>
                <a:lnTo>
                  <a:pt x="8740" y="2916"/>
                </a:lnTo>
                <a:cubicBezTo>
                  <a:pt x="8140" y="3383"/>
                  <a:pt x="7573" y="3950"/>
                  <a:pt x="7039" y="4484"/>
                </a:cubicBezTo>
                <a:cubicBezTo>
                  <a:pt x="7006" y="4517"/>
                  <a:pt x="7006" y="4617"/>
                  <a:pt x="7006" y="4684"/>
                </a:cubicBezTo>
                <a:cubicBezTo>
                  <a:pt x="6805" y="4684"/>
                  <a:pt x="6639" y="4917"/>
                  <a:pt x="6739" y="5118"/>
                </a:cubicBezTo>
                <a:cubicBezTo>
                  <a:pt x="7072" y="5685"/>
                  <a:pt x="7339" y="6318"/>
                  <a:pt x="7506" y="6986"/>
                </a:cubicBezTo>
                <a:cubicBezTo>
                  <a:pt x="6672" y="6485"/>
                  <a:pt x="5871" y="5985"/>
                  <a:pt x="5071" y="5451"/>
                </a:cubicBezTo>
                <a:cubicBezTo>
                  <a:pt x="5038" y="5434"/>
                  <a:pt x="4996" y="5426"/>
                  <a:pt x="4958" y="5426"/>
                </a:cubicBezTo>
                <a:cubicBezTo>
                  <a:pt x="4921" y="5426"/>
                  <a:pt x="4887" y="5434"/>
                  <a:pt x="4871" y="5451"/>
                </a:cubicBezTo>
                <a:cubicBezTo>
                  <a:pt x="4813" y="5393"/>
                  <a:pt x="4754" y="5357"/>
                  <a:pt x="4690" y="5357"/>
                </a:cubicBezTo>
                <a:cubicBezTo>
                  <a:pt x="4643" y="5357"/>
                  <a:pt x="4593" y="5376"/>
                  <a:pt x="4537" y="5418"/>
                </a:cubicBezTo>
                <a:cubicBezTo>
                  <a:pt x="3703" y="6152"/>
                  <a:pt x="2903" y="6919"/>
                  <a:pt x="1935" y="7553"/>
                </a:cubicBezTo>
                <a:cubicBezTo>
                  <a:pt x="2169" y="6619"/>
                  <a:pt x="2602" y="5818"/>
                  <a:pt x="3103" y="4951"/>
                </a:cubicBezTo>
                <a:cubicBezTo>
                  <a:pt x="3270" y="4951"/>
                  <a:pt x="3403" y="4717"/>
                  <a:pt x="3270" y="4617"/>
                </a:cubicBezTo>
                <a:cubicBezTo>
                  <a:pt x="3320" y="4542"/>
                  <a:pt x="3257" y="4448"/>
                  <a:pt x="3180" y="4448"/>
                </a:cubicBezTo>
                <a:cubicBezTo>
                  <a:pt x="3155" y="4448"/>
                  <a:pt x="3128" y="4459"/>
                  <a:pt x="3103" y="4484"/>
                </a:cubicBezTo>
                <a:cubicBezTo>
                  <a:pt x="2402" y="4117"/>
                  <a:pt x="1735" y="3817"/>
                  <a:pt x="1068" y="3383"/>
                </a:cubicBezTo>
                <a:cubicBezTo>
                  <a:pt x="1349" y="3371"/>
                  <a:pt x="1630" y="3363"/>
                  <a:pt x="1910" y="3363"/>
                </a:cubicBezTo>
                <a:cubicBezTo>
                  <a:pt x="2397" y="3363"/>
                  <a:pt x="2883" y="3386"/>
                  <a:pt x="3370" y="3450"/>
                </a:cubicBezTo>
                <a:cubicBezTo>
                  <a:pt x="3503" y="3450"/>
                  <a:pt x="3536" y="3350"/>
                  <a:pt x="3536" y="3216"/>
                </a:cubicBezTo>
                <a:cubicBezTo>
                  <a:pt x="3570" y="3216"/>
                  <a:pt x="3570" y="3183"/>
                  <a:pt x="3603" y="3149"/>
                </a:cubicBezTo>
                <a:cubicBezTo>
                  <a:pt x="3937" y="2215"/>
                  <a:pt x="4404" y="1382"/>
                  <a:pt x="5071" y="681"/>
                </a:cubicBezTo>
                <a:cubicBezTo>
                  <a:pt x="5371" y="1482"/>
                  <a:pt x="5705" y="2282"/>
                  <a:pt x="6038" y="3049"/>
                </a:cubicBezTo>
                <a:cubicBezTo>
                  <a:pt x="6085" y="3143"/>
                  <a:pt x="6164" y="3183"/>
                  <a:pt x="6245" y="3183"/>
                </a:cubicBezTo>
                <a:cubicBezTo>
                  <a:pt x="6395" y="3183"/>
                  <a:pt x="6549" y="3044"/>
                  <a:pt x="6505" y="2849"/>
                </a:cubicBezTo>
                <a:cubicBezTo>
                  <a:pt x="6172" y="1949"/>
                  <a:pt x="5771" y="1048"/>
                  <a:pt x="5404" y="181"/>
                </a:cubicBezTo>
                <a:cubicBezTo>
                  <a:pt x="5359" y="67"/>
                  <a:pt x="5268" y="0"/>
                  <a:pt x="5161" y="0"/>
                </a:cubicBezTo>
                <a:close/>
              </a:path>
            </a:pathLst>
          </a:custGeom>
          <a:solidFill>
            <a:schemeClr val="dk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" name="Google Shape;29;p2"/>
          <p:cNvSpPr/>
          <p:nvPr/>
        </p:nvSpPr>
        <p:spPr>
          <a:xfrm>
            <a:off x="7255375" y="-428613"/>
            <a:ext cx="1367309" cy="1037869"/>
          </a:xfrm>
          <a:custGeom>
            <a:avLst/>
            <a:gdLst/>
            <a:ahLst/>
            <a:cxnLst/>
            <a:rect l="l" t="t" r="r" b="b"/>
            <a:pathLst>
              <a:path w="27621" h="20966" extrusionOk="0">
                <a:moveTo>
                  <a:pt x="12470" y="732"/>
                </a:moveTo>
                <a:cubicBezTo>
                  <a:pt x="14599" y="732"/>
                  <a:pt x="16245" y="2692"/>
                  <a:pt x="17079" y="4584"/>
                </a:cubicBezTo>
                <a:cubicBezTo>
                  <a:pt x="17136" y="4719"/>
                  <a:pt x="17234" y="4774"/>
                  <a:pt x="17338" y="4774"/>
                </a:cubicBezTo>
                <a:cubicBezTo>
                  <a:pt x="17542" y="4774"/>
                  <a:pt x="17769" y="4560"/>
                  <a:pt x="17747" y="4317"/>
                </a:cubicBezTo>
                <a:cubicBezTo>
                  <a:pt x="18958" y="2972"/>
                  <a:pt x="20681" y="1762"/>
                  <a:pt x="22430" y="1762"/>
                </a:cubicBezTo>
                <a:cubicBezTo>
                  <a:pt x="23283" y="1762"/>
                  <a:pt x="24143" y="2049"/>
                  <a:pt x="24952" y="2749"/>
                </a:cubicBezTo>
                <a:cubicBezTo>
                  <a:pt x="27620" y="5084"/>
                  <a:pt x="25119" y="8086"/>
                  <a:pt x="23584" y="10154"/>
                </a:cubicBezTo>
                <a:cubicBezTo>
                  <a:pt x="22150" y="12022"/>
                  <a:pt x="20649" y="13824"/>
                  <a:pt x="19048" y="15492"/>
                </a:cubicBezTo>
                <a:cubicBezTo>
                  <a:pt x="18414" y="16159"/>
                  <a:pt x="16913" y="17026"/>
                  <a:pt x="16546" y="17993"/>
                </a:cubicBezTo>
                <a:cubicBezTo>
                  <a:pt x="14378" y="15291"/>
                  <a:pt x="11776" y="12690"/>
                  <a:pt x="10108" y="9621"/>
                </a:cubicBezTo>
                <a:cubicBezTo>
                  <a:pt x="10108" y="9587"/>
                  <a:pt x="10074" y="9487"/>
                  <a:pt x="10041" y="9454"/>
                </a:cubicBezTo>
                <a:cubicBezTo>
                  <a:pt x="9708" y="8820"/>
                  <a:pt x="9407" y="8153"/>
                  <a:pt x="9140" y="7453"/>
                </a:cubicBezTo>
                <a:cubicBezTo>
                  <a:pt x="8407" y="5184"/>
                  <a:pt x="8573" y="1982"/>
                  <a:pt x="11142" y="981"/>
                </a:cubicBezTo>
                <a:cubicBezTo>
                  <a:pt x="11602" y="809"/>
                  <a:pt x="12045" y="732"/>
                  <a:pt x="12470" y="732"/>
                </a:cubicBezTo>
                <a:close/>
                <a:moveTo>
                  <a:pt x="9441" y="10088"/>
                </a:moveTo>
                <a:cubicBezTo>
                  <a:pt x="9574" y="10288"/>
                  <a:pt x="9708" y="10521"/>
                  <a:pt x="9808" y="10755"/>
                </a:cubicBezTo>
                <a:cubicBezTo>
                  <a:pt x="10541" y="11622"/>
                  <a:pt x="11209" y="12656"/>
                  <a:pt x="11909" y="13657"/>
                </a:cubicBezTo>
                <a:cubicBezTo>
                  <a:pt x="10541" y="15692"/>
                  <a:pt x="9407" y="18027"/>
                  <a:pt x="8607" y="20362"/>
                </a:cubicBezTo>
                <a:cubicBezTo>
                  <a:pt x="6372" y="19661"/>
                  <a:pt x="4204" y="18761"/>
                  <a:pt x="2236" y="17360"/>
                </a:cubicBezTo>
                <a:cubicBezTo>
                  <a:pt x="701" y="16259"/>
                  <a:pt x="1068" y="14424"/>
                  <a:pt x="2636" y="13590"/>
                </a:cubicBezTo>
                <a:cubicBezTo>
                  <a:pt x="3145" y="13302"/>
                  <a:pt x="3697" y="13177"/>
                  <a:pt x="4248" y="13177"/>
                </a:cubicBezTo>
                <a:cubicBezTo>
                  <a:pt x="4781" y="13177"/>
                  <a:pt x="5313" y="13294"/>
                  <a:pt x="5805" y="13490"/>
                </a:cubicBezTo>
                <a:lnTo>
                  <a:pt x="5805" y="13590"/>
                </a:lnTo>
                <a:cubicBezTo>
                  <a:pt x="5842" y="13684"/>
                  <a:pt x="5922" y="13725"/>
                  <a:pt x="6009" y="13725"/>
                </a:cubicBezTo>
                <a:cubicBezTo>
                  <a:pt x="6076" y="13725"/>
                  <a:pt x="6147" y="13701"/>
                  <a:pt x="6205" y="13657"/>
                </a:cubicBezTo>
                <a:cubicBezTo>
                  <a:pt x="6305" y="13657"/>
                  <a:pt x="6472" y="13490"/>
                  <a:pt x="6305" y="13357"/>
                </a:cubicBezTo>
                <a:cubicBezTo>
                  <a:pt x="6272" y="13323"/>
                  <a:pt x="6272" y="13323"/>
                  <a:pt x="6238" y="13323"/>
                </a:cubicBezTo>
                <a:cubicBezTo>
                  <a:pt x="6305" y="11489"/>
                  <a:pt x="7706" y="10255"/>
                  <a:pt x="9441" y="10088"/>
                </a:cubicBezTo>
                <a:close/>
                <a:moveTo>
                  <a:pt x="12405" y="0"/>
                </a:moveTo>
                <a:cubicBezTo>
                  <a:pt x="10464" y="0"/>
                  <a:pt x="8938" y="1351"/>
                  <a:pt x="8307" y="3149"/>
                </a:cubicBezTo>
                <a:cubicBezTo>
                  <a:pt x="7573" y="5284"/>
                  <a:pt x="8173" y="7419"/>
                  <a:pt x="9140" y="9321"/>
                </a:cubicBezTo>
                <a:cubicBezTo>
                  <a:pt x="7406" y="9354"/>
                  <a:pt x="5771" y="11122"/>
                  <a:pt x="5771" y="12923"/>
                </a:cubicBezTo>
                <a:cubicBezTo>
                  <a:pt x="5261" y="12649"/>
                  <a:pt x="4690" y="12521"/>
                  <a:pt x="4117" y="12521"/>
                </a:cubicBezTo>
                <a:cubicBezTo>
                  <a:pt x="2594" y="12521"/>
                  <a:pt x="1052" y="13431"/>
                  <a:pt x="568" y="14958"/>
                </a:cubicBezTo>
                <a:cubicBezTo>
                  <a:pt x="1" y="16759"/>
                  <a:pt x="1435" y="17593"/>
                  <a:pt x="2769" y="18460"/>
                </a:cubicBezTo>
                <a:cubicBezTo>
                  <a:pt x="4571" y="19595"/>
                  <a:pt x="6572" y="20495"/>
                  <a:pt x="8607" y="20962"/>
                </a:cubicBezTo>
                <a:cubicBezTo>
                  <a:pt x="8624" y="20964"/>
                  <a:pt x="8641" y="20965"/>
                  <a:pt x="8657" y="20965"/>
                </a:cubicBezTo>
                <a:cubicBezTo>
                  <a:pt x="8890" y="20965"/>
                  <a:pt x="9003" y="20751"/>
                  <a:pt x="8940" y="20595"/>
                </a:cubicBezTo>
                <a:lnTo>
                  <a:pt x="8974" y="20529"/>
                </a:lnTo>
                <a:cubicBezTo>
                  <a:pt x="10074" y="18360"/>
                  <a:pt x="11142" y="16292"/>
                  <a:pt x="12276" y="14157"/>
                </a:cubicBezTo>
                <a:cubicBezTo>
                  <a:pt x="13544" y="15792"/>
                  <a:pt x="14911" y="17293"/>
                  <a:pt x="16446" y="18594"/>
                </a:cubicBezTo>
                <a:cubicBezTo>
                  <a:pt x="16479" y="18661"/>
                  <a:pt x="16579" y="18761"/>
                  <a:pt x="16646" y="18761"/>
                </a:cubicBezTo>
                <a:lnTo>
                  <a:pt x="16779" y="18761"/>
                </a:lnTo>
                <a:cubicBezTo>
                  <a:pt x="16802" y="18765"/>
                  <a:pt x="16823" y="18767"/>
                  <a:pt x="16845" y="18767"/>
                </a:cubicBezTo>
                <a:cubicBezTo>
                  <a:pt x="16982" y="18767"/>
                  <a:pt x="17097" y="18681"/>
                  <a:pt x="17213" y="18594"/>
                </a:cubicBezTo>
                <a:lnTo>
                  <a:pt x="17280" y="18460"/>
                </a:lnTo>
                <a:cubicBezTo>
                  <a:pt x="17346" y="18360"/>
                  <a:pt x="17313" y="18194"/>
                  <a:pt x="17280" y="18127"/>
                </a:cubicBezTo>
                <a:cubicBezTo>
                  <a:pt x="18914" y="16759"/>
                  <a:pt x="23084" y="11789"/>
                  <a:pt x="23484" y="11289"/>
                </a:cubicBezTo>
                <a:cubicBezTo>
                  <a:pt x="24918" y="9621"/>
                  <a:pt x="27153" y="7286"/>
                  <a:pt x="26886" y="4851"/>
                </a:cubicBezTo>
                <a:cubicBezTo>
                  <a:pt x="26653" y="2983"/>
                  <a:pt x="24985" y="1515"/>
                  <a:pt x="23217" y="1181"/>
                </a:cubicBezTo>
                <a:cubicBezTo>
                  <a:pt x="22938" y="1132"/>
                  <a:pt x="22661" y="1109"/>
                  <a:pt x="22388" y="1109"/>
                </a:cubicBezTo>
                <a:cubicBezTo>
                  <a:pt x="20451" y="1109"/>
                  <a:pt x="18720" y="2296"/>
                  <a:pt x="17580" y="3817"/>
                </a:cubicBezTo>
                <a:cubicBezTo>
                  <a:pt x="16612" y="1915"/>
                  <a:pt x="15045" y="181"/>
                  <a:pt x="12743" y="14"/>
                </a:cubicBezTo>
                <a:cubicBezTo>
                  <a:pt x="12629" y="5"/>
                  <a:pt x="12517" y="0"/>
                  <a:pt x="12405" y="0"/>
                </a:cubicBezTo>
                <a:close/>
              </a:path>
            </a:pathLst>
          </a:custGeom>
          <a:solidFill>
            <a:schemeClr val="dk1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bg>
      <p:bgPr>
        <a:solidFill>
          <a:schemeClr val="lt1"/>
        </a:solidFill>
        <a:effectLst/>
      </p:bgPr>
    </p:bg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9"/>
          <p:cNvSpPr txBox="1">
            <a:spLocks noGrp="1"/>
          </p:cNvSpPr>
          <p:nvPr>
            <p:ph type="ctrTitle"/>
          </p:nvPr>
        </p:nvSpPr>
        <p:spPr>
          <a:xfrm>
            <a:off x="3082050" y="1564604"/>
            <a:ext cx="2979900" cy="1139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10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8" name="Google Shape;118;p9"/>
          <p:cNvSpPr txBox="1">
            <a:spLocks noGrp="1"/>
          </p:cNvSpPr>
          <p:nvPr>
            <p:ph type="subTitle" idx="1"/>
          </p:nvPr>
        </p:nvSpPr>
        <p:spPr>
          <a:xfrm>
            <a:off x="2689650" y="2783829"/>
            <a:ext cx="3764700" cy="799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400">
                <a:latin typeface="Barlow"/>
                <a:ea typeface="Barlow"/>
                <a:cs typeface="Barlow"/>
                <a:sym typeface="Barlow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lt1"/>
        </a:solidFill>
        <a:effectLst/>
      </p:bgPr>
    </p:bg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3">
  <p:cSld name="CUSTOM_4">
    <p:bg>
      <p:bgPr>
        <a:solidFill>
          <a:schemeClr val="lt1"/>
        </a:solidFill>
        <a:effectLst/>
      </p:bgPr>
    </p:bg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17"/>
          <p:cNvSpPr txBox="1">
            <a:spLocks noGrp="1"/>
          </p:cNvSpPr>
          <p:nvPr>
            <p:ph type="title"/>
          </p:nvPr>
        </p:nvSpPr>
        <p:spPr>
          <a:xfrm>
            <a:off x="1974300" y="683125"/>
            <a:ext cx="5195400" cy="52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None/>
              <a:defRPr sz="27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CUSTOM_6">
    <p:bg>
      <p:bgPr>
        <a:solidFill>
          <a:schemeClr val="lt1"/>
        </a:solidFill>
        <a:effectLst/>
      </p:bgPr>
    </p:bg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20"/>
          <p:cNvSpPr txBox="1">
            <a:spLocks noGrp="1"/>
          </p:cNvSpPr>
          <p:nvPr>
            <p:ph type="title"/>
          </p:nvPr>
        </p:nvSpPr>
        <p:spPr>
          <a:xfrm>
            <a:off x="2914950" y="1784925"/>
            <a:ext cx="3361500" cy="52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54" name="Google Shape;254;p20"/>
          <p:cNvSpPr txBox="1">
            <a:spLocks noGrp="1"/>
          </p:cNvSpPr>
          <p:nvPr>
            <p:ph type="subTitle" idx="1"/>
          </p:nvPr>
        </p:nvSpPr>
        <p:spPr>
          <a:xfrm>
            <a:off x="6874450" y="3752150"/>
            <a:ext cx="1311000" cy="25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255" name="Google Shape;255;p20"/>
          <p:cNvGrpSpPr/>
          <p:nvPr/>
        </p:nvGrpSpPr>
        <p:grpSpPr>
          <a:xfrm>
            <a:off x="6626725" y="-100504"/>
            <a:ext cx="1051672" cy="685801"/>
            <a:chOff x="7255375" y="4149246"/>
            <a:chExt cx="1051672" cy="685801"/>
          </a:xfrm>
        </p:grpSpPr>
        <p:sp>
          <p:nvSpPr>
            <p:cNvPr id="256" name="Google Shape;256;p20"/>
            <p:cNvSpPr/>
            <p:nvPr/>
          </p:nvSpPr>
          <p:spPr>
            <a:xfrm>
              <a:off x="7420482" y="4402677"/>
              <a:ext cx="708329" cy="349265"/>
            </a:xfrm>
            <a:custGeom>
              <a:avLst/>
              <a:gdLst/>
              <a:ahLst/>
              <a:cxnLst/>
              <a:rect l="l" t="t" r="r" b="b"/>
              <a:pathLst>
                <a:path w="35523" h="17518" extrusionOk="0">
                  <a:moveTo>
                    <a:pt x="3774" y="10775"/>
                  </a:moveTo>
                  <a:cubicBezTo>
                    <a:pt x="2619" y="10198"/>
                    <a:pt x="353" y="8285"/>
                    <a:pt x="100" y="9551"/>
                  </a:cubicBezTo>
                  <a:cubicBezTo>
                    <a:pt x="-700" y="13554"/>
                    <a:pt x="6631" y="19346"/>
                    <a:pt x="9897" y="16898"/>
                  </a:cubicBezTo>
                  <a:cubicBezTo>
                    <a:pt x="14519" y="13434"/>
                    <a:pt x="9580" y="3364"/>
                    <a:pt x="14387" y="162"/>
                  </a:cubicBezTo>
                  <a:cubicBezTo>
                    <a:pt x="15361" y="-487"/>
                    <a:pt x="16028" y="1919"/>
                    <a:pt x="16428" y="3019"/>
                  </a:cubicBezTo>
                  <a:cubicBezTo>
                    <a:pt x="17676" y="6450"/>
                    <a:pt x="17937" y="11459"/>
                    <a:pt x="21327" y="12816"/>
                  </a:cubicBezTo>
                  <a:cubicBezTo>
                    <a:pt x="23352" y="13627"/>
                    <a:pt x="26043" y="14435"/>
                    <a:pt x="27858" y="13225"/>
                  </a:cubicBezTo>
                  <a:cubicBezTo>
                    <a:pt x="30136" y="11706"/>
                    <a:pt x="34340" y="6953"/>
                    <a:pt x="35206" y="9551"/>
                  </a:cubicBezTo>
                  <a:cubicBezTo>
                    <a:pt x="37745" y="17172"/>
                    <a:pt x="18742" y="7827"/>
                    <a:pt x="11122" y="10367"/>
                  </a:cubicBezTo>
                </a:path>
              </a:pathLst>
            </a:custGeom>
            <a:noFill/>
            <a:ln w="2286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57" name="Google Shape;257;p20"/>
            <p:cNvSpPr/>
            <p:nvPr/>
          </p:nvSpPr>
          <p:spPr>
            <a:xfrm>
              <a:off x="7255375" y="4149246"/>
              <a:ext cx="1051672" cy="685801"/>
            </a:xfrm>
            <a:custGeom>
              <a:avLst/>
              <a:gdLst/>
              <a:ahLst/>
              <a:cxnLst/>
              <a:rect l="l" t="t" r="r" b="b"/>
              <a:pathLst>
                <a:path w="10141" h="6613" extrusionOk="0">
                  <a:moveTo>
                    <a:pt x="4689" y="581"/>
                  </a:moveTo>
                  <a:cubicBezTo>
                    <a:pt x="5301" y="581"/>
                    <a:pt x="5834" y="1062"/>
                    <a:pt x="6038" y="1698"/>
                  </a:cubicBezTo>
                  <a:cubicBezTo>
                    <a:pt x="6305" y="2398"/>
                    <a:pt x="6171" y="3199"/>
                    <a:pt x="6104" y="3933"/>
                  </a:cubicBezTo>
                  <a:cubicBezTo>
                    <a:pt x="6071" y="4116"/>
                    <a:pt x="6205" y="4208"/>
                    <a:pt x="6350" y="4208"/>
                  </a:cubicBezTo>
                  <a:cubicBezTo>
                    <a:pt x="6496" y="4208"/>
                    <a:pt x="6655" y="4116"/>
                    <a:pt x="6672" y="3933"/>
                  </a:cubicBezTo>
                  <a:lnTo>
                    <a:pt x="6672" y="3899"/>
                  </a:lnTo>
                  <a:cubicBezTo>
                    <a:pt x="7039" y="3614"/>
                    <a:pt x="7493" y="3440"/>
                    <a:pt x="7944" y="3440"/>
                  </a:cubicBezTo>
                  <a:cubicBezTo>
                    <a:pt x="8230" y="3440"/>
                    <a:pt x="8514" y="3510"/>
                    <a:pt x="8773" y="3666"/>
                  </a:cubicBezTo>
                  <a:cubicBezTo>
                    <a:pt x="9407" y="4133"/>
                    <a:pt x="9474" y="5100"/>
                    <a:pt x="9107" y="5801"/>
                  </a:cubicBezTo>
                  <a:cubicBezTo>
                    <a:pt x="9073" y="5867"/>
                    <a:pt x="9073" y="5934"/>
                    <a:pt x="9073" y="5967"/>
                  </a:cubicBezTo>
                  <a:cubicBezTo>
                    <a:pt x="9007" y="5934"/>
                    <a:pt x="8940" y="5901"/>
                    <a:pt x="8906" y="5901"/>
                  </a:cubicBezTo>
                  <a:cubicBezTo>
                    <a:pt x="7922" y="5838"/>
                    <a:pt x="6928" y="5813"/>
                    <a:pt x="5932" y="5813"/>
                  </a:cubicBezTo>
                  <a:cubicBezTo>
                    <a:pt x="4262" y="5813"/>
                    <a:pt x="2585" y="5884"/>
                    <a:pt x="934" y="5967"/>
                  </a:cubicBezTo>
                  <a:cubicBezTo>
                    <a:pt x="967" y="5934"/>
                    <a:pt x="967" y="5834"/>
                    <a:pt x="934" y="5767"/>
                  </a:cubicBezTo>
                  <a:cubicBezTo>
                    <a:pt x="567" y="5334"/>
                    <a:pt x="567" y="4566"/>
                    <a:pt x="1001" y="4166"/>
                  </a:cubicBezTo>
                  <a:cubicBezTo>
                    <a:pt x="1140" y="4055"/>
                    <a:pt x="1312" y="4006"/>
                    <a:pt x="1489" y="4006"/>
                  </a:cubicBezTo>
                  <a:cubicBezTo>
                    <a:pt x="1952" y="4006"/>
                    <a:pt x="2454" y="4342"/>
                    <a:pt x="2502" y="4800"/>
                  </a:cubicBezTo>
                  <a:cubicBezTo>
                    <a:pt x="2535" y="4983"/>
                    <a:pt x="2694" y="5075"/>
                    <a:pt x="2840" y="5075"/>
                  </a:cubicBezTo>
                  <a:cubicBezTo>
                    <a:pt x="2986" y="5075"/>
                    <a:pt x="3119" y="4983"/>
                    <a:pt x="3102" y="4800"/>
                  </a:cubicBezTo>
                  <a:cubicBezTo>
                    <a:pt x="3102" y="4733"/>
                    <a:pt x="3102" y="4667"/>
                    <a:pt x="3036" y="4633"/>
                  </a:cubicBezTo>
                  <a:lnTo>
                    <a:pt x="3036" y="4566"/>
                  </a:lnTo>
                  <a:cubicBezTo>
                    <a:pt x="3002" y="3232"/>
                    <a:pt x="2669" y="1464"/>
                    <a:pt x="4103" y="730"/>
                  </a:cubicBezTo>
                  <a:cubicBezTo>
                    <a:pt x="4301" y="627"/>
                    <a:pt x="4499" y="581"/>
                    <a:pt x="4689" y="581"/>
                  </a:cubicBezTo>
                  <a:close/>
                  <a:moveTo>
                    <a:pt x="4671" y="1"/>
                  </a:moveTo>
                  <a:cubicBezTo>
                    <a:pt x="4562" y="1"/>
                    <a:pt x="4450" y="10"/>
                    <a:pt x="4337" y="30"/>
                  </a:cubicBezTo>
                  <a:cubicBezTo>
                    <a:pt x="2502" y="363"/>
                    <a:pt x="2268" y="2298"/>
                    <a:pt x="2502" y="3899"/>
                  </a:cubicBezTo>
                  <a:cubicBezTo>
                    <a:pt x="2231" y="3607"/>
                    <a:pt x="1842" y="3433"/>
                    <a:pt x="1442" y="3433"/>
                  </a:cubicBezTo>
                  <a:cubicBezTo>
                    <a:pt x="1202" y="3433"/>
                    <a:pt x="959" y="3495"/>
                    <a:pt x="734" y="3632"/>
                  </a:cubicBezTo>
                  <a:cubicBezTo>
                    <a:pt x="300" y="3899"/>
                    <a:pt x="67" y="4366"/>
                    <a:pt x="67" y="4867"/>
                  </a:cubicBezTo>
                  <a:cubicBezTo>
                    <a:pt x="0" y="5334"/>
                    <a:pt x="234" y="5734"/>
                    <a:pt x="634" y="6034"/>
                  </a:cubicBezTo>
                  <a:cubicBezTo>
                    <a:pt x="434" y="6101"/>
                    <a:pt x="467" y="6401"/>
                    <a:pt x="734" y="6434"/>
                  </a:cubicBezTo>
                  <a:cubicBezTo>
                    <a:pt x="2535" y="6523"/>
                    <a:pt x="4351" y="6612"/>
                    <a:pt x="6172" y="6612"/>
                  </a:cubicBezTo>
                  <a:cubicBezTo>
                    <a:pt x="7083" y="6612"/>
                    <a:pt x="7995" y="6590"/>
                    <a:pt x="8906" y="6535"/>
                  </a:cubicBezTo>
                  <a:cubicBezTo>
                    <a:pt x="9107" y="6535"/>
                    <a:pt x="9173" y="6368"/>
                    <a:pt x="9173" y="6168"/>
                  </a:cubicBezTo>
                  <a:cubicBezTo>
                    <a:pt x="9240" y="6218"/>
                    <a:pt x="9315" y="6251"/>
                    <a:pt x="9390" y="6251"/>
                  </a:cubicBezTo>
                  <a:cubicBezTo>
                    <a:pt x="9465" y="6251"/>
                    <a:pt x="9540" y="6218"/>
                    <a:pt x="9607" y="6134"/>
                  </a:cubicBezTo>
                  <a:cubicBezTo>
                    <a:pt x="10141" y="5134"/>
                    <a:pt x="9907" y="3799"/>
                    <a:pt x="8973" y="3232"/>
                  </a:cubicBezTo>
                  <a:cubicBezTo>
                    <a:pt x="8641" y="3011"/>
                    <a:pt x="8256" y="2902"/>
                    <a:pt x="7873" y="2902"/>
                  </a:cubicBezTo>
                  <a:cubicBezTo>
                    <a:pt x="7447" y="2902"/>
                    <a:pt x="7022" y="3036"/>
                    <a:pt x="6672" y="3299"/>
                  </a:cubicBezTo>
                  <a:cubicBezTo>
                    <a:pt x="6772" y="2432"/>
                    <a:pt x="6738" y="1564"/>
                    <a:pt x="6171" y="797"/>
                  </a:cubicBezTo>
                  <a:cubicBezTo>
                    <a:pt x="5830" y="314"/>
                    <a:pt x="5296" y="1"/>
                    <a:pt x="4671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58" name="Google Shape;258;p20"/>
          <p:cNvGrpSpPr/>
          <p:nvPr/>
        </p:nvGrpSpPr>
        <p:grpSpPr>
          <a:xfrm>
            <a:off x="-305663" y="3275350"/>
            <a:ext cx="1051685" cy="885376"/>
            <a:chOff x="284887" y="816125"/>
            <a:chExt cx="1051685" cy="885376"/>
          </a:xfrm>
        </p:grpSpPr>
        <p:sp>
          <p:nvSpPr>
            <p:cNvPr id="259" name="Google Shape;259;p20"/>
            <p:cNvSpPr/>
            <p:nvPr/>
          </p:nvSpPr>
          <p:spPr>
            <a:xfrm>
              <a:off x="575067" y="952593"/>
              <a:ext cx="471302" cy="504335"/>
            </a:xfrm>
            <a:custGeom>
              <a:avLst/>
              <a:gdLst/>
              <a:ahLst/>
              <a:cxnLst/>
              <a:rect l="l" t="t" r="r" b="b"/>
              <a:pathLst>
                <a:path w="3154" h="3375" extrusionOk="0">
                  <a:moveTo>
                    <a:pt x="1700" y="0"/>
                  </a:moveTo>
                  <a:cubicBezTo>
                    <a:pt x="1428" y="0"/>
                    <a:pt x="1165" y="138"/>
                    <a:pt x="1083" y="413"/>
                  </a:cubicBezTo>
                  <a:cubicBezTo>
                    <a:pt x="928" y="521"/>
                    <a:pt x="805" y="675"/>
                    <a:pt x="774" y="923"/>
                  </a:cubicBezTo>
                  <a:cubicBezTo>
                    <a:pt x="774" y="984"/>
                    <a:pt x="758" y="1046"/>
                    <a:pt x="758" y="1108"/>
                  </a:cubicBezTo>
                  <a:cubicBezTo>
                    <a:pt x="372" y="1154"/>
                    <a:pt x="1" y="1464"/>
                    <a:pt x="202" y="1912"/>
                  </a:cubicBezTo>
                  <a:cubicBezTo>
                    <a:pt x="279" y="2113"/>
                    <a:pt x="356" y="2314"/>
                    <a:pt x="341" y="2530"/>
                  </a:cubicBezTo>
                  <a:cubicBezTo>
                    <a:pt x="295" y="2855"/>
                    <a:pt x="387" y="3195"/>
                    <a:pt x="727" y="3318"/>
                  </a:cubicBezTo>
                  <a:cubicBezTo>
                    <a:pt x="811" y="3355"/>
                    <a:pt x="907" y="3374"/>
                    <a:pt x="1005" y="3374"/>
                  </a:cubicBezTo>
                  <a:cubicBezTo>
                    <a:pt x="1233" y="3374"/>
                    <a:pt x="1469" y="3272"/>
                    <a:pt x="1577" y="3056"/>
                  </a:cubicBezTo>
                  <a:cubicBezTo>
                    <a:pt x="1608" y="2978"/>
                    <a:pt x="1655" y="2901"/>
                    <a:pt x="1670" y="2824"/>
                  </a:cubicBezTo>
                  <a:lnTo>
                    <a:pt x="2072" y="2994"/>
                  </a:lnTo>
                  <a:cubicBezTo>
                    <a:pt x="2192" y="3047"/>
                    <a:pt x="2320" y="3077"/>
                    <a:pt x="2445" y="3077"/>
                  </a:cubicBezTo>
                  <a:cubicBezTo>
                    <a:pt x="2610" y="3077"/>
                    <a:pt x="2768" y="3024"/>
                    <a:pt x="2891" y="2901"/>
                  </a:cubicBezTo>
                  <a:cubicBezTo>
                    <a:pt x="3077" y="2731"/>
                    <a:pt x="3154" y="2345"/>
                    <a:pt x="2984" y="2113"/>
                  </a:cubicBezTo>
                  <a:cubicBezTo>
                    <a:pt x="2659" y="1665"/>
                    <a:pt x="2458" y="1201"/>
                    <a:pt x="2427" y="644"/>
                  </a:cubicBezTo>
                  <a:cubicBezTo>
                    <a:pt x="2393" y="215"/>
                    <a:pt x="2039" y="0"/>
                    <a:pt x="170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260;p20"/>
            <p:cNvSpPr/>
            <p:nvPr/>
          </p:nvSpPr>
          <p:spPr>
            <a:xfrm>
              <a:off x="284887" y="816125"/>
              <a:ext cx="1051685" cy="885376"/>
            </a:xfrm>
            <a:custGeom>
              <a:avLst/>
              <a:gdLst/>
              <a:ahLst/>
              <a:cxnLst/>
              <a:rect l="l" t="t" r="r" b="b"/>
              <a:pathLst>
                <a:path w="9908" h="8341" extrusionOk="0">
                  <a:moveTo>
                    <a:pt x="5161" y="0"/>
                  </a:moveTo>
                  <a:cubicBezTo>
                    <a:pt x="5111" y="0"/>
                    <a:pt x="5058" y="15"/>
                    <a:pt x="5004" y="47"/>
                  </a:cubicBezTo>
                  <a:cubicBezTo>
                    <a:pt x="4104" y="814"/>
                    <a:pt x="3436" y="1849"/>
                    <a:pt x="3270" y="3016"/>
                  </a:cubicBezTo>
                  <a:cubicBezTo>
                    <a:pt x="2725" y="2919"/>
                    <a:pt x="2170" y="2867"/>
                    <a:pt x="1603" y="2867"/>
                  </a:cubicBezTo>
                  <a:cubicBezTo>
                    <a:pt x="1197" y="2867"/>
                    <a:pt x="785" y="2894"/>
                    <a:pt x="368" y="2949"/>
                  </a:cubicBezTo>
                  <a:cubicBezTo>
                    <a:pt x="201" y="2949"/>
                    <a:pt x="1" y="3250"/>
                    <a:pt x="201" y="3350"/>
                  </a:cubicBezTo>
                  <a:cubicBezTo>
                    <a:pt x="901" y="3950"/>
                    <a:pt x="1769" y="4517"/>
                    <a:pt x="2669" y="4817"/>
                  </a:cubicBezTo>
                  <a:cubicBezTo>
                    <a:pt x="1835" y="5651"/>
                    <a:pt x="1402" y="6952"/>
                    <a:pt x="1335" y="8086"/>
                  </a:cubicBezTo>
                  <a:cubicBezTo>
                    <a:pt x="1335" y="8231"/>
                    <a:pt x="1456" y="8340"/>
                    <a:pt x="1574" y="8340"/>
                  </a:cubicBezTo>
                  <a:cubicBezTo>
                    <a:pt x="1619" y="8340"/>
                    <a:pt x="1665" y="8324"/>
                    <a:pt x="1702" y="8287"/>
                  </a:cubicBezTo>
                  <a:cubicBezTo>
                    <a:pt x="2836" y="7619"/>
                    <a:pt x="4003" y="6785"/>
                    <a:pt x="4837" y="5685"/>
                  </a:cubicBezTo>
                  <a:cubicBezTo>
                    <a:pt x="5738" y="6452"/>
                    <a:pt x="6705" y="7119"/>
                    <a:pt x="7739" y="7686"/>
                  </a:cubicBezTo>
                  <a:cubicBezTo>
                    <a:pt x="7785" y="7716"/>
                    <a:pt x="7831" y="7729"/>
                    <a:pt x="7876" y="7729"/>
                  </a:cubicBezTo>
                  <a:cubicBezTo>
                    <a:pt x="8030" y="7729"/>
                    <a:pt x="8158" y="7574"/>
                    <a:pt x="8106" y="7419"/>
                  </a:cubicBezTo>
                  <a:cubicBezTo>
                    <a:pt x="7940" y="6485"/>
                    <a:pt x="7606" y="5618"/>
                    <a:pt x="7172" y="4784"/>
                  </a:cubicBezTo>
                  <a:lnTo>
                    <a:pt x="7106" y="4751"/>
                  </a:lnTo>
                  <a:lnTo>
                    <a:pt x="7172" y="4751"/>
                  </a:lnTo>
                  <a:cubicBezTo>
                    <a:pt x="8173" y="4117"/>
                    <a:pt x="8940" y="3416"/>
                    <a:pt x="9741" y="2749"/>
                  </a:cubicBezTo>
                  <a:cubicBezTo>
                    <a:pt x="9908" y="2616"/>
                    <a:pt x="9774" y="2282"/>
                    <a:pt x="9541" y="2282"/>
                  </a:cubicBezTo>
                  <a:cubicBezTo>
                    <a:pt x="8607" y="2349"/>
                    <a:pt x="7739" y="2416"/>
                    <a:pt x="6805" y="2482"/>
                  </a:cubicBezTo>
                  <a:cubicBezTo>
                    <a:pt x="6472" y="2516"/>
                    <a:pt x="6472" y="3016"/>
                    <a:pt x="6805" y="3016"/>
                  </a:cubicBezTo>
                  <a:cubicBezTo>
                    <a:pt x="7439" y="2983"/>
                    <a:pt x="8106" y="2949"/>
                    <a:pt x="8740" y="2916"/>
                  </a:cubicBezTo>
                  <a:lnTo>
                    <a:pt x="8740" y="2916"/>
                  </a:lnTo>
                  <a:cubicBezTo>
                    <a:pt x="8140" y="3383"/>
                    <a:pt x="7573" y="3950"/>
                    <a:pt x="7039" y="4484"/>
                  </a:cubicBezTo>
                  <a:cubicBezTo>
                    <a:pt x="7006" y="4517"/>
                    <a:pt x="7006" y="4617"/>
                    <a:pt x="7006" y="4684"/>
                  </a:cubicBezTo>
                  <a:cubicBezTo>
                    <a:pt x="6805" y="4684"/>
                    <a:pt x="6639" y="4917"/>
                    <a:pt x="6739" y="5118"/>
                  </a:cubicBezTo>
                  <a:cubicBezTo>
                    <a:pt x="7072" y="5685"/>
                    <a:pt x="7339" y="6318"/>
                    <a:pt x="7506" y="6986"/>
                  </a:cubicBezTo>
                  <a:cubicBezTo>
                    <a:pt x="6672" y="6485"/>
                    <a:pt x="5871" y="5985"/>
                    <a:pt x="5071" y="5451"/>
                  </a:cubicBezTo>
                  <a:cubicBezTo>
                    <a:pt x="5038" y="5434"/>
                    <a:pt x="4996" y="5426"/>
                    <a:pt x="4958" y="5426"/>
                  </a:cubicBezTo>
                  <a:cubicBezTo>
                    <a:pt x="4921" y="5426"/>
                    <a:pt x="4887" y="5434"/>
                    <a:pt x="4871" y="5451"/>
                  </a:cubicBezTo>
                  <a:cubicBezTo>
                    <a:pt x="4813" y="5393"/>
                    <a:pt x="4754" y="5357"/>
                    <a:pt x="4690" y="5357"/>
                  </a:cubicBezTo>
                  <a:cubicBezTo>
                    <a:pt x="4643" y="5357"/>
                    <a:pt x="4593" y="5376"/>
                    <a:pt x="4537" y="5418"/>
                  </a:cubicBezTo>
                  <a:cubicBezTo>
                    <a:pt x="3703" y="6152"/>
                    <a:pt x="2903" y="6919"/>
                    <a:pt x="1935" y="7553"/>
                  </a:cubicBezTo>
                  <a:cubicBezTo>
                    <a:pt x="2169" y="6619"/>
                    <a:pt x="2602" y="5818"/>
                    <a:pt x="3103" y="4951"/>
                  </a:cubicBezTo>
                  <a:cubicBezTo>
                    <a:pt x="3270" y="4951"/>
                    <a:pt x="3403" y="4717"/>
                    <a:pt x="3270" y="4617"/>
                  </a:cubicBezTo>
                  <a:cubicBezTo>
                    <a:pt x="3320" y="4542"/>
                    <a:pt x="3257" y="4448"/>
                    <a:pt x="3180" y="4448"/>
                  </a:cubicBezTo>
                  <a:cubicBezTo>
                    <a:pt x="3155" y="4448"/>
                    <a:pt x="3128" y="4459"/>
                    <a:pt x="3103" y="4484"/>
                  </a:cubicBezTo>
                  <a:cubicBezTo>
                    <a:pt x="2402" y="4117"/>
                    <a:pt x="1735" y="3817"/>
                    <a:pt x="1068" y="3383"/>
                  </a:cubicBezTo>
                  <a:cubicBezTo>
                    <a:pt x="1349" y="3371"/>
                    <a:pt x="1630" y="3363"/>
                    <a:pt x="1910" y="3363"/>
                  </a:cubicBezTo>
                  <a:cubicBezTo>
                    <a:pt x="2397" y="3363"/>
                    <a:pt x="2883" y="3386"/>
                    <a:pt x="3370" y="3450"/>
                  </a:cubicBezTo>
                  <a:cubicBezTo>
                    <a:pt x="3503" y="3450"/>
                    <a:pt x="3536" y="3350"/>
                    <a:pt x="3536" y="3216"/>
                  </a:cubicBezTo>
                  <a:cubicBezTo>
                    <a:pt x="3570" y="3216"/>
                    <a:pt x="3570" y="3183"/>
                    <a:pt x="3603" y="3149"/>
                  </a:cubicBezTo>
                  <a:cubicBezTo>
                    <a:pt x="3937" y="2215"/>
                    <a:pt x="4404" y="1382"/>
                    <a:pt x="5071" y="681"/>
                  </a:cubicBezTo>
                  <a:cubicBezTo>
                    <a:pt x="5371" y="1482"/>
                    <a:pt x="5705" y="2282"/>
                    <a:pt x="6038" y="3049"/>
                  </a:cubicBezTo>
                  <a:cubicBezTo>
                    <a:pt x="6085" y="3143"/>
                    <a:pt x="6164" y="3183"/>
                    <a:pt x="6245" y="3183"/>
                  </a:cubicBezTo>
                  <a:cubicBezTo>
                    <a:pt x="6395" y="3183"/>
                    <a:pt x="6549" y="3044"/>
                    <a:pt x="6505" y="2849"/>
                  </a:cubicBezTo>
                  <a:cubicBezTo>
                    <a:pt x="6172" y="1949"/>
                    <a:pt x="5771" y="1048"/>
                    <a:pt x="5404" y="181"/>
                  </a:cubicBezTo>
                  <a:cubicBezTo>
                    <a:pt x="5359" y="67"/>
                    <a:pt x="5268" y="0"/>
                    <a:pt x="5161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61" name="Google Shape;261;p20"/>
          <p:cNvSpPr/>
          <p:nvPr/>
        </p:nvSpPr>
        <p:spPr>
          <a:xfrm rot="-1191946">
            <a:off x="8603567" y="2034493"/>
            <a:ext cx="1189101" cy="1420602"/>
          </a:xfrm>
          <a:custGeom>
            <a:avLst/>
            <a:gdLst/>
            <a:ahLst/>
            <a:cxnLst/>
            <a:rect l="l" t="t" r="r" b="b"/>
            <a:pathLst>
              <a:path w="18214" h="21760" extrusionOk="0">
                <a:moveTo>
                  <a:pt x="7097" y="9137"/>
                </a:moveTo>
                <a:cubicBezTo>
                  <a:pt x="7930" y="9137"/>
                  <a:pt x="8824" y="9338"/>
                  <a:pt x="9707" y="9507"/>
                </a:cubicBezTo>
                <a:cubicBezTo>
                  <a:pt x="8806" y="11508"/>
                  <a:pt x="8440" y="13710"/>
                  <a:pt x="8673" y="15978"/>
                </a:cubicBezTo>
                <a:cubicBezTo>
                  <a:pt x="8273" y="16012"/>
                  <a:pt x="7839" y="16012"/>
                  <a:pt x="7439" y="16045"/>
                </a:cubicBezTo>
                <a:cubicBezTo>
                  <a:pt x="7272" y="14811"/>
                  <a:pt x="6972" y="13610"/>
                  <a:pt x="6605" y="12376"/>
                </a:cubicBezTo>
                <a:cubicBezTo>
                  <a:pt x="6505" y="12109"/>
                  <a:pt x="5838" y="10674"/>
                  <a:pt x="5304" y="9607"/>
                </a:cubicBezTo>
                <a:cubicBezTo>
                  <a:pt x="5843" y="9258"/>
                  <a:pt x="6452" y="9137"/>
                  <a:pt x="7097" y="9137"/>
                </a:cubicBezTo>
                <a:close/>
                <a:moveTo>
                  <a:pt x="8155" y="807"/>
                </a:moveTo>
                <a:cubicBezTo>
                  <a:pt x="8439" y="807"/>
                  <a:pt x="8723" y="817"/>
                  <a:pt x="9007" y="834"/>
                </a:cubicBezTo>
                <a:cubicBezTo>
                  <a:pt x="14477" y="1001"/>
                  <a:pt x="18213" y="6271"/>
                  <a:pt x="14044" y="10674"/>
                </a:cubicBezTo>
                <a:cubicBezTo>
                  <a:pt x="12776" y="12042"/>
                  <a:pt x="9040" y="13476"/>
                  <a:pt x="10007" y="15845"/>
                </a:cubicBezTo>
                <a:lnTo>
                  <a:pt x="9007" y="15978"/>
                </a:lnTo>
                <a:cubicBezTo>
                  <a:pt x="8973" y="13710"/>
                  <a:pt x="9374" y="11575"/>
                  <a:pt x="10274" y="9640"/>
                </a:cubicBezTo>
                <a:cubicBezTo>
                  <a:pt x="10374" y="9674"/>
                  <a:pt x="10508" y="9674"/>
                  <a:pt x="10674" y="9707"/>
                </a:cubicBezTo>
                <a:cubicBezTo>
                  <a:pt x="10888" y="9741"/>
                  <a:pt x="11091" y="9760"/>
                  <a:pt x="11283" y="9760"/>
                </a:cubicBezTo>
                <a:cubicBezTo>
                  <a:pt x="12026" y="9760"/>
                  <a:pt x="12612" y="9481"/>
                  <a:pt x="13009" y="8740"/>
                </a:cubicBezTo>
                <a:cubicBezTo>
                  <a:pt x="13124" y="8557"/>
                  <a:pt x="12940" y="8374"/>
                  <a:pt x="12759" y="8374"/>
                </a:cubicBezTo>
                <a:cubicBezTo>
                  <a:pt x="12677" y="8374"/>
                  <a:pt x="12595" y="8412"/>
                  <a:pt x="12542" y="8506"/>
                </a:cubicBezTo>
                <a:cubicBezTo>
                  <a:pt x="12220" y="9052"/>
                  <a:pt x="11695" y="9229"/>
                  <a:pt x="11104" y="9229"/>
                </a:cubicBezTo>
                <a:cubicBezTo>
                  <a:pt x="10900" y="9229"/>
                  <a:pt x="10688" y="9208"/>
                  <a:pt x="10474" y="9173"/>
                </a:cubicBezTo>
                <a:cubicBezTo>
                  <a:pt x="10775" y="8540"/>
                  <a:pt x="11108" y="7973"/>
                  <a:pt x="11508" y="7372"/>
                </a:cubicBezTo>
                <a:cubicBezTo>
                  <a:pt x="11643" y="7170"/>
                  <a:pt x="11491" y="6999"/>
                  <a:pt x="11307" y="6999"/>
                </a:cubicBezTo>
                <a:cubicBezTo>
                  <a:pt x="11216" y="6999"/>
                  <a:pt x="11118" y="7040"/>
                  <a:pt x="11041" y="7139"/>
                </a:cubicBezTo>
                <a:cubicBezTo>
                  <a:pt x="10641" y="7739"/>
                  <a:pt x="10207" y="8406"/>
                  <a:pt x="9941" y="9073"/>
                </a:cubicBezTo>
                <a:cubicBezTo>
                  <a:pt x="9340" y="8907"/>
                  <a:pt x="8806" y="8740"/>
                  <a:pt x="8306" y="8673"/>
                </a:cubicBezTo>
                <a:cubicBezTo>
                  <a:pt x="8011" y="8622"/>
                  <a:pt x="7720" y="8595"/>
                  <a:pt x="7431" y="8595"/>
                </a:cubicBezTo>
                <a:cubicBezTo>
                  <a:pt x="6969" y="8595"/>
                  <a:pt x="6510" y="8663"/>
                  <a:pt x="6038" y="8806"/>
                </a:cubicBezTo>
                <a:cubicBezTo>
                  <a:pt x="5671" y="8907"/>
                  <a:pt x="5337" y="9073"/>
                  <a:pt x="5037" y="9307"/>
                </a:cubicBezTo>
                <a:cubicBezTo>
                  <a:pt x="4970" y="9140"/>
                  <a:pt x="4870" y="8973"/>
                  <a:pt x="4804" y="8840"/>
                </a:cubicBezTo>
                <a:cubicBezTo>
                  <a:pt x="4837" y="8840"/>
                  <a:pt x="4837" y="8806"/>
                  <a:pt x="4870" y="8806"/>
                </a:cubicBezTo>
                <a:cubicBezTo>
                  <a:pt x="5004" y="8706"/>
                  <a:pt x="5037" y="8540"/>
                  <a:pt x="4970" y="8406"/>
                </a:cubicBezTo>
                <a:cubicBezTo>
                  <a:pt x="4837" y="8173"/>
                  <a:pt x="4770" y="8139"/>
                  <a:pt x="4470" y="8073"/>
                </a:cubicBezTo>
                <a:cubicBezTo>
                  <a:pt x="4337" y="8073"/>
                  <a:pt x="4203" y="8173"/>
                  <a:pt x="4170" y="8306"/>
                </a:cubicBezTo>
                <a:cubicBezTo>
                  <a:pt x="4036" y="8740"/>
                  <a:pt x="4270" y="9240"/>
                  <a:pt x="4503" y="9707"/>
                </a:cubicBezTo>
                <a:cubicBezTo>
                  <a:pt x="4203" y="10041"/>
                  <a:pt x="3970" y="10408"/>
                  <a:pt x="3803" y="10875"/>
                </a:cubicBezTo>
                <a:cubicBezTo>
                  <a:pt x="3735" y="10987"/>
                  <a:pt x="3850" y="11085"/>
                  <a:pt x="3963" y="11085"/>
                </a:cubicBezTo>
                <a:cubicBezTo>
                  <a:pt x="4017" y="11085"/>
                  <a:pt x="4071" y="11062"/>
                  <a:pt x="4103" y="11008"/>
                </a:cubicBezTo>
                <a:cubicBezTo>
                  <a:pt x="4303" y="10641"/>
                  <a:pt x="4503" y="10341"/>
                  <a:pt x="4770" y="10074"/>
                </a:cubicBezTo>
                <a:cubicBezTo>
                  <a:pt x="5004" y="10474"/>
                  <a:pt x="5271" y="10841"/>
                  <a:pt x="5371" y="11141"/>
                </a:cubicBezTo>
                <a:cubicBezTo>
                  <a:pt x="6138" y="12743"/>
                  <a:pt x="6605" y="14410"/>
                  <a:pt x="6972" y="16178"/>
                </a:cubicBezTo>
                <a:lnTo>
                  <a:pt x="6138" y="16178"/>
                </a:lnTo>
                <a:cubicBezTo>
                  <a:pt x="6271" y="15511"/>
                  <a:pt x="6105" y="14911"/>
                  <a:pt x="5537" y="14344"/>
                </a:cubicBezTo>
                <a:cubicBezTo>
                  <a:pt x="4970" y="13710"/>
                  <a:pt x="4003" y="13376"/>
                  <a:pt x="3303" y="12876"/>
                </a:cubicBezTo>
                <a:cubicBezTo>
                  <a:pt x="2369" y="12209"/>
                  <a:pt x="1768" y="11342"/>
                  <a:pt x="1334" y="10308"/>
                </a:cubicBezTo>
                <a:cubicBezTo>
                  <a:pt x="467" y="8139"/>
                  <a:pt x="801" y="5671"/>
                  <a:pt x="2002" y="3703"/>
                </a:cubicBezTo>
                <a:cubicBezTo>
                  <a:pt x="3345" y="1493"/>
                  <a:pt x="5731" y="807"/>
                  <a:pt x="8155" y="807"/>
                </a:cubicBezTo>
                <a:close/>
                <a:moveTo>
                  <a:pt x="10174" y="16312"/>
                </a:moveTo>
                <a:cubicBezTo>
                  <a:pt x="10174" y="16345"/>
                  <a:pt x="10207" y="16379"/>
                  <a:pt x="10207" y="16445"/>
                </a:cubicBezTo>
                <a:cubicBezTo>
                  <a:pt x="10641" y="16912"/>
                  <a:pt x="10441" y="17212"/>
                  <a:pt x="10007" y="17446"/>
                </a:cubicBezTo>
                <a:cubicBezTo>
                  <a:pt x="9941" y="17446"/>
                  <a:pt x="9807" y="17479"/>
                  <a:pt x="9774" y="17513"/>
                </a:cubicBezTo>
                <a:cubicBezTo>
                  <a:pt x="9107" y="17780"/>
                  <a:pt x="8139" y="17813"/>
                  <a:pt x="7939" y="17813"/>
                </a:cubicBezTo>
                <a:cubicBezTo>
                  <a:pt x="7717" y="17813"/>
                  <a:pt x="7465" y="17828"/>
                  <a:pt x="7223" y="17828"/>
                </a:cubicBezTo>
                <a:cubicBezTo>
                  <a:pt x="7102" y="17828"/>
                  <a:pt x="6983" y="17824"/>
                  <a:pt x="6872" y="17813"/>
                </a:cubicBezTo>
                <a:cubicBezTo>
                  <a:pt x="6338" y="17713"/>
                  <a:pt x="5271" y="16912"/>
                  <a:pt x="5804" y="16479"/>
                </a:cubicBezTo>
                <a:lnTo>
                  <a:pt x="5804" y="16479"/>
                </a:lnTo>
                <a:cubicBezTo>
                  <a:pt x="5827" y="16490"/>
                  <a:pt x="5856" y="16497"/>
                  <a:pt x="5890" y="16497"/>
                </a:cubicBezTo>
                <a:cubicBezTo>
                  <a:pt x="5956" y="16497"/>
                  <a:pt x="6038" y="16468"/>
                  <a:pt x="6105" y="16379"/>
                </a:cubicBezTo>
                <a:cubicBezTo>
                  <a:pt x="6678" y="16479"/>
                  <a:pt x="7258" y="16524"/>
                  <a:pt x="7842" y="16524"/>
                </a:cubicBezTo>
                <a:cubicBezTo>
                  <a:pt x="8615" y="16524"/>
                  <a:pt x="9395" y="16445"/>
                  <a:pt x="10174" y="16312"/>
                </a:cubicBezTo>
                <a:close/>
                <a:moveTo>
                  <a:pt x="9874" y="18013"/>
                </a:moveTo>
                <a:lnTo>
                  <a:pt x="9874" y="18013"/>
                </a:lnTo>
                <a:cubicBezTo>
                  <a:pt x="10308" y="19014"/>
                  <a:pt x="9173" y="19814"/>
                  <a:pt x="8273" y="19814"/>
                </a:cubicBezTo>
                <a:cubicBezTo>
                  <a:pt x="7806" y="19814"/>
                  <a:pt x="7339" y="19714"/>
                  <a:pt x="6872" y="19547"/>
                </a:cubicBezTo>
                <a:cubicBezTo>
                  <a:pt x="6638" y="19481"/>
                  <a:pt x="6438" y="19381"/>
                  <a:pt x="6205" y="19281"/>
                </a:cubicBezTo>
                <a:cubicBezTo>
                  <a:pt x="5604" y="18847"/>
                  <a:pt x="5537" y="18447"/>
                  <a:pt x="6038" y="18046"/>
                </a:cubicBezTo>
                <a:lnTo>
                  <a:pt x="6038" y="18046"/>
                </a:lnTo>
                <a:cubicBezTo>
                  <a:pt x="6338" y="18180"/>
                  <a:pt x="6672" y="18280"/>
                  <a:pt x="6972" y="18313"/>
                </a:cubicBezTo>
                <a:cubicBezTo>
                  <a:pt x="7211" y="18333"/>
                  <a:pt x="7492" y="18347"/>
                  <a:pt x="7791" y="18347"/>
                </a:cubicBezTo>
                <a:cubicBezTo>
                  <a:pt x="8492" y="18347"/>
                  <a:pt x="9289" y="18270"/>
                  <a:pt x="9874" y="18013"/>
                </a:cubicBezTo>
                <a:close/>
                <a:moveTo>
                  <a:pt x="8440" y="0"/>
                </a:moveTo>
                <a:cubicBezTo>
                  <a:pt x="4370" y="0"/>
                  <a:pt x="1201" y="1868"/>
                  <a:pt x="334" y="6038"/>
                </a:cubicBezTo>
                <a:cubicBezTo>
                  <a:pt x="0" y="7739"/>
                  <a:pt x="167" y="9540"/>
                  <a:pt x="1001" y="11075"/>
                </a:cubicBezTo>
                <a:cubicBezTo>
                  <a:pt x="1368" y="11809"/>
                  <a:pt x="1868" y="12476"/>
                  <a:pt x="2469" y="12976"/>
                </a:cubicBezTo>
                <a:cubicBezTo>
                  <a:pt x="3436" y="13843"/>
                  <a:pt x="6004" y="14544"/>
                  <a:pt x="5671" y="16245"/>
                </a:cubicBezTo>
                <a:cubicBezTo>
                  <a:pt x="5371" y="16479"/>
                  <a:pt x="5204" y="16846"/>
                  <a:pt x="5304" y="17246"/>
                </a:cubicBezTo>
                <a:cubicBezTo>
                  <a:pt x="5337" y="17546"/>
                  <a:pt x="5471" y="17746"/>
                  <a:pt x="5638" y="17913"/>
                </a:cubicBezTo>
                <a:cubicBezTo>
                  <a:pt x="5337" y="18146"/>
                  <a:pt x="5171" y="18513"/>
                  <a:pt x="5271" y="18914"/>
                </a:cubicBezTo>
                <a:cubicBezTo>
                  <a:pt x="5471" y="19848"/>
                  <a:pt x="6672" y="20148"/>
                  <a:pt x="7439" y="20248"/>
                </a:cubicBezTo>
                <a:cubicBezTo>
                  <a:pt x="7694" y="20294"/>
                  <a:pt x="7958" y="20325"/>
                  <a:pt x="8220" y="20325"/>
                </a:cubicBezTo>
                <a:cubicBezTo>
                  <a:pt x="8710" y="20325"/>
                  <a:pt x="9194" y="20219"/>
                  <a:pt x="9607" y="19914"/>
                </a:cubicBezTo>
                <a:lnTo>
                  <a:pt x="9607" y="19914"/>
                </a:lnTo>
                <a:cubicBezTo>
                  <a:pt x="9198" y="20884"/>
                  <a:pt x="8390" y="21338"/>
                  <a:pt x="7592" y="21338"/>
                </a:cubicBezTo>
                <a:cubicBezTo>
                  <a:pt x="6633" y="21338"/>
                  <a:pt x="5689" y="20682"/>
                  <a:pt x="5471" y="19481"/>
                </a:cubicBezTo>
                <a:cubicBezTo>
                  <a:pt x="5455" y="19418"/>
                  <a:pt x="5395" y="19385"/>
                  <a:pt x="5335" y="19385"/>
                </a:cubicBezTo>
                <a:cubicBezTo>
                  <a:pt x="5269" y="19385"/>
                  <a:pt x="5204" y="19426"/>
                  <a:pt x="5204" y="19514"/>
                </a:cubicBezTo>
                <a:cubicBezTo>
                  <a:pt x="5294" y="20981"/>
                  <a:pt x="6456" y="21759"/>
                  <a:pt x="7628" y="21759"/>
                </a:cubicBezTo>
                <a:cubicBezTo>
                  <a:pt x="8614" y="21759"/>
                  <a:pt x="9608" y="21207"/>
                  <a:pt x="9974" y="20048"/>
                </a:cubicBezTo>
                <a:cubicBezTo>
                  <a:pt x="10007" y="19881"/>
                  <a:pt x="9874" y="19814"/>
                  <a:pt x="9774" y="19814"/>
                </a:cubicBezTo>
                <a:cubicBezTo>
                  <a:pt x="9807" y="19748"/>
                  <a:pt x="9874" y="19714"/>
                  <a:pt x="9941" y="19648"/>
                </a:cubicBezTo>
                <a:cubicBezTo>
                  <a:pt x="10341" y="19147"/>
                  <a:pt x="10508" y="18513"/>
                  <a:pt x="10274" y="17913"/>
                </a:cubicBezTo>
                <a:cubicBezTo>
                  <a:pt x="10841" y="17513"/>
                  <a:pt x="11008" y="16812"/>
                  <a:pt x="10541" y="16245"/>
                </a:cubicBezTo>
                <a:cubicBezTo>
                  <a:pt x="10708" y="16178"/>
                  <a:pt x="10808" y="15978"/>
                  <a:pt x="10674" y="15811"/>
                </a:cubicBezTo>
                <a:cubicBezTo>
                  <a:pt x="9941" y="14344"/>
                  <a:pt x="14511" y="11475"/>
                  <a:pt x="15344" y="10308"/>
                </a:cubicBezTo>
                <a:cubicBezTo>
                  <a:pt x="16345" y="8840"/>
                  <a:pt x="16879" y="7305"/>
                  <a:pt x="16612" y="5671"/>
                </a:cubicBezTo>
                <a:cubicBezTo>
                  <a:pt x="15978" y="1801"/>
                  <a:pt x="11975" y="0"/>
                  <a:pt x="8440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2" name="Google Shape;262;p20"/>
          <p:cNvSpPr/>
          <p:nvPr/>
        </p:nvSpPr>
        <p:spPr>
          <a:xfrm rot="-1582230">
            <a:off x="403123" y="-376560"/>
            <a:ext cx="493312" cy="899078"/>
          </a:xfrm>
          <a:custGeom>
            <a:avLst/>
            <a:gdLst/>
            <a:ahLst/>
            <a:cxnLst/>
            <a:rect l="l" t="t" r="r" b="b"/>
            <a:pathLst>
              <a:path w="5549" h="10113" extrusionOk="0">
                <a:moveTo>
                  <a:pt x="3207" y="0"/>
                </a:moveTo>
                <a:cubicBezTo>
                  <a:pt x="2393" y="0"/>
                  <a:pt x="1505" y="185"/>
                  <a:pt x="1051" y="581"/>
                </a:cubicBezTo>
                <a:cubicBezTo>
                  <a:pt x="263" y="1292"/>
                  <a:pt x="773" y="3054"/>
                  <a:pt x="850" y="3966"/>
                </a:cubicBezTo>
                <a:cubicBezTo>
                  <a:pt x="896" y="4770"/>
                  <a:pt x="958" y="5604"/>
                  <a:pt x="1020" y="6423"/>
                </a:cubicBezTo>
                <a:cubicBezTo>
                  <a:pt x="1051" y="6856"/>
                  <a:pt x="974" y="7505"/>
                  <a:pt x="1345" y="7830"/>
                </a:cubicBezTo>
                <a:cubicBezTo>
                  <a:pt x="1547" y="8002"/>
                  <a:pt x="1856" y="8081"/>
                  <a:pt x="2181" y="8081"/>
                </a:cubicBezTo>
                <a:cubicBezTo>
                  <a:pt x="2702" y="8081"/>
                  <a:pt x="3265" y="7879"/>
                  <a:pt x="3493" y="7536"/>
                </a:cubicBezTo>
                <a:cubicBezTo>
                  <a:pt x="3818" y="7042"/>
                  <a:pt x="3679" y="6269"/>
                  <a:pt x="3679" y="5697"/>
                </a:cubicBezTo>
                <a:cubicBezTo>
                  <a:pt x="3709" y="4692"/>
                  <a:pt x="3725" y="3688"/>
                  <a:pt x="3740" y="2714"/>
                </a:cubicBezTo>
                <a:cubicBezTo>
                  <a:pt x="3740" y="2528"/>
                  <a:pt x="3597" y="2436"/>
                  <a:pt x="3454" y="2436"/>
                </a:cubicBezTo>
                <a:cubicBezTo>
                  <a:pt x="3311" y="2436"/>
                  <a:pt x="3168" y="2528"/>
                  <a:pt x="3168" y="2714"/>
                </a:cubicBezTo>
                <a:cubicBezTo>
                  <a:pt x="3138" y="3827"/>
                  <a:pt x="3122" y="4970"/>
                  <a:pt x="3107" y="6083"/>
                </a:cubicBezTo>
                <a:cubicBezTo>
                  <a:pt x="3092" y="6613"/>
                  <a:pt x="3051" y="7475"/>
                  <a:pt x="2418" y="7475"/>
                </a:cubicBezTo>
                <a:cubicBezTo>
                  <a:pt x="2368" y="7475"/>
                  <a:pt x="2314" y="7470"/>
                  <a:pt x="2257" y="7459"/>
                </a:cubicBezTo>
                <a:cubicBezTo>
                  <a:pt x="1484" y="7320"/>
                  <a:pt x="1592" y="6238"/>
                  <a:pt x="1546" y="5666"/>
                </a:cubicBezTo>
                <a:cubicBezTo>
                  <a:pt x="1453" y="4522"/>
                  <a:pt x="1391" y="3409"/>
                  <a:pt x="1298" y="2266"/>
                </a:cubicBezTo>
                <a:cubicBezTo>
                  <a:pt x="1267" y="1740"/>
                  <a:pt x="1206" y="1678"/>
                  <a:pt x="1499" y="1246"/>
                </a:cubicBezTo>
                <a:cubicBezTo>
                  <a:pt x="1793" y="797"/>
                  <a:pt x="1839" y="828"/>
                  <a:pt x="2334" y="736"/>
                </a:cubicBezTo>
                <a:cubicBezTo>
                  <a:pt x="2643" y="674"/>
                  <a:pt x="2952" y="643"/>
                  <a:pt x="3261" y="627"/>
                </a:cubicBezTo>
                <a:cubicBezTo>
                  <a:pt x="3379" y="621"/>
                  <a:pt x="3486" y="615"/>
                  <a:pt x="3584" y="615"/>
                </a:cubicBezTo>
                <a:cubicBezTo>
                  <a:pt x="3935" y="615"/>
                  <a:pt x="4172" y="692"/>
                  <a:pt x="4389" y="1091"/>
                </a:cubicBezTo>
                <a:cubicBezTo>
                  <a:pt x="4915" y="1972"/>
                  <a:pt x="4529" y="3610"/>
                  <a:pt x="4513" y="4661"/>
                </a:cubicBezTo>
                <a:cubicBezTo>
                  <a:pt x="4467" y="5774"/>
                  <a:pt x="4436" y="6902"/>
                  <a:pt x="4389" y="8046"/>
                </a:cubicBezTo>
                <a:cubicBezTo>
                  <a:pt x="4389" y="8232"/>
                  <a:pt x="4389" y="8463"/>
                  <a:pt x="4343" y="8664"/>
                </a:cubicBezTo>
                <a:cubicBezTo>
                  <a:pt x="4158" y="9236"/>
                  <a:pt x="3648" y="9314"/>
                  <a:pt x="3138" y="9391"/>
                </a:cubicBezTo>
                <a:cubicBezTo>
                  <a:pt x="2763" y="9451"/>
                  <a:pt x="2219" y="9559"/>
                  <a:pt x="1778" y="9559"/>
                </a:cubicBezTo>
                <a:cubicBezTo>
                  <a:pt x="1655" y="9559"/>
                  <a:pt x="1539" y="9550"/>
                  <a:pt x="1437" y="9530"/>
                </a:cubicBezTo>
                <a:cubicBezTo>
                  <a:pt x="618" y="9360"/>
                  <a:pt x="711" y="8664"/>
                  <a:pt x="696" y="7969"/>
                </a:cubicBezTo>
                <a:cubicBezTo>
                  <a:pt x="665" y="7366"/>
                  <a:pt x="649" y="6763"/>
                  <a:pt x="634" y="6191"/>
                </a:cubicBezTo>
                <a:cubicBezTo>
                  <a:pt x="602" y="5994"/>
                  <a:pt x="438" y="5898"/>
                  <a:pt x="284" y="5898"/>
                </a:cubicBezTo>
                <a:cubicBezTo>
                  <a:pt x="137" y="5898"/>
                  <a:pt x="0" y="5987"/>
                  <a:pt x="0" y="6161"/>
                </a:cubicBezTo>
                <a:cubicBezTo>
                  <a:pt x="16" y="6933"/>
                  <a:pt x="31" y="7706"/>
                  <a:pt x="77" y="8479"/>
                </a:cubicBezTo>
                <a:cubicBezTo>
                  <a:pt x="93" y="8927"/>
                  <a:pt x="31" y="9468"/>
                  <a:pt x="340" y="9839"/>
                </a:cubicBezTo>
                <a:cubicBezTo>
                  <a:pt x="537" y="10064"/>
                  <a:pt x="797" y="10113"/>
                  <a:pt x="1067" y="10113"/>
                </a:cubicBezTo>
                <a:cubicBezTo>
                  <a:pt x="1242" y="10113"/>
                  <a:pt x="1422" y="10092"/>
                  <a:pt x="1592" y="10086"/>
                </a:cubicBezTo>
                <a:cubicBezTo>
                  <a:pt x="2318" y="10055"/>
                  <a:pt x="3107" y="10055"/>
                  <a:pt x="3818" y="9916"/>
                </a:cubicBezTo>
                <a:cubicBezTo>
                  <a:pt x="4776" y="9715"/>
                  <a:pt x="4915" y="8912"/>
                  <a:pt x="4961" y="8046"/>
                </a:cubicBezTo>
                <a:cubicBezTo>
                  <a:pt x="5039" y="6361"/>
                  <a:pt x="5070" y="4661"/>
                  <a:pt x="5147" y="2977"/>
                </a:cubicBezTo>
                <a:cubicBezTo>
                  <a:pt x="5193" y="2049"/>
                  <a:pt x="5549" y="643"/>
                  <a:pt x="4482" y="195"/>
                </a:cubicBezTo>
                <a:cubicBezTo>
                  <a:pt x="4157" y="67"/>
                  <a:pt x="3696" y="0"/>
                  <a:pt x="3207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63" name="Google Shape;263;p20"/>
          <p:cNvGrpSpPr/>
          <p:nvPr/>
        </p:nvGrpSpPr>
        <p:grpSpPr>
          <a:xfrm>
            <a:off x="5122225" y="4611082"/>
            <a:ext cx="894906" cy="1024649"/>
            <a:chOff x="5731825" y="4473182"/>
            <a:chExt cx="894906" cy="1024649"/>
          </a:xfrm>
        </p:grpSpPr>
        <p:sp>
          <p:nvSpPr>
            <p:cNvPr id="264" name="Google Shape;264;p20"/>
            <p:cNvSpPr/>
            <p:nvPr/>
          </p:nvSpPr>
          <p:spPr>
            <a:xfrm>
              <a:off x="5832430" y="4560965"/>
              <a:ext cx="773932" cy="847479"/>
            </a:xfrm>
            <a:custGeom>
              <a:avLst/>
              <a:gdLst/>
              <a:ahLst/>
              <a:cxnLst/>
              <a:rect l="l" t="t" r="r" b="b"/>
              <a:pathLst>
                <a:path w="8208" h="8988" extrusionOk="0">
                  <a:moveTo>
                    <a:pt x="5717" y="0"/>
                  </a:moveTo>
                  <a:cubicBezTo>
                    <a:pt x="5427" y="0"/>
                    <a:pt x="5149" y="154"/>
                    <a:pt x="5101" y="497"/>
                  </a:cubicBezTo>
                  <a:cubicBezTo>
                    <a:pt x="5008" y="1130"/>
                    <a:pt x="4931" y="1779"/>
                    <a:pt x="4853" y="2429"/>
                  </a:cubicBezTo>
                  <a:cubicBezTo>
                    <a:pt x="4765" y="2396"/>
                    <a:pt x="4672" y="2379"/>
                    <a:pt x="4581" y="2379"/>
                  </a:cubicBezTo>
                  <a:cubicBezTo>
                    <a:pt x="4326" y="2379"/>
                    <a:pt x="4091" y="2519"/>
                    <a:pt x="4034" y="2861"/>
                  </a:cubicBezTo>
                  <a:cubicBezTo>
                    <a:pt x="3880" y="3773"/>
                    <a:pt x="3710" y="4670"/>
                    <a:pt x="3493" y="5551"/>
                  </a:cubicBezTo>
                  <a:cubicBezTo>
                    <a:pt x="3416" y="4747"/>
                    <a:pt x="3401" y="3912"/>
                    <a:pt x="3169" y="3155"/>
                  </a:cubicBezTo>
                  <a:cubicBezTo>
                    <a:pt x="3069" y="2835"/>
                    <a:pt x="2796" y="2680"/>
                    <a:pt x="2519" y="2680"/>
                  </a:cubicBezTo>
                  <a:cubicBezTo>
                    <a:pt x="2408" y="2680"/>
                    <a:pt x="2296" y="2705"/>
                    <a:pt x="2195" y="2753"/>
                  </a:cubicBezTo>
                  <a:lnTo>
                    <a:pt x="2195" y="1733"/>
                  </a:lnTo>
                  <a:cubicBezTo>
                    <a:pt x="2195" y="1312"/>
                    <a:pt x="1821" y="1062"/>
                    <a:pt x="1471" y="1062"/>
                  </a:cubicBezTo>
                  <a:cubicBezTo>
                    <a:pt x="1255" y="1062"/>
                    <a:pt x="1049" y="1156"/>
                    <a:pt x="943" y="1362"/>
                  </a:cubicBezTo>
                  <a:cubicBezTo>
                    <a:pt x="870" y="1339"/>
                    <a:pt x="792" y="1327"/>
                    <a:pt x="713" y="1327"/>
                  </a:cubicBezTo>
                  <a:cubicBezTo>
                    <a:pt x="376" y="1327"/>
                    <a:pt x="31" y="1542"/>
                    <a:pt x="31" y="1980"/>
                  </a:cubicBezTo>
                  <a:cubicBezTo>
                    <a:pt x="16" y="2908"/>
                    <a:pt x="0" y="3820"/>
                    <a:pt x="0" y="4747"/>
                  </a:cubicBezTo>
                  <a:cubicBezTo>
                    <a:pt x="0" y="5141"/>
                    <a:pt x="369" y="5424"/>
                    <a:pt x="736" y="5424"/>
                  </a:cubicBezTo>
                  <a:cubicBezTo>
                    <a:pt x="800" y="5424"/>
                    <a:pt x="865" y="5415"/>
                    <a:pt x="928" y="5396"/>
                  </a:cubicBezTo>
                  <a:cubicBezTo>
                    <a:pt x="1020" y="5844"/>
                    <a:pt x="1252" y="6215"/>
                    <a:pt x="1654" y="6493"/>
                  </a:cubicBezTo>
                  <a:cubicBezTo>
                    <a:pt x="1773" y="6573"/>
                    <a:pt x="1893" y="6608"/>
                    <a:pt x="2008" y="6608"/>
                  </a:cubicBezTo>
                  <a:cubicBezTo>
                    <a:pt x="2116" y="6608"/>
                    <a:pt x="2221" y="6577"/>
                    <a:pt x="2319" y="6524"/>
                  </a:cubicBezTo>
                  <a:cubicBezTo>
                    <a:pt x="2411" y="7112"/>
                    <a:pt x="2597" y="7715"/>
                    <a:pt x="2968" y="8255"/>
                  </a:cubicBezTo>
                  <a:cubicBezTo>
                    <a:pt x="3126" y="8462"/>
                    <a:pt x="3352" y="8574"/>
                    <a:pt x="3569" y="8574"/>
                  </a:cubicBezTo>
                  <a:cubicBezTo>
                    <a:pt x="3627" y="8574"/>
                    <a:pt x="3685" y="8566"/>
                    <a:pt x="3741" y="8549"/>
                  </a:cubicBezTo>
                  <a:lnTo>
                    <a:pt x="3803" y="8657"/>
                  </a:lnTo>
                  <a:cubicBezTo>
                    <a:pt x="3943" y="8884"/>
                    <a:pt x="4155" y="8987"/>
                    <a:pt x="4368" y="8987"/>
                  </a:cubicBezTo>
                  <a:cubicBezTo>
                    <a:pt x="4646" y="8987"/>
                    <a:pt x="4925" y="8810"/>
                    <a:pt x="5039" y="8503"/>
                  </a:cubicBezTo>
                  <a:cubicBezTo>
                    <a:pt x="5178" y="8116"/>
                    <a:pt x="5302" y="7761"/>
                    <a:pt x="5410" y="7374"/>
                  </a:cubicBezTo>
                  <a:cubicBezTo>
                    <a:pt x="5420" y="7375"/>
                    <a:pt x="5429" y="7375"/>
                    <a:pt x="5439" y="7375"/>
                  </a:cubicBezTo>
                  <a:cubicBezTo>
                    <a:pt x="5738" y="7375"/>
                    <a:pt x="6032" y="7149"/>
                    <a:pt x="6136" y="6864"/>
                  </a:cubicBezTo>
                  <a:cubicBezTo>
                    <a:pt x="6291" y="6416"/>
                    <a:pt x="6445" y="5999"/>
                    <a:pt x="6600" y="5551"/>
                  </a:cubicBezTo>
                  <a:cubicBezTo>
                    <a:pt x="6690" y="5587"/>
                    <a:pt x="6787" y="5604"/>
                    <a:pt x="6884" y="5604"/>
                  </a:cubicBezTo>
                  <a:cubicBezTo>
                    <a:pt x="7119" y="5604"/>
                    <a:pt x="7354" y="5500"/>
                    <a:pt x="7496" y="5303"/>
                  </a:cubicBezTo>
                  <a:cubicBezTo>
                    <a:pt x="7836" y="4732"/>
                    <a:pt x="8053" y="4160"/>
                    <a:pt x="8146" y="3495"/>
                  </a:cubicBezTo>
                  <a:cubicBezTo>
                    <a:pt x="8207" y="3124"/>
                    <a:pt x="8037" y="2861"/>
                    <a:pt x="7806" y="2738"/>
                  </a:cubicBezTo>
                  <a:cubicBezTo>
                    <a:pt x="7821" y="2599"/>
                    <a:pt x="7821" y="2475"/>
                    <a:pt x="7836" y="2351"/>
                  </a:cubicBezTo>
                  <a:cubicBezTo>
                    <a:pt x="7883" y="1779"/>
                    <a:pt x="7790" y="1424"/>
                    <a:pt x="7326" y="1069"/>
                  </a:cubicBezTo>
                  <a:cubicBezTo>
                    <a:pt x="7229" y="1000"/>
                    <a:pt x="7115" y="969"/>
                    <a:pt x="7000" y="969"/>
                  </a:cubicBezTo>
                  <a:cubicBezTo>
                    <a:pt x="6751" y="969"/>
                    <a:pt x="6495" y="1114"/>
                    <a:pt x="6368" y="1347"/>
                  </a:cubicBezTo>
                  <a:cubicBezTo>
                    <a:pt x="6399" y="1115"/>
                    <a:pt x="6415" y="898"/>
                    <a:pt x="6430" y="667"/>
                  </a:cubicBezTo>
                  <a:cubicBezTo>
                    <a:pt x="6464" y="245"/>
                    <a:pt x="6081" y="0"/>
                    <a:pt x="571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265;p20"/>
            <p:cNvSpPr/>
            <p:nvPr/>
          </p:nvSpPr>
          <p:spPr>
            <a:xfrm>
              <a:off x="5731825" y="4473182"/>
              <a:ext cx="894906" cy="1024649"/>
            </a:xfrm>
            <a:custGeom>
              <a:avLst/>
              <a:gdLst/>
              <a:ahLst/>
              <a:cxnLst/>
              <a:rect l="l" t="t" r="r" b="b"/>
              <a:pathLst>
                <a:path w="9491" h="10867" extrusionOk="0">
                  <a:moveTo>
                    <a:pt x="6926" y="528"/>
                  </a:moveTo>
                  <a:cubicBezTo>
                    <a:pt x="8293" y="528"/>
                    <a:pt x="8615" y="2778"/>
                    <a:pt x="8455" y="3870"/>
                  </a:cubicBezTo>
                  <a:cubicBezTo>
                    <a:pt x="8138" y="6123"/>
                    <a:pt x="7154" y="8243"/>
                    <a:pt x="6012" y="10186"/>
                  </a:cubicBezTo>
                  <a:lnTo>
                    <a:pt x="6012" y="10186"/>
                  </a:lnTo>
                  <a:cubicBezTo>
                    <a:pt x="4203" y="8572"/>
                    <a:pt x="2346" y="6754"/>
                    <a:pt x="1237" y="4612"/>
                  </a:cubicBezTo>
                  <a:cubicBezTo>
                    <a:pt x="944" y="4055"/>
                    <a:pt x="758" y="3452"/>
                    <a:pt x="743" y="2819"/>
                  </a:cubicBezTo>
                  <a:cubicBezTo>
                    <a:pt x="707" y="2061"/>
                    <a:pt x="1214" y="1368"/>
                    <a:pt x="1885" y="1368"/>
                  </a:cubicBezTo>
                  <a:cubicBezTo>
                    <a:pt x="2076" y="1368"/>
                    <a:pt x="2280" y="1425"/>
                    <a:pt x="2489" y="1551"/>
                  </a:cubicBezTo>
                  <a:cubicBezTo>
                    <a:pt x="3509" y="2170"/>
                    <a:pt x="3942" y="3282"/>
                    <a:pt x="4390" y="4318"/>
                  </a:cubicBezTo>
                  <a:cubicBezTo>
                    <a:pt x="4430" y="4421"/>
                    <a:pt x="4515" y="4465"/>
                    <a:pt x="4606" y="4465"/>
                  </a:cubicBezTo>
                  <a:cubicBezTo>
                    <a:pt x="4760" y="4465"/>
                    <a:pt x="4931" y="4338"/>
                    <a:pt x="4931" y="4163"/>
                  </a:cubicBezTo>
                  <a:cubicBezTo>
                    <a:pt x="4931" y="2989"/>
                    <a:pt x="4931" y="1319"/>
                    <a:pt x="6183" y="717"/>
                  </a:cubicBezTo>
                  <a:cubicBezTo>
                    <a:pt x="6460" y="586"/>
                    <a:pt x="6706" y="528"/>
                    <a:pt x="6926" y="528"/>
                  </a:cubicBezTo>
                  <a:close/>
                  <a:moveTo>
                    <a:pt x="6788" y="1"/>
                  </a:moveTo>
                  <a:cubicBezTo>
                    <a:pt x="6450" y="1"/>
                    <a:pt x="6107" y="90"/>
                    <a:pt x="5781" y="284"/>
                  </a:cubicBezTo>
                  <a:cubicBezTo>
                    <a:pt x="4819" y="859"/>
                    <a:pt x="4498" y="1878"/>
                    <a:pt x="4393" y="2920"/>
                  </a:cubicBezTo>
                  <a:lnTo>
                    <a:pt x="4393" y="2920"/>
                  </a:lnTo>
                  <a:cubicBezTo>
                    <a:pt x="3958" y="2051"/>
                    <a:pt x="3407" y="1247"/>
                    <a:pt x="2474" y="840"/>
                  </a:cubicBezTo>
                  <a:cubicBezTo>
                    <a:pt x="2271" y="752"/>
                    <a:pt x="2067" y="711"/>
                    <a:pt x="1870" y="711"/>
                  </a:cubicBezTo>
                  <a:cubicBezTo>
                    <a:pt x="999" y="711"/>
                    <a:pt x="244" y="1497"/>
                    <a:pt x="155" y="2417"/>
                  </a:cubicBezTo>
                  <a:cubicBezTo>
                    <a:pt x="1" y="3947"/>
                    <a:pt x="990" y="5338"/>
                    <a:pt x="1840" y="6482"/>
                  </a:cubicBezTo>
                  <a:cubicBezTo>
                    <a:pt x="3015" y="8089"/>
                    <a:pt x="4390" y="9480"/>
                    <a:pt x="5874" y="10763"/>
                  </a:cubicBezTo>
                  <a:cubicBezTo>
                    <a:pt x="5936" y="10836"/>
                    <a:pt x="6009" y="10866"/>
                    <a:pt x="6079" y="10866"/>
                  </a:cubicBezTo>
                  <a:cubicBezTo>
                    <a:pt x="6188" y="10866"/>
                    <a:pt x="6290" y="10795"/>
                    <a:pt x="6335" y="10701"/>
                  </a:cubicBezTo>
                  <a:lnTo>
                    <a:pt x="6335" y="10701"/>
                  </a:lnTo>
                  <a:cubicBezTo>
                    <a:pt x="6371" y="10677"/>
                    <a:pt x="6404" y="10641"/>
                    <a:pt x="6431" y="10593"/>
                  </a:cubicBezTo>
                  <a:cubicBezTo>
                    <a:pt x="7358" y="9032"/>
                    <a:pt x="8177" y="7378"/>
                    <a:pt x="8672" y="5616"/>
                  </a:cubicBezTo>
                  <a:cubicBezTo>
                    <a:pt x="9058" y="4225"/>
                    <a:pt x="9491" y="2432"/>
                    <a:pt x="8656" y="1103"/>
                  </a:cubicBezTo>
                  <a:cubicBezTo>
                    <a:pt x="8232" y="425"/>
                    <a:pt x="7525" y="1"/>
                    <a:pt x="678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3225" y="539500"/>
            <a:ext cx="7717500" cy="113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800"/>
              <a:buFont typeface="Patrick Hand"/>
              <a:buNone/>
              <a:defRPr sz="2800">
                <a:solidFill>
                  <a:schemeClr val="hlink"/>
                </a:solidFill>
                <a:latin typeface="Patrick Hand"/>
                <a:ea typeface="Patrick Hand"/>
                <a:cs typeface="Patrick Hand"/>
                <a:sym typeface="Patrick Han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3000"/>
              <a:buFont typeface="Barlow Condensed Light"/>
              <a:buNone/>
              <a:defRPr sz="3000">
                <a:solidFill>
                  <a:schemeClr val="hlink"/>
                </a:solidFill>
                <a:latin typeface="Barlow Condensed Light"/>
                <a:ea typeface="Barlow Condensed Light"/>
                <a:cs typeface="Barlow Condensed Light"/>
                <a:sym typeface="Barlow Condensed Ligh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3000"/>
              <a:buFont typeface="Barlow Condensed Light"/>
              <a:buNone/>
              <a:defRPr sz="3000">
                <a:solidFill>
                  <a:schemeClr val="hlink"/>
                </a:solidFill>
                <a:latin typeface="Barlow Condensed Light"/>
                <a:ea typeface="Barlow Condensed Light"/>
                <a:cs typeface="Barlow Condensed Light"/>
                <a:sym typeface="Barlow Condensed Ligh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3000"/>
              <a:buFont typeface="Barlow Condensed Light"/>
              <a:buNone/>
              <a:defRPr sz="3000">
                <a:solidFill>
                  <a:schemeClr val="hlink"/>
                </a:solidFill>
                <a:latin typeface="Barlow Condensed Light"/>
                <a:ea typeface="Barlow Condensed Light"/>
                <a:cs typeface="Barlow Condensed Light"/>
                <a:sym typeface="Barlow Condensed Ligh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3000"/>
              <a:buFont typeface="Barlow Condensed Light"/>
              <a:buNone/>
              <a:defRPr sz="3000">
                <a:solidFill>
                  <a:schemeClr val="hlink"/>
                </a:solidFill>
                <a:latin typeface="Barlow Condensed Light"/>
                <a:ea typeface="Barlow Condensed Light"/>
                <a:cs typeface="Barlow Condensed Light"/>
                <a:sym typeface="Barlow Condensed Ligh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3000"/>
              <a:buFont typeface="Barlow Condensed Light"/>
              <a:buNone/>
              <a:defRPr sz="3000">
                <a:solidFill>
                  <a:schemeClr val="hlink"/>
                </a:solidFill>
                <a:latin typeface="Barlow Condensed Light"/>
                <a:ea typeface="Barlow Condensed Light"/>
                <a:cs typeface="Barlow Condensed Light"/>
                <a:sym typeface="Barlow Condensed Ligh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3000"/>
              <a:buFont typeface="Barlow Condensed Light"/>
              <a:buNone/>
              <a:defRPr sz="3000">
                <a:solidFill>
                  <a:schemeClr val="hlink"/>
                </a:solidFill>
                <a:latin typeface="Barlow Condensed Light"/>
                <a:ea typeface="Barlow Condensed Light"/>
                <a:cs typeface="Barlow Condensed Light"/>
                <a:sym typeface="Barlow Condensed Ligh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3000"/>
              <a:buFont typeface="Barlow Condensed Light"/>
              <a:buNone/>
              <a:defRPr sz="3000">
                <a:solidFill>
                  <a:schemeClr val="hlink"/>
                </a:solidFill>
                <a:latin typeface="Barlow Condensed Light"/>
                <a:ea typeface="Barlow Condensed Light"/>
                <a:cs typeface="Barlow Condensed Light"/>
                <a:sym typeface="Barlow Condensed Ligh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3000"/>
              <a:buFont typeface="Barlow Condensed Light"/>
              <a:buNone/>
              <a:defRPr sz="3000">
                <a:solidFill>
                  <a:schemeClr val="hlink"/>
                </a:solidFill>
                <a:latin typeface="Barlow Condensed Light"/>
                <a:ea typeface="Barlow Condensed Light"/>
                <a:cs typeface="Barlow Condensed Light"/>
                <a:sym typeface="Barlow Condensed Light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3225" y="1152475"/>
            <a:ext cx="7717500" cy="345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800"/>
              <a:buFont typeface="Manjari"/>
              <a:buChar char="●"/>
              <a:defRPr sz="1800">
                <a:solidFill>
                  <a:schemeClr val="hlink"/>
                </a:solidFill>
                <a:latin typeface="Manjari"/>
                <a:ea typeface="Manjari"/>
                <a:cs typeface="Manjari"/>
                <a:sym typeface="Manjari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hlink"/>
              </a:buClr>
              <a:buSzPts val="1400"/>
              <a:buFont typeface="Manjari"/>
              <a:buChar char="○"/>
              <a:defRPr>
                <a:solidFill>
                  <a:schemeClr val="hlink"/>
                </a:solidFill>
                <a:latin typeface="Manjari"/>
                <a:ea typeface="Manjari"/>
                <a:cs typeface="Manjari"/>
                <a:sym typeface="Manjari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hlink"/>
              </a:buClr>
              <a:buSzPts val="1400"/>
              <a:buFont typeface="Manjari"/>
              <a:buChar char="■"/>
              <a:defRPr>
                <a:solidFill>
                  <a:schemeClr val="hlink"/>
                </a:solidFill>
                <a:latin typeface="Manjari"/>
                <a:ea typeface="Manjari"/>
                <a:cs typeface="Manjari"/>
                <a:sym typeface="Manjari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hlink"/>
              </a:buClr>
              <a:buSzPts val="1400"/>
              <a:buFont typeface="Manjari"/>
              <a:buChar char="●"/>
              <a:defRPr>
                <a:solidFill>
                  <a:schemeClr val="hlink"/>
                </a:solidFill>
                <a:latin typeface="Manjari"/>
                <a:ea typeface="Manjari"/>
                <a:cs typeface="Manjari"/>
                <a:sym typeface="Manjari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hlink"/>
              </a:buClr>
              <a:buSzPts val="1400"/>
              <a:buFont typeface="Manjari"/>
              <a:buChar char="○"/>
              <a:defRPr>
                <a:solidFill>
                  <a:schemeClr val="hlink"/>
                </a:solidFill>
                <a:latin typeface="Manjari"/>
                <a:ea typeface="Manjari"/>
                <a:cs typeface="Manjari"/>
                <a:sym typeface="Manjari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hlink"/>
              </a:buClr>
              <a:buSzPts val="1400"/>
              <a:buFont typeface="Manjari"/>
              <a:buChar char="■"/>
              <a:defRPr>
                <a:solidFill>
                  <a:schemeClr val="hlink"/>
                </a:solidFill>
                <a:latin typeface="Manjari"/>
                <a:ea typeface="Manjari"/>
                <a:cs typeface="Manjari"/>
                <a:sym typeface="Manjari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hlink"/>
              </a:buClr>
              <a:buSzPts val="1400"/>
              <a:buFont typeface="Manjari"/>
              <a:buChar char="●"/>
              <a:defRPr>
                <a:solidFill>
                  <a:schemeClr val="hlink"/>
                </a:solidFill>
                <a:latin typeface="Manjari"/>
                <a:ea typeface="Manjari"/>
                <a:cs typeface="Manjari"/>
                <a:sym typeface="Manjari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hlink"/>
              </a:buClr>
              <a:buSzPts val="1400"/>
              <a:buFont typeface="Manjari"/>
              <a:buChar char="○"/>
              <a:defRPr>
                <a:solidFill>
                  <a:schemeClr val="hlink"/>
                </a:solidFill>
                <a:latin typeface="Manjari"/>
                <a:ea typeface="Manjari"/>
                <a:cs typeface="Manjari"/>
                <a:sym typeface="Manjari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hlink"/>
              </a:buClr>
              <a:buSzPts val="1400"/>
              <a:buFont typeface="Manjari"/>
              <a:buChar char="■"/>
              <a:defRPr>
                <a:solidFill>
                  <a:schemeClr val="hlink"/>
                </a:solidFill>
                <a:latin typeface="Manjari"/>
                <a:ea typeface="Manjari"/>
                <a:cs typeface="Manjari"/>
                <a:sym typeface="Manja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5" r:id="rId2"/>
    <p:sldLayoutId id="2147483658" r:id="rId3"/>
    <p:sldLayoutId id="2147483663" r:id="rId4"/>
    <p:sldLayoutId id="2147483666" r:id="rId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e.tl/t-k4zmaZla4w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" name="Google Shape;538;p43"/>
          <p:cNvSpPr/>
          <p:nvPr/>
        </p:nvSpPr>
        <p:spPr>
          <a:xfrm>
            <a:off x="2538825" y="2872950"/>
            <a:ext cx="4226700" cy="604202"/>
          </a:xfrm>
          <a:custGeom>
            <a:avLst/>
            <a:gdLst/>
            <a:ahLst/>
            <a:cxnLst/>
            <a:rect l="l" t="t" r="r" b="b"/>
            <a:pathLst>
              <a:path w="22984" h="3679" extrusionOk="0">
                <a:moveTo>
                  <a:pt x="1840" y="0"/>
                </a:moveTo>
                <a:cubicBezTo>
                  <a:pt x="835" y="0"/>
                  <a:pt x="0" y="835"/>
                  <a:pt x="0" y="1840"/>
                </a:cubicBezTo>
                <a:cubicBezTo>
                  <a:pt x="0" y="2844"/>
                  <a:pt x="835" y="3679"/>
                  <a:pt x="1840" y="3679"/>
                </a:cubicBezTo>
                <a:lnTo>
                  <a:pt x="21144" y="3679"/>
                </a:lnTo>
                <a:cubicBezTo>
                  <a:pt x="22164" y="3679"/>
                  <a:pt x="22983" y="2860"/>
                  <a:pt x="22983" y="1840"/>
                </a:cubicBezTo>
                <a:cubicBezTo>
                  <a:pt x="22983" y="835"/>
                  <a:pt x="22148" y="0"/>
                  <a:pt x="21144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9" name="Google Shape;539;p43"/>
          <p:cNvSpPr txBox="1">
            <a:spLocks noGrp="1"/>
          </p:cNvSpPr>
          <p:nvPr>
            <p:ph type="ctrTitle"/>
          </p:nvPr>
        </p:nvSpPr>
        <p:spPr>
          <a:xfrm>
            <a:off x="1341150" y="1436675"/>
            <a:ext cx="6461700" cy="150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/>
              <a:t>Estrategias para el aprendizaje</a:t>
            </a:r>
            <a:endParaRPr sz="4800" dirty="0">
              <a:solidFill>
                <a:schemeClr val="dk1"/>
              </a:solidFill>
            </a:endParaRPr>
          </a:p>
        </p:txBody>
      </p:sp>
      <p:sp>
        <p:nvSpPr>
          <p:cNvPr id="540" name="Google Shape;540;p43"/>
          <p:cNvSpPr txBox="1">
            <a:spLocks noGrp="1"/>
          </p:cNvSpPr>
          <p:nvPr>
            <p:ph type="subTitle" idx="1"/>
          </p:nvPr>
        </p:nvSpPr>
        <p:spPr>
          <a:xfrm>
            <a:off x="2644800" y="2976250"/>
            <a:ext cx="3939600" cy="24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Bahnschrift" panose="020B0502040204020203" pitchFamily="34" charset="0"/>
              </a:rPr>
              <a:t>Preparación para la prueba de ensayo</a:t>
            </a:r>
            <a:endParaRPr dirty="0">
              <a:latin typeface="Bahnschrift" panose="020B0502040204020203" pitchFamily="34" charset="0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58E45B23-88F3-4106-A298-EC5BD7522FAD}"/>
              </a:ext>
            </a:extLst>
          </p:cNvPr>
          <p:cNvSpPr txBox="1"/>
          <p:nvPr/>
        </p:nvSpPr>
        <p:spPr>
          <a:xfrm>
            <a:off x="2976744" y="3543062"/>
            <a:ext cx="4128651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/>
              <a:t>Jatziry</a:t>
            </a:r>
            <a:r>
              <a:rPr lang="es-MX" dirty="0"/>
              <a:t> </a:t>
            </a:r>
            <a:r>
              <a:rPr lang="es-MX" dirty="0" err="1"/>
              <a:t>Wendolyne</a:t>
            </a:r>
            <a:r>
              <a:rPr lang="es-MX" dirty="0"/>
              <a:t> Guillén Cabello #8</a:t>
            </a:r>
          </a:p>
          <a:p>
            <a:r>
              <a:rPr lang="es-MX" dirty="0"/>
              <a:t>Estefanía Hernández Aguillón #9</a:t>
            </a:r>
          </a:p>
          <a:p>
            <a:r>
              <a:rPr lang="es-MX" dirty="0"/>
              <a:t>Victoria Hernández Herrera #10</a:t>
            </a:r>
          </a:p>
          <a:p>
            <a:r>
              <a:rPr lang="es-MX" dirty="0"/>
              <a:t>Sofia Abigail Mascorro Arellano #11</a:t>
            </a:r>
          </a:p>
          <a:p>
            <a:r>
              <a:rPr lang="es-MX" dirty="0"/>
              <a:t>Julia Yessenia Montoya Silva #12</a:t>
            </a:r>
          </a:p>
          <a:p>
            <a:r>
              <a:rPr lang="es-MX" dirty="0" err="1"/>
              <a:t>Nataly</a:t>
            </a:r>
            <a:r>
              <a:rPr lang="es-MX" dirty="0"/>
              <a:t> Melissa Reynoso Pérez #13</a:t>
            </a:r>
          </a:p>
          <a:p>
            <a:r>
              <a:rPr lang="es-MX" dirty="0" err="1"/>
              <a:t>Angélyca</a:t>
            </a:r>
            <a:r>
              <a:rPr lang="es-MX" dirty="0"/>
              <a:t> Pamela Rodríguez de la Peña #14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9CB643CD-053E-44EE-B7E0-964248096784}"/>
              </a:ext>
            </a:extLst>
          </p:cNvPr>
          <p:cNvSpPr txBox="1"/>
          <p:nvPr/>
        </p:nvSpPr>
        <p:spPr>
          <a:xfrm>
            <a:off x="2073349" y="554440"/>
            <a:ext cx="49441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latin typeface="Aharoni" panose="02010803020104030203" pitchFamily="2" charset="-79"/>
                <a:cs typeface="Aharoni" panose="02010803020104030203" pitchFamily="2" charset="-79"/>
              </a:rPr>
              <a:t>Escuela Normal de Educación Preescolar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8EAC557E-1F9C-4F34-918C-3AC99BB0EA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5684" y="63469"/>
            <a:ext cx="1135739" cy="9819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7" name="Google Shape;797;p55"/>
          <p:cNvSpPr/>
          <p:nvPr/>
        </p:nvSpPr>
        <p:spPr>
          <a:xfrm>
            <a:off x="850606" y="-1"/>
            <a:ext cx="7187116" cy="5316279"/>
          </a:xfrm>
          <a:custGeom>
            <a:avLst/>
            <a:gdLst/>
            <a:ahLst/>
            <a:cxnLst/>
            <a:rect l="l" t="t" r="r" b="b"/>
            <a:pathLst>
              <a:path w="32844" h="23880" fill="none" extrusionOk="0">
                <a:moveTo>
                  <a:pt x="32086" y="21020"/>
                </a:moveTo>
                <a:lnTo>
                  <a:pt x="31839" y="20773"/>
                </a:lnTo>
                <a:cubicBezTo>
                  <a:pt x="31684" y="20618"/>
                  <a:pt x="31452" y="20386"/>
                  <a:pt x="31159" y="20108"/>
                </a:cubicBezTo>
                <a:cubicBezTo>
                  <a:pt x="30865" y="19845"/>
                  <a:pt x="30541" y="19536"/>
                  <a:pt x="30185" y="19196"/>
                </a:cubicBezTo>
                <a:cubicBezTo>
                  <a:pt x="29845" y="18872"/>
                  <a:pt x="29459" y="18532"/>
                  <a:pt x="29072" y="18192"/>
                </a:cubicBezTo>
                <a:cubicBezTo>
                  <a:pt x="28949" y="18099"/>
                  <a:pt x="28856" y="18006"/>
                  <a:pt x="28748" y="17929"/>
                </a:cubicBezTo>
                <a:cubicBezTo>
                  <a:pt x="32225" y="15085"/>
                  <a:pt x="32844" y="9614"/>
                  <a:pt x="29644" y="5703"/>
                </a:cubicBezTo>
                <a:cubicBezTo>
                  <a:pt x="25038" y="0"/>
                  <a:pt x="14760" y="1097"/>
                  <a:pt x="9196" y="3895"/>
                </a:cubicBezTo>
                <a:cubicBezTo>
                  <a:pt x="3524" y="6739"/>
                  <a:pt x="0" y="12427"/>
                  <a:pt x="4420" y="18145"/>
                </a:cubicBezTo>
                <a:cubicBezTo>
                  <a:pt x="8841" y="23879"/>
                  <a:pt x="20494" y="22705"/>
                  <a:pt x="26630" y="19165"/>
                </a:cubicBezTo>
                <a:cubicBezTo>
                  <a:pt x="26661" y="19150"/>
                  <a:pt x="26692" y="19150"/>
                  <a:pt x="26708" y="19119"/>
                </a:cubicBezTo>
                <a:cubicBezTo>
                  <a:pt x="26738" y="19119"/>
                  <a:pt x="26754" y="19150"/>
                  <a:pt x="26769" y="19150"/>
                </a:cubicBezTo>
                <a:cubicBezTo>
                  <a:pt x="26986" y="19243"/>
                  <a:pt x="27218" y="19335"/>
                  <a:pt x="27449" y="19428"/>
                </a:cubicBezTo>
                <a:cubicBezTo>
                  <a:pt x="27681" y="19536"/>
                  <a:pt x="27913" y="19629"/>
                  <a:pt x="28160" y="19722"/>
                </a:cubicBezTo>
                <a:cubicBezTo>
                  <a:pt x="28640" y="19923"/>
                  <a:pt x="29134" y="20093"/>
                  <a:pt x="29567" y="20247"/>
                </a:cubicBezTo>
                <a:cubicBezTo>
                  <a:pt x="30015" y="20402"/>
                  <a:pt x="30463" y="20556"/>
                  <a:pt x="30834" y="20665"/>
                </a:cubicBezTo>
                <a:cubicBezTo>
                  <a:pt x="31190" y="20804"/>
                  <a:pt x="31499" y="20881"/>
                  <a:pt x="31715" y="20958"/>
                </a:cubicBezTo>
                <a:cubicBezTo>
                  <a:pt x="31932" y="21020"/>
                  <a:pt x="32071" y="21051"/>
                  <a:pt x="32071" y="21051"/>
                </a:cubicBezTo>
                <a:cubicBezTo>
                  <a:pt x="32086" y="21051"/>
                  <a:pt x="32102" y="21051"/>
                  <a:pt x="32102" y="21035"/>
                </a:cubicBezTo>
                <a:cubicBezTo>
                  <a:pt x="32102" y="21051"/>
                  <a:pt x="32102" y="21020"/>
                  <a:pt x="32086" y="21020"/>
                </a:cubicBezTo>
                <a:close/>
              </a:path>
            </a:pathLst>
          </a:custGeom>
          <a:noFill/>
          <a:ln w="28575" cap="rnd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8" name="Google Shape;798;p55"/>
          <p:cNvSpPr/>
          <p:nvPr/>
        </p:nvSpPr>
        <p:spPr>
          <a:xfrm>
            <a:off x="520997" y="50151"/>
            <a:ext cx="7389896" cy="5215974"/>
          </a:xfrm>
          <a:custGeom>
            <a:avLst/>
            <a:gdLst/>
            <a:ahLst/>
            <a:cxnLst/>
            <a:rect l="l" t="t" r="r" b="b"/>
            <a:pathLst>
              <a:path w="32906" h="23278" fill="none" extrusionOk="0">
                <a:moveTo>
                  <a:pt x="31762" y="21253"/>
                </a:moveTo>
                <a:cubicBezTo>
                  <a:pt x="31762" y="21253"/>
                  <a:pt x="31669" y="21160"/>
                  <a:pt x="31514" y="20990"/>
                </a:cubicBezTo>
                <a:cubicBezTo>
                  <a:pt x="31360" y="20835"/>
                  <a:pt x="31128" y="20573"/>
                  <a:pt x="30865" y="20310"/>
                </a:cubicBezTo>
                <a:cubicBezTo>
                  <a:pt x="30587" y="20032"/>
                  <a:pt x="30278" y="19707"/>
                  <a:pt x="29938" y="19382"/>
                </a:cubicBezTo>
                <a:cubicBezTo>
                  <a:pt x="29582" y="19058"/>
                  <a:pt x="29211" y="18687"/>
                  <a:pt x="28856" y="18331"/>
                </a:cubicBezTo>
                <a:cubicBezTo>
                  <a:pt x="28748" y="18239"/>
                  <a:pt x="28640" y="18146"/>
                  <a:pt x="28547" y="18053"/>
                </a:cubicBezTo>
                <a:cubicBezTo>
                  <a:pt x="32117" y="15348"/>
                  <a:pt x="32905" y="9893"/>
                  <a:pt x="29876" y="5859"/>
                </a:cubicBezTo>
                <a:cubicBezTo>
                  <a:pt x="25456" y="1"/>
                  <a:pt x="15147" y="743"/>
                  <a:pt x="9490" y="3339"/>
                </a:cubicBezTo>
                <a:cubicBezTo>
                  <a:pt x="3740" y="5998"/>
                  <a:pt x="0" y="11531"/>
                  <a:pt x="4220" y="17404"/>
                </a:cubicBezTo>
                <a:cubicBezTo>
                  <a:pt x="8423" y="23277"/>
                  <a:pt x="20124" y="22535"/>
                  <a:pt x="26383" y="19228"/>
                </a:cubicBezTo>
                <a:cubicBezTo>
                  <a:pt x="26399" y="19212"/>
                  <a:pt x="26429" y="19212"/>
                  <a:pt x="26460" y="19182"/>
                </a:cubicBezTo>
                <a:cubicBezTo>
                  <a:pt x="26476" y="19212"/>
                  <a:pt x="26491" y="19212"/>
                  <a:pt x="26507" y="19228"/>
                </a:cubicBezTo>
                <a:cubicBezTo>
                  <a:pt x="26723" y="19321"/>
                  <a:pt x="26955" y="19444"/>
                  <a:pt x="27171" y="19537"/>
                </a:cubicBezTo>
                <a:cubicBezTo>
                  <a:pt x="27403" y="19630"/>
                  <a:pt x="27635" y="19753"/>
                  <a:pt x="27867" y="19846"/>
                </a:cubicBezTo>
                <a:cubicBezTo>
                  <a:pt x="28331" y="20032"/>
                  <a:pt x="28810" y="20233"/>
                  <a:pt x="29258" y="20418"/>
                </a:cubicBezTo>
                <a:cubicBezTo>
                  <a:pt x="29706" y="20603"/>
                  <a:pt x="30123" y="20758"/>
                  <a:pt x="30494" y="20882"/>
                </a:cubicBezTo>
                <a:cubicBezTo>
                  <a:pt x="30865" y="21021"/>
                  <a:pt x="31174" y="21144"/>
                  <a:pt x="31375" y="21222"/>
                </a:cubicBezTo>
                <a:cubicBezTo>
                  <a:pt x="31592" y="21299"/>
                  <a:pt x="31731" y="21330"/>
                  <a:pt x="31731" y="21330"/>
                </a:cubicBezTo>
                <a:lnTo>
                  <a:pt x="31762" y="21330"/>
                </a:lnTo>
                <a:close/>
              </a:path>
            </a:pathLst>
          </a:custGeom>
          <a:noFill/>
          <a:ln w="28575" cap="rnd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9997DC78-A846-4EE5-AC0A-8AB39E40AFB7}"/>
              </a:ext>
            </a:extLst>
          </p:cNvPr>
          <p:cNvSpPr/>
          <p:nvPr/>
        </p:nvSpPr>
        <p:spPr>
          <a:xfrm>
            <a:off x="2365744" y="2048530"/>
            <a:ext cx="441251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800" dirty="0">
                <a:hlinkClick r:id="rId3"/>
              </a:rPr>
              <a:t>https://we.tl/t-k4zmaZla4w</a:t>
            </a:r>
            <a:r>
              <a:rPr lang="es-MX" sz="2800" dirty="0"/>
              <a:t>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Doodle Digital Marketing Strategy by Slidesgo">
  <a:themeElements>
    <a:clrScheme name="Simple Light">
      <a:dk1>
        <a:srgbClr val="222F3F"/>
      </a:dk1>
      <a:lt1>
        <a:srgbClr val="FAFAFA"/>
      </a:lt1>
      <a:dk2>
        <a:srgbClr val="B561EC"/>
      </a:dk2>
      <a:lt2>
        <a:srgbClr val="ABE6D0"/>
      </a:lt2>
      <a:accent1>
        <a:srgbClr val="FB8CA1"/>
      </a:accent1>
      <a:accent2>
        <a:srgbClr val="B561EC"/>
      </a:accent2>
      <a:accent3>
        <a:srgbClr val="FAFAFA"/>
      </a:accent3>
      <a:accent4>
        <a:srgbClr val="FAFAFA"/>
      </a:accent4>
      <a:accent5>
        <a:srgbClr val="FAFAFA"/>
      </a:accent5>
      <a:accent6>
        <a:srgbClr val="FAFAFA"/>
      </a:accent6>
      <a:hlink>
        <a:srgbClr val="222F3F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64</Words>
  <Application>Microsoft Office PowerPoint</Application>
  <PresentationFormat>Presentación en pantalla (16:9)</PresentationFormat>
  <Paragraphs>11</Paragraphs>
  <Slides>2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10" baseType="lpstr">
      <vt:lpstr>Manjari</vt:lpstr>
      <vt:lpstr>Patrick Hand</vt:lpstr>
      <vt:lpstr>Aharoni</vt:lpstr>
      <vt:lpstr>Arial</vt:lpstr>
      <vt:lpstr>Bahnschrift</vt:lpstr>
      <vt:lpstr>Barlow Condensed Light</vt:lpstr>
      <vt:lpstr>Barlow</vt:lpstr>
      <vt:lpstr>Doodle Digital Marketing Strategy by Slidesgo</vt:lpstr>
      <vt:lpstr>Estrategias para el aprendizaje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Estrategias para el aprendizaje</dc:title>
  <cp:lastModifiedBy>victoria hernández</cp:lastModifiedBy>
  <cp:revision>3</cp:revision>
  <dcterms:modified xsi:type="dcterms:W3CDTF">2021-06-08T02:45:50Z</dcterms:modified>
</cp:coreProperties>
</file>