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31EA1C-C2D6-4223-BFA7-585BA337A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41979F-1E65-47F2-9CA8-57E21065A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4C8E58-019B-414B-A6EC-A05208C3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C692DC-7B96-493B-ADFE-33829C10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23860-29EA-4E83-82EC-E645E434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820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70FD2-5498-4A15-B5D8-EEAD2E985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E927DA-B55D-44CC-9D66-584EA69C8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E00F48-C4EE-407E-ABBE-C3233E864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619AE8-9018-46DB-B643-3138C34A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D08459-2619-436F-B137-456BD742D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28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396CE6-8E57-4B69-97C5-E099361B0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534941-0C72-44C8-AAB2-B45FCFE73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7B2847-BA83-4560-8194-0710138A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8D725-DBC0-4F7B-AE8D-EB1B1BFA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FB954C-A5A1-4E81-9A7C-F42D025D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63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AB784-8323-43D0-926B-26A5EF18A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2B416-0656-4C79-AE6C-EE6899768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C54AF-B8B2-4C93-B8F9-C910DCC75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0FF041-4396-47E4-84E7-A781177B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8E926B-8E8B-414C-930B-CF6453B0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37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F6CB4A-B955-4E40-957D-BD7633887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2FA33D-8AB3-459D-ABB2-634EF60F2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1877C-C700-4C6A-AA88-C2B4BFF2F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CC20F7-B9A0-4377-8396-2BD5154B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39EDC9-6D2F-4E9B-9692-BC66B61A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7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4CA385-655E-4D44-A761-238C11C2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D24930-850A-42A6-87B4-F0510B2E8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67850A-2980-42B8-83D0-A80F1423E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2475EB-849D-4934-A6CB-A8B80862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57E8CB-2677-48D6-877E-974DC6019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A6A6F1-4D5C-4067-8265-952EE16F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56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410F0-52F7-43E1-A282-02F8F8EB9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50C531-A9FC-4ECE-AF55-8240537CC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267055-58C0-4672-BBEB-2219A3A26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52671C-9824-4F2E-8D24-407184174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70E29B-27A7-46EA-AE2B-58DB3F12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DC1063-499B-48F6-AF41-C3478052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6E3CFC6-2196-4234-BF21-2F921FABB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8CB282F-5B3C-4E05-BC24-AF2E0773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4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2B87B-18ED-481B-B01C-994A2BDA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29952F-A417-4E28-A33B-0704AFC5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60B618A-7E49-4D95-815F-6879CFA20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78B122-9C6A-4E22-9ACE-BC5068FB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57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A72A479-3637-44CB-8323-E1CBB5DB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5C909E-58C3-4941-8C63-F722D158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A1F27E-A115-40C9-912C-59FC9597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66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47AFF-343B-4979-9CEA-0CC37C1EB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B82111-76C8-47BE-B2F6-C190E21AC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BFF825-F1E3-4A3A-9450-BEE80BCD1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B97379-88E9-49B7-8196-971C771B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B261C7-F3A7-4176-B946-1554A6A8A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7CD869-1BEF-4CF4-B320-18D0AC429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9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C1916-6E88-498A-A0E0-5DEA8E1F8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11610D-BF23-4DD8-8E4D-F2466EE65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259932-F27B-4E7C-91B8-96AF37EB9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4F0E98-04D4-47E2-A5D2-B5DB6CD7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0E02B9-D152-446C-847D-192343FF2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1DD633-2033-4377-B262-70873D9C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70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6765B50-38BD-4B84-BA7B-A84DC9C2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6AE91C-454B-4865-8F6C-AC3EAEBBA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9E8D57-CF85-41B7-803C-460E51B421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C82AE-58C3-4C78-9D9D-C0DDC0EFB33A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CD087A-D7A8-4683-8B79-D0F7FF208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7A773B-A52C-42F1-97FD-35ED5FC0F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23A8E-315C-4203-9289-A82F16AEC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46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hyperlink" Target="https://www.youtube.com/watch?v=xMRllCQsXJA" TargetMode="External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6676A0C-0A5E-4752-921B-B13236BC1A7F}"/>
              </a:ext>
            </a:extLst>
          </p:cNvPr>
          <p:cNvSpPr txBox="1"/>
          <p:nvPr/>
        </p:nvSpPr>
        <p:spPr>
          <a:xfrm flipH="1">
            <a:off x="931845" y="179249"/>
            <a:ext cx="1032830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EDUCACION PREESCOLAR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CICLO ESCOLAR 2020- 2021</a:t>
            </a:r>
          </a:p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 D</a:t>
            </a:r>
          </a:p>
          <a:p>
            <a:pPr algn="ctr"/>
            <a:endParaRPr 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  <a:t>TUTORIA GRUPAL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CURSO</a:t>
            </a:r>
          </a:p>
          <a:p>
            <a:pPr algn="ctr"/>
            <a:endParaRPr 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  <a:t>ESTRATEGIAS DE APRENDIZAJE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KENYA KATHERINE JARAMILLO GUILLEN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·15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AIDE PATRICIA MACHORRO GARCIA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·16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EVELIN MEDINA RAMIREZ ·17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CAMILA MONSERRAT MONCADA SANCHEZ ·18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NATALIA ELIZABETH RAMIREZ HERNANDEZ·19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VALERIA TORRES GUTIERREZ ·20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VALERIA KARELY ZAMARRIPA GARZA ·21</a:t>
            </a: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ALUMNAS</a:t>
            </a: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SALTILLO COAHILA A 7 DE JUNIO DEL 2021</a:t>
            </a:r>
          </a:p>
        </p:txBody>
      </p:sp>
      <p:pic>
        <p:nvPicPr>
          <p:cNvPr id="1026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15635566-DB00-4803-A243-5B1A969B1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249"/>
            <a:ext cx="2556960" cy="190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764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8803741D-30C7-415B-8D0C-ABA72F808E64}"/>
              </a:ext>
            </a:extLst>
          </p:cNvPr>
          <p:cNvSpPr txBox="1"/>
          <p:nvPr/>
        </p:nvSpPr>
        <p:spPr>
          <a:xfrm>
            <a:off x="8686798" y="360947"/>
            <a:ext cx="30319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/>
              <a:t>Anexo vinculo del video (clic en la imagen)</a:t>
            </a: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7026789D-0E3B-4C14-8D66-CF7098FEA683}"/>
              </a:ext>
            </a:extLst>
          </p:cNvPr>
          <p:cNvSpPr/>
          <p:nvPr/>
        </p:nvSpPr>
        <p:spPr>
          <a:xfrm rot="10800000">
            <a:off x="8686798" y="4331368"/>
            <a:ext cx="2550695" cy="1540043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" name="Imagen 2">
            <a:hlinkClick r:id="rId2"/>
            <a:extLst>
              <a:ext uri="{FF2B5EF4-FFF2-40B4-BE49-F238E27FC236}">
                <a16:creationId xmlns:a16="http://schemas.microsoft.com/office/drawing/2014/main" id="{D8FB95EB-0EE7-47DF-9EF2-655B49D440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205537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245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81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Torres</dc:creator>
  <cp:lastModifiedBy>Kenya03061@outlook.com</cp:lastModifiedBy>
  <cp:revision>4</cp:revision>
  <dcterms:created xsi:type="dcterms:W3CDTF">2021-06-08T01:27:39Z</dcterms:created>
  <dcterms:modified xsi:type="dcterms:W3CDTF">2021-06-08T03:02:41Z</dcterms:modified>
</cp:coreProperties>
</file>