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5"/>
  </p:notesMasterIdLst>
  <p:sldIdLst>
    <p:sldId id="263" r:id="rId2"/>
    <p:sldId id="256" r:id="rId3"/>
    <p:sldId id="259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ondrina Solid" panose="020B0604020202020204" charset="0"/>
      <p:regular r:id="rId10"/>
    </p:embeddedFont>
    <p:embeddedFont>
      <p:font typeface="Barlow Condensed" panose="020B0604020202020204" charset="0"/>
      <p:regular r:id="rId11"/>
      <p:bold r:id="rId12"/>
      <p:italic r:id="rId13"/>
      <p:boldItalic r:id="rId14"/>
    </p:embeddedFont>
    <p:embeddedFont>
      <p:font typeface="Dekko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3B1790-0B04-4E6F-9692-BA4BA3226450}">
  <a:tblStyle styleId="{3C3B1790-0B04-4E6F-9692-BA4BA32264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26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5a5c374d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5a5c374d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5a5c374d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5a5c374d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64125" y="2658775"/>
            <a:ext cx="59106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64149" y="5444825"/>
            <a:ext cx="59106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 rot="-916634">
            <a:off x="2194201" y="1098433"/>
            <a:ext cx="5629871" cy="4280343"/>
          </a:xfrm>
          <a:custGeom>
            <a:avLst/>
            <a:gdLst/>
            <a:ahLst/>
            <a:cxnLst/>
            <a:rect l="l" t="t" r="r" b="b"/>
            <a:pathLst>
              <a:path w="225186" h="171207" extrusionOk="0">
                <a:moveTo>
                  <a:pt x="1010" y="153821"/>
                </a:moveTo>
                <a:cubicBezTo>
                  <a:pt x="-2724" y="156310"/>
                  <a:pt x="5319" y="162009"/>
                  <a:pt x="8876" y="164745"/>
                </a:cubicBezTo>
                <a:cubicBezTo>
                  <a:pt x="18056" y="171807"/>
                  <a:pt x="32569" y="172786"/>
                  <a:pt x="43398" y="168678"/>
                </a:cubicBezTo>
                <a:cubicBezTo>
                  <a:pt x="57437" y="163353"/>
                  <a:pt x="65328" y="141504"/>
                  <a:pt x="60878" y="127164"/>
                </a:cubicBezTo>
                <a:cubicBezTo>
                  <a:pt x="57338" y="115758"/>
                  <a:pt x="41290" y="105816"/>
                  <a:pt x="29851" y="109248"/>
                </a:cubicBezTo>
                <a:cubicBezTo>
                  <a:pt x="23337" y="111202"/>
                  <a:pt x="23505" y="123174"/>
                  <a:pt x="26355" y="129349"/>
                </a:cubicBezTo>
                <a:cubicBezTo>
                  <a:pt x="31996" y="141572"/>
                  <a:pt x="45817" y="150950"/>
                  <a:pt x="59130" y="152947"/>
                </a:cubicBezTo>
                <a:cubicBezTo>
                  <a:pt x="73756" y="155141"/>
                  <a:pt x="91625" y="150831"/>
                  <a:pt x="101518" y="139837"/>
                </a:cubicBezTo>
                <a:cubicBezTo>
                  <a:pt x="118373" y="121107"/>
                  <a:pt x="125192" y="88808"/>
                  <a:pt x="115501" y="65549"/>
                </a:cubicBezTo>
                <a:cubicBezTo>
                  <a:pt x="111539" y="56039"/>
                  <a:pt x="102861" y="47753"/>
                  <a:pt x="93215" y="44136"/>
                </a:cubicBezTo>
                <a:cubicBezTo>
                  <a:pt x="83508" y="40496"/>
                  <a:pt x="64295" y="42977"/>
                  <a:pt x="63500" y="53313"/>
                </a:cubicBezTo>
                <a:cubicBezTo>
                  <a:pt x="62250" y="69560"/>
                  <a:pt x="80296" y="86387"/>
                  <a:pt x="96274" y="89583"/>
                </a:cubicBezTo>
                <a:cubicBezTo>
                  <a:pt x="130069" y="96342"/>
                  <a:pt x="165894" y="68357"/>
                  <a:pt x="188041" y="41951"/>
                </a:cubicBezTo>
                <a:cubicBezTo>
                  <a:pt x="200043" y="27640"/>
                  <a:pt x="207844" y="6937"/>
                  <a:pt x="22518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miter lim="8000"/>
            <a:headEnd type="none" w="sm" len="sm"/>
            <a:tailEnd type="none" w="sm" len="sm"/>
          </a:ln>
        </p:spPr>
      </p:sp>
      <p:sp>
        <p:nvSpPr>
          <p:cNvPr id="16" name="Google Shape;16;p2"/>
          <p:cNvSpPr/>
          <p:nvPr/>
        </p:nvSpPr>
        <p:spPr>
          <a:xfrm rot="-3223370">
            <a:off x="995854" y="3996178"/>
            <a:ext cx="499875" cy="2530331"/>
          </a:xfrm>
          <a:custGeom>
            <a:avLst/>
            <a:gdLst/>
            <a:ahLst/>
            <a:cxnLst/>
            <a:rect l="l" t="t" r="r" b="b"/>
            <a:pathLst>
              <a:path w="485810" h="2459136" fill="none" extrusionOk="0">
                <a:moveTo>
                  <a:pt x="0" y="2192172"/>
                </a:moveTo>
                <a:cubicBezTo>
                  <a:pt x="56121" y="2058190"/>
                  <a:pt x="73990" y="1761201"/>
                  <a:pt x="113881" y="1644129"/>
                </a:cubicBezTo>
                <a:cubicBezTo>
                  <a:pt x="153772" y="1527057"/>
                  <a:pt x="175414" y="1313329"/>
                  <a:pt x="223207" y="1118008"/>
                </a:cubicBezTo>
                <a:cubicBezTo>
                  <a:pt x="271000" y="922687"/>
                  <a:pt x="327977" y="708544"/>
                  <a:pt x="341644" y="548043"/>
                </a:cubicBezTo>
                <a:cubicBezTo>
                  <a:pt x="355310" y="387542"/>
                  <a:pt x="388381" y="228335"/>
                  <a:pt x="455525" y="0"/>
                </a:cubicBezTo>
                <a:cubicBezTo>
                  <a:pt x="446930" y="144540"/>
                  <a:pt x="470773" y="348565"/>
                  <a:pt x="463702" y="663967"/>
                </a:cubicBezTo>
                <a:cubicBezTo>
                  <a:pt x="456631" y="979369"/>
                  <a:pt x="481634" y="1161676"/>
                  <a:pt x="471576" y="1303342"/>
                </a:cubicBezTo>
                <a:cubicBezTo>
                  <a:pt x="461518" y="1445008"/>
                  <a:pt x="522658" y="1939936"/>
                  <a:pt x="485810" y="2459136"/>
                </a:cubicBezTo>
                <a:cubicBezTo>
                  <a:pt x="272153" y="2361375"/>
                  <a:pt x="113026" y="2225207"/>
                  <a:pt x="0" y="2192172"/>
                </a:cubicBezTo>
                <a:close/>
              </a:path>
              <a:path w="485810" h="2459136" extrusionOk="0">
                <a:moveTo>
                  <a:pt x="0" y="2192172"/>
                </a:moveTo>
                <a:cubicBezTo>
                  <a:pt x="28089" y="1932159"/>
                  <a:pt x="65653" y="1797720"/>
                  <a:pt x="109326" y="1666051"/>
                </a:cubicBezTo>
                <a:cubicBezTo>
                  <a:pt x="152999" y="1534382"/>
                  <a:pt x="185742" y="1372515"/>
                  <a:pt x="209541" y="1183773"/>
                </a:cubicBezTo>
                <a:cubicBezTo>
                  <a:pt x="233340" y="995031"/>
                  <a:pt x="285323" y="854573"/>
                  <a:pt x="332533" y="591886"/>
                </a:cubicBezTo>
                <a:cubicBezTo>
                  <a:pt x="379743" y="329199"/>
                  <a:pt x="421236" y="262654"/>
                  <a:pt x="455525" y="0"/>
                </a:cubicBezTo>
                <a:cubicBezTo>
                  <a:pt x="437295" y="142633"/>
                  <a:pt x="469333" y="306531"/>
                  <a:pt x="462793" y="590193"/>
                </a:cubicBezTo>
                <a:cubicBezTo>
                  <a:pt x="456253" y="873855"/>
                  <a:pt x="485813" y="915704"/>
                  <a:pt x="469759" y="1155794"/>
                </a:cubicBezTo>
                <a:cubicBezTo>
                  <a:pt x="453705" y="1395884"/>
                  <a:pt x="498317" y="1500302"/>
                  <a:pt x="477330" y="1770578"/>
                </a:cubicBezTo>
                <a:cubicBezTo>
                  <a:pt x="456343" y="2040854"/>
                  <a:pt x="493905" y="2317218"/>
                  <a:pt x="485810" y="2459136"/>
                </a:cubicBezTo>
                <a:cubicBezTo>
                  <a:pt x="310281" y="2341836"/>
                  <a:pt x="132696" y="2241651"/>
                  <a:pt x="0" y="2192172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35000">
                <a:schemeClr val="accent6"/>
              </a:gs>
              <a:gs pos="54000">
                <a:schemeClr val="accent6"/>
              </a:gs>
              <a:gs pos="86000">
                <a:schemeClr val="accent5"/>
              </a:gs>
              <a:gs pos="100000">
                <a:schemeClr val="accent5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-3304665" flipH="1">
            <a:off x="1346085" y="3488853"/>
            <a:ext cx="577562" cy="2705477"/>
          </a:xfrm>
          <a:custGeom>
            <a:avLst/>
            <a:gdLst/>
            <a:ahLst/>
            <a:cxnLst/>
            <a:rect l="l" t="t" r="r" b="b"/>
            <a:pathLst>
              <a:path w="562269" h="2633841" fill="none" extrusionOk="0">
                <a:moveTo>
                  <a:pt x="0" y="2633841"/>
                </a:moveTo>
                <a:cubicBezTo>
                  <a:pt x="15821" y="2490214"/>
                  <a:pt x="64385" y="2224111"/>
                  <a:pt x="129322" y="2028058"/>
                </a:cubicBezTo>
                <a:cubicBezTo>
                  <a:pt x="194259" y="1832005"/>
                  <a:pt x="236210" y="1576908"/>
                  <a:pt x="269889" y="1369597"/>
                </a:cubicBezTo>
                <a:cubicBezTo>
                  <a:pt x="303568" y="1162286"/>
                  <a:pt x="370665" y="936599"/>
                  <a:pt x="416079" y="684799"/>
                </a:cubicBezTo>
                <a:cubicBezTo>
                  <a:pt x="461493" y="432999"/>
                  <a:pt x="476062" y="272464"/>
                  <a:pt x="562269" y="0"/>
                </a:cubicBezTo>
                <a:cubicBezTo>
                  <a:pt x="544726" y="159491"/>
                  <a:pt x="567205" y="447944"/>
                  <a:pt x="555300" y="561177"/>
                </a:cubicBezTo>
                <a:cubicBezTo>
                  <a:pt x="543395" y="674410"/>
                  <a:pt x="530515" y="1111597"/>
                  <a:pt x="546746" y="1249895"/>
                </a:cubicBezTo>
                <a:cubicBezTo>
                  <a:pt x="562977" y="1388193"/>
                  <a:pt x="539219" y="1679434"/>
                  <a:pt x="539143" y="1862088"/>
                </a:cubicBezTo>
                <a:cubicBezTo>
                  <a:pt x="539067" y="2044742"/>
                  <a:pt x="566667" y="2319578"/>
                  <a:pt x="530590" y="2550806"/>
                </a:cubicBezTo>
                <a:cubicBezTo>
                  <a:pt x="324329" y="2558931"/>
                  <a:pt x="118414" y="2623565"/>
                  <a:pt x="0" y="2633841"/>
                </a:cubicBezTo>
                <a:close/>
              </a:path>
              <a:path w="562269" h="2633841" extrusionOk="0">
                <a:moveTo>
                  <a:pt x="0" y="2633841"/>
                </a:moveTo>
                <a:cubicBezTo>
                  <a:pt x="27127" y="2430983"/>
                  <a:pt x="101947" y="2290903"/>
                  <a:pt x="129322" y="2028058"/>
                </a:cubicBezTo>
                <a:cubicBezTo>
                  <a:pt x="156696" y="1765213"/>
                  <a:pt x="236278" y="1523397"/>
                  <a:pt x="275512" y="1343259"/>
                </a:cubicBezTo>
                <a:cubicBezTo>
                  <a:pt x="314746" y="1163121"/>
                  <a:pt x="376979" y="919089"/>
                  <a:pt x="410456" y="711137"/>
                </a:cubicBezTo>
                <a:cubicBezTo>
                  <a:pt x="443933" y="503185"/>
                  <a:pt x="530786" y="235327"/>
                  <a:pt x="562269" y="0"/>
                </a:cubicBezTo>
                <a:cubicBezTo>
                  <a:pt x="576706" y="285375"/>
                  <a:pt x="531923" y="496640"/>
                  <a:pt x="554032" y="663210"/>
                </a:cubicBezTo>
                <a:cubicBezTo>
                  <a:pt x="576141" y="829780"/>
                  <a:pt x="569964" y="999979"/>
                  <a:pt x="546430" y="1275403"/>
                </a:cubicBezTo>
                <a:cubicBezTo>
                  <a:pt x="522896" y="1550827"/>
                  <a:pt x="536754" y="1635956"/>
                  <a:pt x="538510" y="1913105"/>
                </a:cubicBezTo>
                <a:cubicBezTo>
                  <a:pt x="540266" y="2190254"/>
                  <a:pt x="514293" y="2405773"/>
                  <a:pt x="530590" y="2550806"/>
                </a:cubicBezTo>
                <a:cubicBezTo>
                  <a:pt x="325668" y="2591286"/>
                  <a:pt x="161010" y="2623067"/>
                  <a:pt x="0" y="263384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35000">
                <a:schemeClr val="accent6"/>
              </a:gs>
              <a:gs pos="54000">
                <a:schemeClr val="accent6"/>
              </a:gs>
              <a:gs pos="86000">
                <a:schemeClr val="accent5"/>
              </a:gs>
              <a:gs pos="100000">
                <a:schemeClr val="accent5"/>
              </a:gs>
            </a:gsLst>
            <a:lin ang="5400012" scaled="0"/>
          </a:gradFill>
          <a:ln w="19050" cap="flat" cmpd="sng">
            <a:solidFill>
              <a:srgbClr val="6F62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-4824073">
            <a:off x="1233941" y="3402586"/>
            <a:ext cx="767733" cy="2752787"/>
          </a:xfrm>
          <a:custGeom>
            <a:avLst/>
            <a:gdLst/>
            <a:ahLst/>
            <a:cxnLst/>
            <a:rect l="l" t="t" r="r" b="b"/>
            <a:pathLst>
              <a:path w="747557" h="2680444" fill="none" extrusionOk="0">
                <a:moveTo>
                  <a:pt x="0" y="2680444"/>
                </a:moveTo>
                <a:cubicBezTo>
                  <a:pt x="45662" y="2382101"/>
                  <a:pt x="115217" y="2182161"/>
                  <a:pt x="158310" y="2010333"/>
                </a:cubicBezTo>
                <a:cubicBezTo>
                  <a:pt x="201403" y="1838505"/>
                  <a:pt x="255771" y="1474252"/>
                  <a:pt x="322951" y="1313418"/>
                </a:cubicBezTo>
                <a:cubicBezTo>
                  <a:pt x="390131" y="1152584"/>
                  <a:pt x="444983" y="927829"/>
                  <a:pt x="474929" y="670111"/>
                </a:cubicBezTo>
                <a:cubicBezTo>
                  <a:pt x="504874" y="412393"/>
                  <a:pt x="582557" y="144214"/>
                  <a:pt x="633238" y="0"/>
                </a:cubicBezTo>
                <a:cubicBezTo>
                  <a:pt x="671945" y="172723"/>
                  <a:pt x="624599" y="334752"/>
                  <a:pt x="664104" y="640793"/>
                </a:cubicBezTo>
                <a:cubicBezTo>
                  <a:pt x="703609" y="946834"/>
                  <a:pt x="658221" y="968054"/>
                  <a:pt x="693827" y="1257853"/>
                </a:cubicBezTo>
                <a:cubicBezTo>
                  <a:pt x="729433" y="1547652"/>
                  <a:pt x="765735" y="2016167"/>
                  <a:pt x="747557" y="2373308"/>
                </a:cubicBezTo>
                <a:cubicBezTo>
                  <a:pt x="622371" y="2432716"/>
                  <a:pt x="559949" y="2435257"/>
                  <a:pt x="396205" y="2517662"/>
                </a:cubicBezTo>
                <a:cubicBezTo>
                  <a:pt x="232461" y="2600067"/>
                  <a:pt x="110310" y="2631880"/>
                  <a:pt x="0" y="2680444"/>
                </a:cubicBezTo>
                <a:close/>
              </a:path>
              <a:path w="747557" h="2680444" extrusionOk="0">
                <a:moveTo>
                  <a:pt x="0" y="2680444"/>
                </a:moveTo>
                <a:cubicBezTo>
                  <a:pt x="45668" y="2544774"/>
                  <a:pt x="91638" y="2184732"/>
                  <a:pt x="151977" y="2037137"/>
                </a:cubicBezTo>
                <a:cubicBezTo>
                  <a:pt x="212316" y="1889542"/>
                  <a:pt x="238731" y="1659294"/>
                  <a:pt x="291289" y="1447440"/>
                </a:cubicBezTo>
                <a:cubicBezTo>
                  <a:pt x="343847" y="1235586"/>
                  <a:pt x="369128" y="1011154"/>
                  <a:pt x="462264" y="723720"/>
                </a:cubicBezTo>
                <a:cubicBezTo>
                  <a:pt x="555399" y="436286"/>
                  <a:pt x="583414" y="291614"/>
                  <a:pt x="633238" y="0"/>
                </a:cubicBezTo>
                <a:cubicBezTo>
                  <a:pt x="652872" y="159158"/>
                  <a:pt x="619290" y="300937"/>
                  <a:pt x="660675" y="569594"/>
                </a:cubicBezTo>
                <a:cubicBezTo>
                  <a:pt x="702060" y="838251"/>
                  <a:pt x="670393" y="996932"/>
                  <a:pt x="686968" y="1115455"/>
                </a:cubicBezTo>
                <a:cubicBezTo>
                  <a:pt x="703543" y="1233978"/>
                  <a:pt x="700881" y="1479044"/>
                  <a:pt x="715548" y="1708782"/>
                </a:cubicBezTo>
                <a:cubicBezTo>
                  <a:pt x="730215" y="1938520"/>
                  <a:pt x="715247" y="2151235"/>
                  <a:pt x="747557" y="2373308"/>
                </a:cubicBezTo>
                <a:cubicBezTo>
                  <a:pt x="629629" y="2432669"/>
                  <a:pt x="506495" y="2463977"/>
                  <a:pt x="388730" y="2520733"/>
                </a:cubicBezTo>
                <a:cubicBezTo>
                  <a:pt x="270965" y="2577490"/>
                  <a:pt x="137458" y="2620842"/>
                  <a:pt x="0" y="268044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41000">
                <a:schemeClr val="accent3"/>
              </a:gs>
              <a:gs pos="75000">
                <a:schemeClr val="accent4"/>
              </a:gs>
              <a:gs pos="100000">
                <a:schemeClr val="accent2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-3633683">
            <a:off x="1317697" y="3578576"/>
            <a:ext cx="846612" cy="3490242"/>
          </a:xfrm>
          <a:custGeom>
            <a:avLst/>
            <a:gdLst/>
            <a:ahLst/>
            <a:cxnLst/>
            <a:rect l="l" t="t" r="r" b="b"/>
            <a:pathLst>
              <a:path w="823210" h="3393764" fill="none" extrusionOk="0">
                <a:moveTo>
                  <a:pt x="0" y="3393764"/>
                </a:moveTo>
                <a:cubicBezTo>
                  <a:pt x="47806" y="3237535"/>
                  <a:pt x="95111" y="2988343"/>
                  <a:pt x="100957" y="2816824"/>
                </a:cubicBezTo>
                <a:cubicBezTo>
                  <a:pt x="106804" y="2645305"/>
                  <a:pt x="175207" y="2286836"/>
                  <a:pt x="231608" y="2070196"/>
                </a:cubicBezTo>
                <a:cubicBezTo>
                  <a:pt x="288009" y="1853556"/>
                  <a:pt x="320071" y="1541046"/>
                  <a:pt x="362259" y="1323568"/>
                </a:cubicBezTo>
                <a:cubicBezTo>
                  <a:pt x="404446" y="1106090"/>
                  <a:pt x="437694" y="1006389"/>
                  <a:pt x="463216" y="746628"/>
                </a:cubicBezTo>
                <a:cubicBezTo>
                  <a:pt x="488738" y="486867"/>
                  <a:pt x="508791" y="294471"/>
                  <a:pt x="593867" y="0"/>
                </a:cubicBezTo>
                <a:cubicBezTo>
                  <a:pt x="646675" y="263018"/>
                  <a:pt x="652782" y="569613"/>
                  <a:pt x="655790" y="750250"/>
                </a:cubicBezTo>
                <a:cubicBezTo>
                  <a:pt x="658797" y="930887"/>
                  <a:pt x="687100" y="1163256"/>
                  <a:pt x="708539" y="1389352"/>
                </a:cubicBezTo>
                <a:cubicBezTo>
                  <a:pt x="729978" y="1615448"/>
                  <a:pt x="738774" y="1927594"/>
                  <a:pt x="768168" y="2111814"/>
                </a:cubicBezTo>
                <a:cubicBezTo>
                  <a:pt x="797562" y="2296034"/>
                  <a:pt x="775829" y="2531441"/>
                  <a:pt x="823210" y="2778703"/>
                </a:cubicBezTo>
                <a:cubicBezTo>
                  <a:pt x="661669" y="2926442"/>
                  <a:pt x="494744" y="3030314"/>
                  <a:pt x="395141" y="3098535"/>
                </a:cubicBezTo>
                <a:cubicBezTo>
                  <a:pt x="295538" y="3166756"/>
                  <a:pt x="105289" y="3335289"/>
                  <a:pt x="0" y="3393764"/>
                </a:cubicBezTo>
                <a:close/>
              </a:path>
              <a:path w="823210" h="3393764" extrusionOk="0">
                <a:moveTo>
                  <a:pt x="0" y="3393764"/>
                </a:moveTo>
                <a:cubicBezTo>
                  <a:pt x="41117" y="3206629"/>
                  <a:pt x="102903" y="2988436"/>
                  <a:pt x="112835" y="2748949"/>
                </a:cubicBezTo>
                <a:cubicBezTo>
                  <a:pt x="122767" y="2509462"/>
                  <a:pt x="194908" y="2277919"/>
                  <a:pt x="225669" y="2104134"/>
                </a:cubicBezTo>
                <a:cubicBezTo>
                  <a:pt x="256431" y="1930350"/>
                  <a:pt x="291664" y="1629052"/>
                  <a:pt x="350382" y="1391443"/>
                </a:cubicBezTo>
                <a:cubicBezTo>
                  <a:pt x="409100" y="1153834"/>
                  <a:pt x="432031" y="983394"/>
                  <a:pt x="463216" y="746628"/>
                </a:cubicBezTo>
                <a:cubicBezTo>
                  <a:pt x="494401" y="509862"/>
                  <a:pt x="538047" y="151383"/>
                  <a:pt x="593867" y="0"/>
                </a:cubicBezTo>
                <a:cubicBezTo>
                  <a:pt x="604935" y="276666"/>
                  <a:pt x="629955" y="522300"/>
                  <a:pt x="651203" y="694676"/>
                </a:cubicBezTo>
                <a:cubicBezTo>
                  <a:pt x="672451" y="867052"/>
                  <a:pt x="667808" y="1088957"/>
                  <a:pt x="710832" y="1417139"/>
                </a:cubicBezTo>
                <a:cubicBezTo>
                  <a:pt x="753857" y="1745321"/>
                  <a:pt x="717323" y="1870130"/>
                  <a:pt x="772755" y="2167388"/>
                </a:cubicBezTo>
                <a:cubicBezTo>
                  <a:pt x="828187" y="2464646"/>
                  <a:pt x="778957" y="2573507"/>
                  <a:pt x="823210" y="2778703"/>
                </a:cubicBezTo>
                <a:cubicBezTo>
                  <a:pt x="653155" y="2908405"/>
                  <a:pt x="604728" y="2920000"/>
                  <a:pt x="419837" y="3080083"/>
                </a:cubicBezTo>
                <a:cubicBezTo>
                  <a:pt x="234946" y="3240166"/>
                  <a:pt x="174533" y="3241157"/>
                  <a:pt x="0" y="339376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41000">
                <a:schemeClr val="accent3"/>
              </a:gs>
              <a:gs pos="75000">
                <a:schemeClr val="accent4"/>
              </a:gs>
              <a:gs pos="100000">
                <a:schemeClr val="accent2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7496716" y="64995"/>
            <a:ext cx="3149789" cy="2394758"/>
          </a:xfrm>
          <a:custGeom>
            <a:avLst/>
            <a:gdLst/>
            <a:ahLst/>
            <a:cxnLst/>
            <a:rect l="l" t="t" r="r" b="b"/>
            <a:pathLst>
              <a:path w="225186" h="171207" extrusionOk="0">
                <a:moveTo>
                  <a:pt x="1010" y="153821"/>
                </a:moveTo>
                <a:cubicBezTo>
                  <a:pt x="-2724" y="156310"/>
                  <a:pt x="5319" y="162009"/>
                  <a:pt x="8876" y="164745"/>
                </a:cubicBezTo>
                <a:cubicBezTo>
                  <a:pt x="18056" y="171807"/>
                  <a:pt x="32569" y="172786"/>
                  <a:pt x="43398" y="168678"/>
                </a:cubicBezTo>
                <a:cubicBezTo>
                  <a:pt x="57437" y="163353"/>
                  <a:pt x="65328" y="141504"/>
                  <a:pt x="60878" y="127164"/>
                </a:cubicBezTo>
                <a:cubicBezTo>
                  <a:pt x="57338" y="115758"/>
                  <a:pt x="41290" y="105816"/>
                  <a:pt x="29851" y="109248"/>
                </a:cubicBezTo>
                <a:cubicBezTo>
                  <a:pt x="23337" y="111202"/>
                  <a:pt x="23505" y="123174"/>
                  <a:pt x="26355" y="129349"/>
                </a:cubicBezTo>
                <a:cubicBezTo>
                  <a:pt x="31996" y="141572"/>
                  <a:pt x="45817" y="150950"/>
                  <a:pt x="59130" y="152947"/>
                </a:cubicBezTo>
                <a:cubicBezTo>
                  <a:pt x="73756" y="155141"/>
                  <a:pt x="91625" y="150831"/>
                  <a:pt x="101518" y="139837"/>
                </a:cubicBezTo>
                <a:cubicBezTo>
                  <a:pt x="118373" y="121107"/>
                  <a:pt x="125192" y="88808"/>
                  <a:pt x="115501" y="65549"/>
                </a:cubicBezTo>
                <a:cubicBezTo>
                  <a:pt x="111539" y="56039"/>
                  <a:pt x="102861" y="47753"/>
                  <a:pt x="93215" y="44136"/>
                </a:cubicBezTo>
                <a:cubicBezTo>
                  <a:pt x="83508" y="40496"/>
                  <a:pt x="64295" y="42977"/>
                  <a:pt x="63500" y="53313"/>
                </a:cubicBezTo>
                <a:cubicBezTo>
                  <a:pt x="62250" y="69560"/>
                  <a:pt x="80296" y="86387"/>
                  <a:pt x="96274" y="89583"/>
                </a:cubicBezTo>
                <a:cubicBezTo>
                  <a:pt x="130069" y="96342"/>
                  <a:pt x="165894" y="68357"/>
                  <a:pt x="188041" y="41951"/>
                </a:cubicBezTo>
                <a:cubicBezTo>
                  <a:pt x="200043" y="27640"/>
                  <a:pt x="207844" y="6937"/>
                  <a:pt x="22518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miter lim="8000"/>
            <a:headEnd type="none" w="sm" len="sm"/>
            <a:tailEnd type="none" w="sm" len="sm"/>
          </a:ln>
        </p:spPr>
      </p:sp>
      <p:sp>
        <p:nvSpPr>
          <p:cNvPr id="21" name="Google Shape;21;p2"/>
          <p:cNvSpPr/>
          <p:nvPr/>
        </p:nvSpPr>
        <p:spPr>
          <a:xfrm rot="4913115" flipH="1">
            <a:off x="11166451" y="1904430"/>
            <a:ext cx="279684" cy="1415740"/>
          </a:xfrm>
          <a:custGeom>
            <a:avLst/>
            <a:gdLst/>
            <a:ahLst/>
            <a:cxnLst/>
            <a:rect l="l" t="t" r="r" b="b"/>
            <a:pathLst>
              <a:path w="485810" h="2459136" fill="none" extrusionOk="0">
                <a:moveTo>
                  <a:pt x="0" y="2192172"/>
                </a:moveTo>
                <a:cubicBezTo>
                  <a:pt x="56121" y="2058190"/>
                  <a:pt x="73990" y="1761201"/>
                  <a:pt x="113881" y="1644129"/>
                </a:cubicBezTo>
                <a:cubicBezTo>
                  <a:pt x="153772" y="1527057"/>
                  <a:pt x="175414" y="1313329"/>
                  <a:pt x="223207" y="1118008"/>
                </a:cubicBezTo>
                <a:cubicBezTo>
                  <a:pt x="271000" y="922687"/>
                  <a:pt x="327977" y="708544"/>
                  <a:pt x="341644" y="548043"/>
                </a:cubicBezTo>
                <a:cubicBezTo>
                  <a:pt x="355310" y="387542"/>
                  <a:pt x="388381" y="228335"/>
                  <a:pt x="455525" y="0"/>
                </a:cubicBezTo>
                <a:cubicBezTo>
                  <a:pt x="446930" y="144540"/>
                  <a:pt x="470773" y="348565"/>
                  <a:pt x="463702" y="663967"/>
                </a:cubicBezTo>
                <a:cubicBezTo>
                  <a:pt x="456631" y="979369"/>
                  <a:pt x="481634" y="1161676"/>
                  <a:pt x="471576" y="1303342"/>
                </a:cubicBezTo>
                <a:cubicBezTo>
                  <a:pt x="461518" y="1445008"/>
                  <a:pt x="522658" y="1939936"/>
                  <a:pt x="485810" y="2459136"/>
                </a:cubicBezTo>
                <a:cubicBezTo>
                  <a:pt x="272153" y="2361375"/>
                  <a:pt x="113026" y="2225207"/>
                  <a:pt x="0" y="2192172"/>
                </a:cubicBezTo>
                <a:close/>
              </a:path>
              <a:path w="485810" h="2459136" extrusionOk="0">
                <a:moveTo>
                  <a:pt x="0" y="2192172"/>
                </a:moveTo>
                <a:cubicBezTo>
                  <a:pt x="28089" y="1932159"/>
                  <a:pt x="65653" y="1797720"/>
                  <a:pt x="109326" y="1666051"/>
                </a:cubicBezTo>
                <a:cubicBezTo>
                  <a:pt x="152999" y="1534382"/>
                  <a:pt x="185742" y="1372515"/>
                  <a:pt x="209541" y="1183773"/>
                </a:cubicBezTo>
                <a:cubicBezTo>
                  <a:pt x="233340" y="995031"/>
                  <a:pt x="285323" y="854573"/>
                  <a:pt x="332533" y="591886"/>
                </a:cubicBezTo>
                <a:cubicBezTo>
                  <a:pt x="379743" y="329199"/>
                  <a:pt x="421236" y="262654"/>
                  <a:pt x="455525" y="0"/>
                </a:cubicBezTo>
                <a:cubicBezTo>
                  <a:pt x="437295" y="142633"/>
                  <a:pt x="469333" y="306531"/>
                  <a:pt x="462793" y="590193"/>
                </a:cubicBezTo>
                <a:cubicBezTo>
                  <a:pt x="456253" y="873855"/>
                  <a:pt x="485813" y="915704"/>
                  <a:pt x="469759" y="1155794"/>
                </a:cubicBezTo>
                <a:cubicBezTo>
                  <a:pt x="453705" y="1395884"/>
                  <a:pt x="498317" y="1500302"/>
                  <a:pt x="477330" y="1770578"/>
                </a:cubicBezTo>
                <a:cubicBezTo>
                  <a:pt x="456343" y="2040854"/>
                  <a:pt x="493905" y="2317218"/>
                  <a:pt x="485810" y="2459136"/>
                </a:cubicBezTo>
                <a:cubicBezTo>
                  <a:pt x="310281" y="2341836"/>
                  <a:pt x="132696" y="2241651"/>
                  <a:pt x="0" y="2192172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35000">
                <a:schemeClr val="accent6"/>
              </a:gs>
              <a:gs pos="54000">
                <a:schemeClr val="accent6"/>
              </a:gs>
              <a:gs pos="86000">
                <a:schemeClr val="accent5"/>
              </a:gs>
              <a:gs pos="100000">
                <a:schemeClr val="accent5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4994410">
            <a:off x="11063644" y="1545638"/>
            <a:ext cx="323150" cy="1513736"/>
          </a:xfrm>
          <a:custGeom>
            <a:avLst/>
            <a:gdLst/>
            <a:ahLst/>
            <a:cxnLst/>
            <a:rect l="l" t="t" r="r" b="b"/>
            <a:pathLst>
              <a:path w="562269" h="2633841" fill="none" extrusionOk="0">
                <a:moveTo>
                  <a:pt x="0" y="2633841"/>
                </a:moveTo>
                <a:cubicBezTo>
                  <a:pt x="15821" y="2490214"/>
                  <a:pt x="64385" y="2224111"/>
                  <a:pt x="129322" y="2028058"/>
                </a:cubicBezTo>
                <a:cubicBezTo>
                  <a:pt x="194259" y="1832005"/>
                  <a:pt x="236210" y="1576908"/>
                  <a:pt x="269889" y="1369597"/>
                </a:cubicBezTo>
                <a:cubicBezTo>
                  <a:pt x="303568" y="1162286"/>
                  <a:pt x="370665" y="936599"/>
                  <a:pt x="416079" y="684799"/>
                </a:cubicBezTo>
                <a:cubicBezTo>
                  <a:pt x="461493" y="432999"/>
                  <a:pt x="476062" y="272464"/>
                  <a:pt x="562269" y="0"/>
                </a:cubicBezTo>
                <a:cubicBezTo>
                  <a:pt x="544726" y="159491"/>
                  <a:pt x="567205" y="447944"/>
                  <a:pt x="555300" y="561177"/>
                </a:cubicBezTo>
                <a:cubicBezTo>
                  <a:pt x="543395" y="674410"/>
                  <a:pt x="530515" y="1111597"/>
                  <a:pt x="546746" y="1249895"/>
                </a:cubicBezTo>
                <a:cubicBezTo>
                  <a:pt x="562977" y="1388193"/>
                  <a:pt x="539219" y="1679434"/>
                  <a:pt x="539143" y="1862088"/>
                </a:cubicBezTo>
                <a:cubicBezTo>
                  <a:pt x="539067" y="2044742"/>
                  <a:pt x="566667" y="2319578"/>
                  <a:pt x="530590" y="2550806"/>
                </a:cubicBezTo>
                <a:cubicBezTo>
                  <a:pt x="324329" y="2558931"/>
                  <a:pt x="118414" y="2623565"/>
                  <a:pt x="0" y="2633841"/>
                </a:cubicBezTo>
                <a:close/>
              </a:path>
              <a:path w="562269" h="2633841" extrusionOk="0">
                <a:moveTo>
                  <a:pt x="0" y="2633841"/>
                </a:moveTo>
                <a:cubicBezTo>
                  <a:pt x="27127" y="2430983"/>
                  <a:pt x="101947" y="2290903"/>
                  <a:pt x="129322" y="2028058"/>
                </a:cubicBezTo>
                <a:cubicBezTo>
                  <a:pt x="156696" y="1765213"/>
                  <a:pt x="236278" y="1523397"/>
                  <a:pt x="275512" y="1343259"/>
                </a:cubicBezTo>
                <a:cubicBezTo>
                  <a:pt x="314746" y="1163121"/>
                  <a:pt x="376979" y="919089"/>
                  <a:pt x="410456" y="711137"/>
                </a:cubicBezTo>
                <a:cubicBezTo>
                  <a:pt x="443933" y="503185"/>
                  <a:pt x="530786" y="235327"/>
                  <a:pt x="562269" y="0"/>
                </a:cubicBezTo>
                <a:cubicBezTo>
                  <a:pt x="576706" y="285375"/>
                  <a:pt x="531923" y="496640"/>
                  <a:pt x="554032" y="663210"/>
                </a:cubicBezTo>
                <a:cubicBezTo>
                  <a:pt x="576141" y="829780"/>
                  <a:pt x="569964" y="999979"/>
                  <a:pt x="546430" y="1275403"/>
                </a:cubicBezTo>
                <a:cubicBezTo>
                  <a:pt x="522896" y="1550827"/>
                  <a:pt x="536754" y="1635956"/>
                  <a:pt x="538510" y="1913105"/>
                </a:cubicBezTo>
                <a:cubicBezTo>
                  <a:pt x="540266" y="2190254"/>
                  <a:pt x="514293" y="2405773"/>
                  <a:pt x="530590" y="2550806"/>
                </a:cubicBezTo>
                <a:cubicBezTo>
                  <a:pt x="325668" y="2591286"/>
                  <a:pt x="161010" y="2623067"/>
                  <a:pt x="0" y="263384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35000">
                <a:schemeClr val="accent6"/>
              </a:gs>
              <a:gs pos="54000">
                <a:schemeClr val="accent6"/>
              </a:gs>
              <a:gs pos="86000">
                <a:schemeClr val="accent5"/>
              </a:gs>
              <a:gs pos="100000">
                <a:schemeClr val="accent5"/>
              </a:gs>
            </a:gsLst>
            <a:lin ang="5400012" scaled="0"/>
          </a:gradFill>
          <a:ln w="19050" cap="flat" cmpd="sng">
            <a:solidFill>
              <a:srgbClr val="6F62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6513817" flipH="1">
            <a:off x="11035391" y="1506023"/>
            <a:ext cx="429553" cy="1540207"/>
          </a:xfrm>
          <a:custGeom>
            <a:avLst/>
            <a:gdLst/>
            <a:ahLst/>
            <a:cxnLst/>
            <a:rect l="l" t="t" r="r" b="b"/>
            <a:pathLst>
              <a:path w="747557" h="2680444" fill="none" extrusionOk="0">
                <a:moveTo>
                  <a:pt x="0" y="2680444"/>
                </a:moveTo>
                <a:cubicBezTo>
                  <a:pt x="45662" y="2382101"/>
                  <a:pt x="115217" y="2182161"/>
                  <a:pt x="158310" y="2010333"/>
                </a:cubicBezTo>
                <a:cubicBezTo>
                  <a:pt x="201403" y="1838505"/>
                  <a:pt x="255771" y="1474252"/>
                  <a:pt x="322951" y="1313418"/>
                </a:cubicBezTo>
                <a:cubicBezTo>
                  <a:pt x="390131" y="1152584"/>
                  <a:pt x="444983" y="927829"/>
                  <a:pt x="474929" y="670111"/>
                </a:cubicBezTo>
                <a:cubicBezTo>
                  <a:pt x="504874" y="412393"/>
                  <a:pt x="582557" y="144214"/>
                  <a:pt x="633238" y="0"/>
                </a:cubicBezTo>
                <a:cubicBezTo>
                  <a:pt x="671945" y="172723"/>
                  <a:pt x="624599" y="334752"/>
                  <a:pt x="664104" y="640793"/>
                </a:cubicBezTo>
                <a:cubicBezTo>
                  <a:pt x="703609" y="946834"/>
                  <a:pt x="658221" y="968054"/>
                  <a:pt x="693827" y="1257853"/>
                </a:cubicBezTo>
                <a:cubicBezTo>
                  <a:pt x="729433" y="1547652"/>
                  <a:pt x="765735" y="2016167"/>
                  <a:pt x="747557" y="2373308"/>
                </a:cubicBezTo>
                <a:cubicBezTo>
                  <a:pt x="622371" y="2432716"/>
                  <a:pt x="559949" y="2435257"/>
                  <a:pt x="396205" y="2517662"/>
                </a:cubicBezTo>
                <a:cubicBezTo>
                  <a:pt x="232461" y="2600067"/>
                  <a:pt x="110310" y="2631880"/>
                  <a:pt x="0" y="2680444"/>
                </a:cubicBezTo>
                <a:close/>
              </a:path>
              <a:path w="747557" h="2680444" extrusionOk="0">
                <a:moveTo>
                  <a:pt x="0" y="2680444"/>
                </a:moveTo>
                <a:cubicBezTo>
                  <a:pt x="45668" y="2544774"/>
                  <a:pt x="91638" y="2184732"/>
                  <a:pt x="151977" y="2037137"/>
                </a:cubicBezTo>
                <a:cubicBezTo>
                  <a:pt x="212316" y="1889542"/>
                  <a:pt x="238731" y="1659294"/>
                  <a:pt x="291289" y="1447440"/>
                </a:cubicBezTo>
                <a:cubicBezTo>
                  <a:pt x="343847" y="1235586"/>
                  <a:pt x="369128" y="1011154"/>
                  <a:pt x="462264" y="723720"/>
                </a:cubicBezTo>
                <a:cubicBezTo>
                  <a:pt x="555399" y="436286"/>
                  <a:pt x="583414" y="291614"/>
                  <a:pt x="633238" y="0"/>
                </a:cubicBezTo>
                <a:cubicBezTo>
                  <a:pt x="652872" y="159158"/>
                  <a:pt x="619290" y="300937"/>
                  <a:pt x="660675" y="569594"/>
                </a:cubicBezTo>
                <a:cubicBezTo>
                  <a:pt x="702060" y="838251"/>
                  <a:pt x="670393" y="996932"/>
                  <a:pt x="686968" y="1115455"/>
                </a:cubicBezTo>
                <a:cubicBezTo>
                  <a:pt x="703543" y="1233978"/>
                  <a:pt x="700881" y="1479044"/>
                  <a:pt x="715548" y="1708782"/>
                </a:cubicBezTo>
                <a:cubicBezTo>
                  <a:pt x="730215" y="1938520"/>
                  <a:pt x="715247" y="2151235"/>
                  <a:pt x="747557" y="2373308"/>
                </a:cubicBezTo>
                <a:cubicBezTo>
                  <a:pt x="629629" y="2432669"/>
                  <a:pt x="506495" y="2463977"/>
                  <a:pt x="388730" y="2520733"/>
                </a:cubicBezTo>
                <a:cubicBezTo>
                  <a:pt x="270965" y="2577490"/>
                  <a:pt x="137458" y="2620842"/>
                  <a:pt x="0" y="268044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41000">
                <a:schemeClr val="accent3"/>
              </a:gs>
              <a:gs pos="75000">
                <a:schemeClr val="accent4"/>
              </a:gs>
              <a:gs pos="100000">
                <a:schemeClr val="accent2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 rot="5323427" flipH="1">
            <a:off x="10808711" y="1535877"/>
            <a:ext cx="473686" cy="1952818"/>
          </a:xfrm>
          <a:custGeom>
            <a:avLst/>
            <a:gdLst/>
            <a:ahLst/>
            <a:cxnLst/>
            <a:rect l="l" t="t" r="r" b="b"/>
            <a:pathLst>
              <a:path w="823210" h="3393764" fill="none" extrusionOk="0">
                <a:moveTo>
                  <a:pt x="0" y="3393764"/>
                </a:moveTo>
                <a:cubicBezTo>
                  <a:pt x="47806" y="3237535"/>
                  <a:pt x="95111" y="2988343"/>
                  <a:pt x="100957" y="2816824"/>
                </a:cubicBezTo>
                <a:cubicBezTo>
                  <a:pt x="106804" y="2645305"/>
                  <a:pt x="175207" y="2286836"/>
                  <a:pt x="231608" y="2070196"/>
                </a:cubicBezTo>
                <a:cubicBezTo>
                  <a:pt x="288009" y="1853556"/>
                  <a:pt x="320071" y="1541046"/>
                  <a:pt x="362259" y="1323568"/>
                </a:cubicBezTo>
                <a:cubicBezTo>
                  <a:pt x="404446" y="1106090"/>
                  <a:pt x="437694" y="1006389"/>
                  <a:pt x="463216" y="746628"/>
                </a:cubicBezTo>
                <a:cubicBezTo>
                  <a:pt x="488738" y="486867"/>
                  <a:pt x="508791" y="294471"/>
                  <a:pt x="593867" y="0"/>
                </a:cubicBezTo>
                <a:cubicBezTo>
                  <a:pt x="646675" y="263018"/>
                  <a:pt x="652782" y="569613"/>
                  <a:pt x="655790" y="750250"/>
                </a:cubicBezTo>
                <a:cubicBezTo>
                  <a:pt x="658797" y="930887"/>
                  <a:pt x="687100" y="1163256"/>
                  <a:pt x="708539" y="1389352"/>
                </a:cubicBezTo>
                <a:cubicBezTo>
                  <a:pt x="729978" y="1615448"/>
                  <a:pt x="738774" y="1927594"/>
                  <a:pt x="768168" y="2111814"/>
                </a:cubicBezTo>
                <a:cubicBezTo>
                  <a:pt x="797562" y="2296034"/>
                  <a:pt x="775829" y="2531441"/>
                  <a:pt x="823210" y="2778703"/>
                </a:cubicBezTo>
                <a:cubicBezTo>
                  <a:pt x="661669" y="2926442"/>
                  <a:pt x="494744" y="3030314"/>
                  <a:pt x="395141" y="3098535"/>
                </a:cubicBezTo>
                <a:cubicBezTo>
                  <a:pt x="295538" y="3166756"/>
                  <a:pt x="105289" y="3335289"/>
                  <a:pt x="0" y="3393764"/>
                </a:cubicBezTo>
                <a:close/>
              </a:path>
              <a:path w="823210" h="3393764" extrusionOk="0">
                <a:moveTo>
                  <a:pt x="0" y="3393764"/>
                </a:moveTo>
                <a:cubicBezTo>
                  <a:pt x="41117" y="3206629"/>
                  <a:pt x="102903" y="2988436"/>
                  <a:pt x="112835" y="2748949"/>
                </a:cubicBezTo>
                <a:cubicBezTo>
                  <a:pt x="122767" y="2509462"/>
                  <a:pt x="194908" y="2277919"/>
                  <a:pt x="225669" y="2104134"/>
                </a:cubicBezTo>
                <a:cubicBezTo>
                  <a:pt x="256431" y="1930350"/>
                  <a:pt x="291664" y="1629052"/>
                  <a:pt x="350382" y="1391443"/>
                </a:cubicBezTo>
                <a:cubicBezTo>
                  <a:pt x="409100" y="1153834"/>
                  <a:pt x="432031" y="983394"/>
                  <a:pt x="463216" y="746628"/>
                </a:cubicBezTo>
                <a:cubicBezTo>
                  <a:pt x="494401" y="509862"/>
                  <a:pt x="538047" y="151383"/>
                  <a:pt x="593867" y="0"/>
                </a:cubicBezTo>
                <a:cubicBezTo>
                  <a:pt x="604935" y="276666"/>
                  <a:pt x="629955" y="522300"/>
                  <a:pt x="651203" y="694676"/>
                </a:cubicBezTo>
                <a:cubicBezTo>
                  <a:pt x="672451" y="867052"/>
                  <a:pt x="667808" y="1088957"/>
                  <a:pt x="710832" y="1417139"/>
                </a:cubicBezTo>
                <a:cubicBezTo>
                  <a:pt x="753857" y="1745321"/>
                  <a:pt x="717323" y="1870130"/>
                  <a:pt x="772755" y="2167388"/>
                </a:cubicBezTo>
                <a:cubicBezTo>
                  <a:pt x="828187" y="2464646"/>
                  <a:pt x="778957" y="2573507"/>
                  <a:pt x="823210" y="2778703"/>
                </a:cubicBezTo>
                <a:cubicBezTo>
                  <a:pt x="653155" y="2908405"/>
                  <a:pt x="604728" y="2920000"/>
                  <a:pt x="419837" y="3080083"/>
                </a:cubicBezTo>
                <a:cubicBezTo>
                  <a:pt x="234946" y="3240166"/>
                  <a:pt x="174533" y="3241157"/>
                  <a:pt x="0" y="339376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41000">
                <a:schemeClr val="accent3"/>
              </a:gs>
              <a:gs pos="75000">
                <a:schemeClr val="accent4"/>
              </a:gs>
              <a:gs pos="100000">
                <a:schemeClr val="accent2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 rot="-3068711" flipH="1">
            <a:off x="407940" y="562434"/>
            <a:ext cx="3383986" cy="2433710"/>
          </a:xfrm>
          <a:custGeom>
            <a:avLst/>
            <a:gdLst/>
            <a:ahLst/>
            <a:cxnLst/>
            <a:rect l="l" t="t" r="r" b="b"/>
            <a:pathLst>
              <a:path w="225186" h="171207" extrusionOk="0">
                <a:moveTo>
                  <a:pt x="1010" y="153821"/>
                </a:moveTo>
                <a:cubicBezTo>
                  <a:pt x="-2724" y="156310"/>
                  <a:pt x="5319" y="162009"/>
                  <a:pt x="8876" y="164745"/>
                </a:cubicBezTo>
                <a:cubicBezTo>
                  <a:pt x="18056" y="171807"/>
                  <a:pt x="32569" y="172786"/>
                  <a:pt x="43398" y="168678"/>
                </a:cubicBezTo>
                <a:cubicBezTo>
                  <a:pt x="57437" y="163353"/>
                  <a:pt x="65328" y="141504"/>
                  <a:pt x="60878" y="127164"/>
                </a:cubicBezTo>
                <a:cubicBezTo>
                  <a:pt x="57338" y="115758"/>
                  <a:pt x="41290" y="105816"/>
                  <a:pt x="29851" y="109248"/>
                </a:cubicBezTo>
                <a:cubicBezTo>
                  <a:pt x="23337" y="111202"/>
                  <a:pt x="23505" y="123174"/>
                  <a:pt x="26355" y="129349"/>
                </a:cubicBezTo>
                <a:cubicBezTo>
                  <a:pt x="31996" y="141572"/>
                  <a:pt x="45817" y="150950"/>
                  <a:pt x="59130" y="152947"/>
                </a:cubicBezTo>
                <a:cubicBezTo>
                  <a:pt x="73756" y="155141"/>
                  <a:pt x="91625" y="150831"/>
                  <a:pt x="101518" y="139837"/>
                </a:cubicBezTo>
                <a:cubicBezTo>
                  <a:pt x="118373" y="121107"/>
                  <a:pt x="125192" y="88808"/>
                  <a:pt x="115501" y="65549"/>
                </a:cubicBezTo>
                <a:cubicBezTo>
                  <a:pt x="111539" y="56039"/>
                  <a:pt x="102861" y="47753"/>
                  <a:pt x="93215" y="44136"/>
                </a:cubicBezTo>
                <a:cubicBezTo>
                  <a:pt x="83508" y="40496"/>
                  <a:pt x="64295" y="42977"/>
                  <a:pt x="63500" y="53313"/>
                </a:cubicBezTo>
                <a:cubicBezTo>
                  <a:pt x="62250" y="69560"/>
                  <a:pt x="80296" y="86387"/>
                  <a:pt x="96274" y="89583"/>
                </a:cubicBezTo>
                <a:cubicBezTo>
                  <a:pt x="130069" y="96342"/>
                  <a:pt x="165894" y="68357"/>
                  <a:pt x="188041" y="41951"/>
                </a:cubicBezTo>
                <a:cubicBezTo>
                  <a:pt x="200043" y="27640"/>
                  <a:pt x="207844" y="6937"/>
                  <a:pt x="22518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miter lim="8000"/>
            <a:headEnd type="none" w="sm" len="sm"/>
            <a:tailEnd type="none" w="sm" len="sm"/>
          </a:ln>
        </p:spPr>
      </p:sp>
      <p:sp>
        <p:nvSpPr>
          <p:cNvPr id="26" name="Google Shape;26;p2"/>
          <p:cNvSpPr/>
          <p:nvPr/>
        </p:nvSpPr>
        <p:spPr>
          <a:xfrm rot="2611246" flipH="1">
            <a:off x="4663183" y="202841"/>
            <a:ext cx="279662" cy="1415630"/>
          </a:xfrm>
          <a:custGeom>
            <a:avLst/>
            <a:gdLst/>
            <a:ahLst/>
            <a:cxnLst/>
            <a:rect l="l" t="t" r="r" b="b"/>
            <a:pathLst>
              <a:path w="485810" h="2459136" fill="none" extrusionOk="0">
                <a:moveTo>
                  <a:pt x="0" y="2192172"/>
                </a:moveTo>
                <a:cubicBezTo>
                  <a:pt x="56121" y="2058190"/>
                  <a:pt x="73990" y="1761201"/>
                  <a:pt x="113881" y="1644129"/>
                </a:cubicBezTo>
                <a:cubicBezTo>
                  <a:pt x="153772" y="1527057"/>
                  <a:pt x="175414" y="1313329"/>
                  <a:pt x="223207" y="1118008"/>
                </a:cubicBezTo>
                <a:cubicBezTo>
                  <a:pt x="271000" y="922687"/>
                  <a:pt x="327977" y="708544"/>
                  <a:pt x="341644" y="548043"/>
                </a:cubicBezTo>
                <a:cubicBezTo>
                  <a:pt x="355310" y="387542"/>
                  <a:pt x="388381" y="228335"/>
                  <a:pt x="455525" y="0"/>
                </a:cubicBezTo>
                <a:cubicBezTo>
                  <a:pt x="446930" y="144540"/>
                  <a:pt x="470773" y="348565"/>
                  <a:pt x="463702" y="663967"/>
                </a:cubicBezTo>
                <a:cubicBezTo>
                  <a:pt x="456631" y="979369"/>
                  <a:pt x="481634" y="1161676"/>
                  <a:pt x="471576" y="1303342"/>
                </a:cubicBezTo>
                <a:cubicBezTo>
                  <a:pt x="461518" y="1445008"/>
                  <a:pt x="522658" y="1939936"/>
                  <a:pt x="485810" y="2459136"/>
                </a:cubicBezTo>
                <a:cubicBezTo>
                  <a:pt x="272153" y="2361375"/>
                  <a:pt x="113026" y="2225207"/>
                  <a:pt x="0" y="2192172"/>
                </a:cubicBezTo>
                <a:close/>
              </a:path>
              <a:path w="485810" h="2459136" extrusionOk="0">
                <a:moveTo>
                  <a:pt x="0" y="2192172"/>
                </a:moveTo>
                <a:cubicBezTo>
                  <a:pt x="28089" y="1932159"/>
                  <a:pt x="65653" y="1797720"/>
                  <a:pt x="109326" y="1666051"/>
                </a:cubicBezTo>
                <a:cubicBezTo>
                  <a:pt x="152999" y="1534382"/>
                  <a:pt x="185742" y="1372515"/>
                  <a:pt x="209541" y="1183773"/>
                </a:cubicBezTo>
                <a:cubicBezTo>
                  <a:pt x="233340" y="995031"/>
                  <a:pt x="285323" y="854573"/>
                  <a:pt x="332533" y="591886"/>
                </a:cubicBezTo>
                <a:cubicBezTo>
                  <a:pt x="379743" y="329199"/>
                  <a:pt x="421236" y="262654"/>
                  <a:pt x="455525" y="0"/>
                </a:cubicBezTo>
                <a:cubicBezTo>
                  <a:pt x="437295" y="142633"/>
                  <a:pt x="469333" y="306531"/>
                  <a:pt x="462793" y="590193"/>
                </a:cubicBezTo>
                <a:cubicBezTo>
                  <a:pt x="456253" y="873855"/>
                  <a:pt x="485813" y="915704"/>
                  <a:pt x="469759" y="1155794"/>
                </a:cubicBezTo>
                <a:cubicBezTo>
                  <a:pt x="453705" y="1395884"/>
                  <a:pt x="498317" y="1500302"/>
                  <a:pt x="477330" y="1770578"/>
                </a:cubicBezTo>
                <a:cubicBezTo>
                  <a:pt x="456343" y="2040854"/>
                  <a:pt x="493905" y="2317218"/>
                  <a:pt x="485810" y="2459136"/>
                </a:cubicBezTo>
                <a:cubicBezTo>
                  <a:pt x="310281" y="2341836"/>
                  <a:pt x="132696" y="2241651"/>
                  <a:pt x="0" y="2192172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35000">
                <a:schemeClr val="accent6"/>
              </a:gs>
              <a:gs pos="54000">
                <a:schemeClr val="accent6"/>
              </a:gs>
              <a:gs pos="86000">
                <a:schemeClr val="accent5"/>
              </a:gs>
              <a:gs pos="100000">
                <a:schemeClr val="accent5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2692541">
            <a:off x="4385626" y="-38722"/>
            <a:ext cx="323125" cy="1513618"/>
          </a:xfrm>
          <a:custGeom>
            <a:avLst/>
            <a:gdLst/>
            <a:ahLst/>
            <a:cxnLst/>
            <a:rect l="l" t="t" r="r" b="b"/>
            <a:pathLst>
              <a:path w="562269" h="2633841" fill="none" extrusionOk="0">
                <a:moveTo>
                  <a:pt x="0" y="2633841"/>
                </a:moveTo>
                <a:cubicBezTo>
                  <a:pt x="15821" y="2490214"/>
                  <a:pt x="64385" y="2224111"/>
                  <a:pt x="129322" y="2028058"/>
                </a:cubicBezTo>
                <a:cubicBezTo>
                  <a:pt x="194259" y="1832005"/>
                  <a:pt x="236210" y="1576908"/>
                  <a:pt x="269889" y="1369597"/>
                </a:cubicBezTo>
                <a:cubicBezTo>
                  <a:pt x="303568" y="1162286"/>
                  <a:pt x="370665" y="936599"/>
                  <a:pt x="416079" y="684799"/>
                </a:cubicBezTo>
                <a:cubicBezTo>
                  <a:pt x="461493" y="432999"/>
                  <a:pt x="476062" y="272464"/>
                  <a:pt x="562269" y="0"/>
                </a:cubicBezTo>
                <a:cubicBezTo>
                  <a:pt x="544726" y="159491"/>
                  <a:pt x="567205" y="447944"/>
                  <a:pt x="555300" y="561177"/>
                </a:cubicBezTo>
                <a:cubicBezTo>
                  <a:pt x="543395" y="674410"/>
                  <a:pt x="530515" y="1111597"/>
                  <a:pt x="546746" y="1249895"/>
                </a:cubicBezTo>
                <a:cubicBezTo>
                  <a:pt x="562977" y="1388193"/>
                  <a:pt x="539219" y="1679434"/>
                  <a:pt x="539143" y="1862088"/>
                </a:cubicBezTo>
                <a:cubicBezTo>
                  <a:pt x="539067" y="2044742"/>
                  <a:pt x="566667" y="2319578"/>
                  <a:pt x="530590" y="2550806"/>
                </a:cubicBezTo>
                <a:cubicBezTo>
                  <a:pt x="324329" y="2558931"/>
                  <a:pt x="118414" y="2623565"/>
                  <a:pt x="0" y="2633841"/>
                </a:cubicBezTo>
                <a:close/>
              </a:path>
              <a:path w="562269" h="2633841" extrusionOk="0">
                <a:moveTo>
                  <a:pt x="0" y="2633841"/>
                </a:moveTo>
                <a:cubicBezTo>
                  <a:pt x="27127" y="2430983"/>
                  <a:pt x="101947" y="2290903"/>
                  <a:pt x="129322" y="2028058"/>
                </a:cubicBezTo>
                <a:cubicBezTo>
                  <a:pt x="156696" y="1765213"/>
                  <a:pt x="236278" y="1523397"/>
                  <a:pt x="275512" y="1343259"/>
                </a:cubicBezTo>
                <a:cubicBezTo>
                  <a:pt x="314746" y="1163121"/>
                  <a:pt x="376979" y="919089"/>
                  <a:pt x="410456" y="711137"/>
                </a:cubicBezTo>
                <a:cubicBezTo>
                  <a:pt x="443933" y="503185"/>
                  <a:pt x="530786" y="235327"/>
                  <a:pt x="562269" y="0"/>
                </a:cubicBezTo>
                <a:cubicBezTo>
                  <a:pt x="576706" y="285375"/>
                  <a:pt x="531923" y="496640"/>
                  <a:pt x="554032" y="663210"/>
                </a:cubicBezTo>
                <a:cubicBezTo>
                  <a:pt x="576141" y="829780"/>
                  <a:pt x="569964" y="999979"/>
                  <a:pt x="546430" y="1275403"/>
                </a:cubicBezTo>
                <a:cubicBezTo>
                  <a:pt x="522896" y="1550827"/>
                  <a:pt x="536754" y="1635956"/>
                  <a:pt x="538510" y="1913105"/>
                </a:cubicBezTo>
                <a:cubicBezTo>
                  <a:pt x="540266" y="2190254"/>
                  <a:pt x="514293" y="2405773"/>
                  <a:pt x="530590" y="2550806"/>
                </a:cubicBezTo>
                <a:cubicBezTo>
                  <a:pt x="325668" y="2591286"/>
                  <a:pt x="161010" y="2623067"/>
                  <a:pt x="0" y="263384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35000">
                <a:schemeClr val="accent6"/>
              </a:gs>
              <a:gs pos="54000">
                <a:schemeClr val="accent6"/>
              </a:gs>
              <a:gs pos="86000">
                <a:schemeClr val="accent5"/>
              </a:gs>
              <a:gs pos="100000">
                <a:schemeClr val="accent5"/>
              </a:gs>
            </a:gsLst>
            <a:lin ang="5400012" scaled="0"/>
          </a:gradFill>
          <a:ln w="19050" cap="flat" cmpd="sng">
            <a:solidFill>
              <a:srgbClr val="6F62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 rot="4211948" flipH="1">
            <a:off x="4335617" y="-88122"/>
            <a:ext cx="429519" cy="1540087"/>
          </a:xfrm>
          <a:custGeom>
            <a:avLst/>
            <a:gdLst/>
            <a:ahLst/>
            <a:cxnLst/>
            <a:rect l="l" t="t" r="r" b="b"/>
            <a:pathLst>
              <a:path w="747557" h="2680444" fill="none" extrusionOk="0">
                <a:moveTo>
                  <a:pt x="0" y="2680444"/>
                </a:moveTo>
                <a:cubicBezTo>
                  <a:pt x="45662" y="2382101"/>
                  <a:pt x="115217" y="2182161"/>
                  <a:pt x="158310" y="2010333"/>
                </a:cubicBezTo>
                <a:cubicBezTo>
                  <a:pt x="201403" y="1838505"/>
                  <a:pt x="255771" y="1474252"/>
                  <a:pt x="322951" y="1313418"/>
                </a:cubicBezTo>
                <a:cubicBezTo>
                  <a:pt x="390131" y="1152584"/>
                  <a:pt x="444983" y="927829"/>
                  <a:pt x="474929" y="670111"/>
                </a:cubicBezTo>
                <a:cubicBezTo>
                  <a:pt x="504874" y="412393"/>
                  <a:pt x="582557" y="144214"/>
                  <a:pt x="633238" y="0"/>
                </a:cubicBezTo>
                <a:cubicBezTo>
                  <a:pt x="671945" y="172723"/>
                  <a:pt x="624599" y="334752"/>
                  <a:pt x="664104" y="640793"/>
                </a:cubicBezTo>
                <a:cubicBezTo>
                  <a:pt x="703609" y="946834"/>
                  <a:pt x="658221" y="968054"/>
                  <a:pt x="693827" y="1257853"/>
                </a:cubicBezTo>
                <a:cubicBezTo>
                  <a:pt x="729433" y="1547652"/>
                  <a:pt x="765735" y="2016167"/>
                  <a:pt x="747557" y="2373308"/>
                </a:cubicBezTo>
                <a:cubicBezTo>
                  <a:pt x="622371" y="2432716"/>
                  <a:pt x="559949" y="2435257"/>
                  <a:pt x="396205" y="2517662"/>
                </a:cubicBezTo>
                <a:cubicBezTo>
                  <a:pt x="232461" y="2600067"/>
                  <a:pt x="110310" y="2631880"/>
                  <a:pt x="0" y="2680444"/>
                </a:cubicBezTo>
                <a:close/>
              </a:path>
              <a:path w="747557" h="2680444" extrusionOk="0">
                <a:moveTo>
                  <a:pt x="0" y="2680444"/>
                </a:moveTo>
                <a:cubicBezTo>
                  <a:pt x="45668" y="2544774"/>
                  <a:pt x="91638" y="2184732"/>
                  <a:pt x="151977" y="2037137"/>
                </a:cubicBezTo>
                <a:cubicBezTo>
                  <a:pt x="212316" y="1889542"/>
                  <a:pt x="238731" y="1659294"/>
                  <a:pt x="291289" y="1447440"/>
                </a:cubicBezTo>
                <a:cubicBezTo>
                  <a:pt x="343847" y="1235586"/>
                  <a:pt x="369128" y="1011154"/>
                  <a:pt x="462264" y="723720"/>
                </a:cubicBezTo>
                <a:cubicBezTo>
                  <a:pt x="555399" y="436286"/>
                  <a:pt x="583414" y="291614"/>
                  <a:pt x="633238" y="0"/>
                </a:cubicBezTo>
                <a:cubicBezTo>
                  <a:pt x="652872" y="159158"/>
                  <a:pt x="619290" y="300937"/>
                  <a:pt x="660675" y="569594"/>
                </a:cubicBezTo>
                <a:cubicBezTo>
                  <a:pt x="702060" y="838251"/>
                  <a:pt x="670393" y="996932"/>
                  <a:pt x="686968" y="1115455"/>
                </a:cubicBezTo>
                <a:cubicBezTo>
                  <a:pt x="703543" y="1233978"/>
                  <a:pt x="700881" y="1479044"/>
                  <a:pt x="715548" y="1708782"/>
                </a:cubicBezTo>
                <a:cubicBezTo>
                  <a:pt x="730215" y="1938520"/>
                  <a:pt x="715247" y="2151235"/>
                  <a:pt x="747557" y="2373308"/>
                </a:cubicBezTo>
                <a:cubicBezTo>
                  <a:pt x="629629" y="2432669"/>
                  <a:pt x="506495" y="2463977"/>
                  <a:pt x="388730" y="2520733"/>
                </a:cubicBezTo>
                <a:cubicBezTo>
                  <a:pt x="270965" y="2577490"/>
                  <a:pt x="137458" y="2620842"/>
                  <a:pt x="0" y="268044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41000">
                <a:schemeClr val="accent3"/>
              </a:gs>
              <a:gs pos="75000">
                <a:schemeClr val="accent4"/>
              </a:gs>
              <a:gs pos="100000">
                <a:schemeClr val="accent2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 rot="3021558" flipH="1">
            <a:off x="4299696" y="17728"/>
            <a:ext cx="473649" cy="1952666"/>
          </a:xfrm>
          <a:custGeom>
            <a:avLst/>
            <a:gdLst/>
            <a:ahLst/>
            <a:cxnLst/>
            <a:rect l="l" t="t" r="r" b="b"/>
            <a:pathLst>
              <a:path w="823210" h="3393764" fill="none" extrusionOk="0">
                <a:moveTo>
                  <a:pt x="0" y="3393764"/>
                </a:moveTo>
                <a:cubicBezTo>
                  <a:pt x="47806" y="3237535"/>
                  <a:pt x="95111" y="2988343"/>
                  <a:pt x="100957" y="2816824"/>
                </a:cubicBezTo>
                <a:cubicBezTo>
                  <a:pt x="106804" y="2645305"/>
                  <a:pt x="175207" y="2286836"/>
                  <a:pt x="231608" y="2070196"/>
                </a:cubicBezTo>
                <a:cubicBezTo>
                  <a:pt x="288009" y="1853556"/>
                  <a:pt x="320071" y="1541046"/>
                  <a:pt x="362259" y="1323568"/>
                </a:cubicBezTo>
                <a:cubicBezTo>
                  <a:pt x="404446" y="1106090"/>
                  <a:pt x="437694" y="1006389"/>
                  <a:pt x="463216" y="746628"/>
                </a:cubicBezTo>
                <a:cubicBezTo>
                  <a:pt x="488738" y="486867"/>
                  <a:pt x="508791" y="294471"/>
                  <a:pt x="593867" y="0"/>
                </a:cubicBezTo>
                <a:cubicBezTo>
                  <a:pt x="646675" y="263018"/>
                  <a:pt x="652782" y="569613"/>
                  <a:pt x="655790" y="750250"/>
                </a:cubicBezTo>
                <a:cubicBezTo>
                  <a:pt x="658797" y="930887"/>
                  <a:pt x="687100" y="1163256"/>
                  <a:pt x="708539" y="1389352"/>
                </a:cubicBezTo>
                <a:cubicBezTo>
                  <a:pt x="729978" y="1615448"/>
                  <a:pt x="738774" y="1927594"/>
                  <a:pt x="768168" y="2111814"/>
                </a:cubicBezTo>
                <a:cubicBezTo>
                  <a:pt x="797562" y="2296034"/>
                  <a:pt x="775829" y="2531441"/>
                  <a:pt x="823210" y="2778703"/>
                </a:cubicBezTo>
                <a:cubicBezTo>
                  <a:pt x="661669" y="2926442"/>
                  <a:pt x="494744" y="3030314"/>
                  <a:pt x="395141" y="3098535"/>
                </a:cubicBezTo>
                <a:cubicBezTo>
                  <a:pt x="295538" y="3166756"/>
                  <a:pt x="105289" y="3335289"/>
                  <a:pt x="0" y="3393764"/>
                </a:cubicBezTo>
                <a:close/>
              </a:path>
              <a:path w="823210" h="3393764" extrusionOk="0">
                <a:moveTo>
                  <a:pt x="0" y="3393764"/>
                </a:moveTo>
                <a:cubicBezTo>
                  <a:pt x="41117" y="3206629"/>
                  <a:pt x="102903" y="2988436"/>
                  <a:pt x="112835" y="2748949"/>
                </a:cubicBezTo>
                <a:cubicBezTo>
                  <a:pt x="122767" y="2509462"/>
                  <a:pt x="194908" y="2277919"/>
                  <a:pt x="225669" y="2104134"/>
                </a:cubicBezTo>
                <a:cubicBezTo>
                  <a:pt x="256431" y="1930350"/>
                  <a:pt x="291664" y="1629052"/>
                  <a:pt x="350382" y="1391443"/>
                </a:cubicBezTo>
                <a:cubicBezTo>
                  <a:pt x="409100" y="1153834"/>
                  <a:pt x="432031" y="983394"/>
                  <a:pt x="463216" y="746628"/>
                </a:cubicBezTo>
                <a:cubicBezTo>
                  <a:pt x="494401" y="509862"/>
                  <a:pt x="538047" y="151383"/>
                  <a:pt x="593867" y="0"/>
                </a:cubicBezTo>
                <a:cubicBezTo>
                  <a:pt x="604935" y="276666"/>
                  <a:pt x="629955" y="522300"/>
                  <a:pt x="651203" y="694676"/>
                </a:cubicBezTo>
                <a:cubicBezTo>
                  <a:pt x="672451" y="867052"/>
                  <a:pt x="667808" y="1088957"/>
                  <a:pt x="710832" y="1417139"/>
                </a:cubicBezTo>
                <a:cubicBezTo>
                  <a:pt x="753857" y="1745321"/>
                  <a:pt x="717323" y="1870130"/>
                  <a:pt x="772755" y="2167388"/>
                </a:cubicBezTo>
                <a:cubicBezTo>
                  <a:pt x="828187" y="2464646"/>
                  <a:pt x="778957" y="2573507"/>
                  <a:pt x="823210" y="2778703"/>
                </a:cubicBezTo>
                <a:cubicBezTo>
                  <a:pt x="653155" y="2908405"/>
                  <a:pt x="604728" y="2920000"/>
                  <a:pt x="419837" y="3080083"/>
                </a:cubicBezTo>
                <a:cubicBezTo>
                  <a:pt x="234946" y="3240166"/>
                  <a:pt x="174533" y="3241157"/>
                  <a:pt x="0" y="339376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41000">
                <a:schemeClr val="accent3"/>
              </a:gs>
              <a:gs pos="75000">
                <a:schemeClr val="accent4"/>
              </a:gs>
              <a:gs pos="100000">
                <a:schemeClr val="accent2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1002800" y="2775200"/>
            <a:ext cx="10773900" cy="1215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33" name="Google Shape;33;p3"/>
          <p:cNvSpPr/>
          <p:nvPr/>
        </p:nvSpPr>
        <p:spPr>
          <a:xfrm rot="2900982">
            <a:off x="707533" y="3506502"/>
            <a:ext cx="3515447" cy="3472490"/>
          </a:xfrm>
          <a:custGeom>
            <a:avLst/>
            <a:gdLst/>
            <a:ahLst/>
            <a:cxnLst/>
            <a:rect l="l" t="t" r="r" b="b"/>
            <a:pathLst>
              <a:path w="225186" h="171207" extrusionOk="0">
                <a:moveTo>
                  <a:pt x="1010" y="153821"/>
                </a:moveTo>
                <a:cubicBezTo>
                  <a:pt x="-2724" y="156310"/>
                  <a:pt x="5319" y="162009"/>
                  <a:pt x="8876" y="164745"/>
                </a:cubicBezTo>
                <a:cubicBezTo>
                  <a:pt x="18056" y="171807"/>
                  <a:pt x="32569" y="172786"/>
                  <a:pt x="43398" y="168678"/>
                </a:cubicBezTo>
                <a:cubicBezTo>
                  <a:pt x="57437" y="163353"/>
                  <a:pt x="65328" y="141504"/>
                  <a:pt x="60878" y="127164"/>
                </a:cubicBezTo>
                <a:cubicBezTo>
                  <a:pt x="57338" y="115758"/>
                  <a:pt x="41290" y="105816"/>
                  <a:pt x="29851" y="109248"/>
                </a:cubicBezTo>
                <a:cubicBezTo>
                  <a:pt x="23337" y="111202"/>
                  <a:pt x="23505" y="123174"/>
                  <a:pt x="26355" y="129349"/>
                </a:cubicBezTo>
                <a:cubicBezTo>
                  <a:pt x="31996" y="141572"/>
                  <a:pt x="45817" y="150950"/>
                  <a:pt x="59130" y="152947"/>
                </a:cubicBezTo>
                <a:cubicBezTo>
                  <a:pt x="73756" y="155141"/>
                  <a:pt x="91625" y="150831"/>
                  <a:pt x="101518" y="139837"/>
                </a:cubicBezTo>
                <a:cubicBezTo>
                  <a:pt x="118373" y="121107"/>
                  <a:pt x="125192" y="88808"/>
                  <a:pt x="115501" y="65549"/>
                </a:cubicBezTo>
                <a:cubicBezTo>
                  <a:pt x="111539" y="56039"/>
                  <a:pt x="102861" y="47753"/>
                  <a:pt x="93215" y="44136"/>
                </a:cubicBezTo>
                <a:cubicBezTo>
                  <a:pt x="83508" y="40496"/>
                  <a:pt x="64295" y="42977"/>
                  <a:pt x="63500" y="53313"/>
                </a:cubicBezTo>
                <a:cubicBezTo>
                  <a:pt x="62250" y="69560"/>
                  <a:pt x="80296" y="86387"/>
                  <a:pt x="96274" y="89583"/>
                </a:cubicBezTo>
                <a:cubicBezTo>
                  <a:pt x="130069" y="96342"/>
                  <a:pt x="165894" y="68357"/>
                  <a:pt x="188041" y="41951"/>
                </a:cubicBezTo>
                <a:cubicBezTo>
                  <a:pt x="200043" y="27640"/>
                  <a:pt x="207844" y="6937"/>
                  <a:pt x="22518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miter lim="8000"/>
            <a:headEnd type="none" w="sm" len="sm"/>
            <a:tailEnd type="none" w="sm" len="sm"/>
          </a:ln>
        </p:spPr>
      </p:sp>
      <p:sp>
        <p:nvSpPr>
          <p:cNvPr id="34" name="Google Shape;34;p3"/>
          <p:cNvSpPr/>
          <p:nvPr/>
        </p:nvSpPr>
        <p:spPr>
          <a:xfrm rot="5714962" flipH="1">
            <a:off x="4547042" y="4960002"/>
            <a:ext cx="304422" cy="1540963"/>
          </a:xfrm>
          <a:custGeom>
            <a:avLst/>
            <a:gdLst/>
            <a:ahLst/>
            <a:cxnLst/>
            <a:rect l="l" t="t" r="r" b="b"/>
            <a:pathLst>
              <a:path w="485810" h="2459136" fill="none" extrusionOk="0">
                <a:moveTo>
                  <a:pt x="0" y="2192172"/>
                </a:moveTo>
                <a:cubicBezTo>
                  <a:pt x="56121" y="2058190"/>
                  <a:pt x="73990" y="1761201"/>
                  <a:pt x="113881" y="1644129"/>
                </a:cubicBezTo>
                <a:cubicBezTo>
                  <a:pt x="153772" y="1527057"/>
                  <a:pt x="175414" y="1313329"/>
                  <a:pt x="223207" y="1118008"/>
                </a:cubicBezTo>
                <a:cubicBezTo>
                  <a:pt x="271000" y="922687"/>
                  <a:pt x="327977" y="708544"/>
                  <a:pt x="341644" y="548043"/>
                </a:cubicBezTo>
                <a:cubicBezTo>
                  <a:pt x="355310" y="387542"/>
                  <a:pt x="388381" y="228335"/>
                  <a:pt x="455525" y="0"/>
                </a:cubicBezTo>
                <a:cubicBezTo>
                  <a:pt x="446930" y="144540"/>
                  <a:pt x="470773" y="348565"/>
                  <a:pt x="463702" y="663967"/>
                </a:cubicBezTo>
                <a:cubicBezTo>
                  <a:pt x="456631" y="979369"/>
                  <a:pt x="481634" y="1161676"/>
                  <a:pt x="471576" y="1303342"/>
                </a:cubicBezTo>
                <a:cubicBezTo>
                  <a:pt x="461518" y="1445008"/>
                  <a:pt x="522658" y="1939936"/>
                  <a:pt x="485810" y="2459136"/>
                </a:cubicBezTo>
                <a:cubicBezTo>
                  <a:pt x="272153" y="2361375"/>
                  <a:pt x="113026" y="2225207"/>
                  <a:pt x="0" y="2192172"/>
                </a:cubicBezTo>
                <a:close/>
              </a:path>
              <a:path w="485810" h="2459136" extrusionOk="0">
                <a:moveTo>
                  <a:pt x="0" y="2192172"/>
                </a:moveTo>
                <a:cubicBezTo>
                  <a:pt x="28089" y="1932159"/>
                  <a:pt x="65653" y="1797720"/>
                  <a:pt x="109326" y="1666051"/>
                </a:cubicBezTo>
                <a:cubicBezTo>
                  <a:pt x="152999" y="1534382"/>
                  <a:pt x="185742" y="1372515"/>
                  <a:pt x="209541" y="1183773"/>
                </a:cubicBezTo>
                <a:cubicBezTo>
                  <a:pt x="233340" y="995031"/>
                  <a:pt x="285323" y="854573"/>
                  <a:pt x="332533" y="591886"/>
                </a:cubicBezTo>
                <a:cubicBezTo>
                  <a:pt x="379743" y="329199"/>
                  <a:pt x="421236" y="262654"/>
                  <a:pt x="455525" y="0"/>
                </a:cubicBezTo>
                <a:cubicBezTo>
                  <a:pt x="437295" y="142633"/>
                  <a:pt x="469333" y="306531"/>
                  <a:pt x="462793" y="590193"/>
                </a:cubicBezTo>
                <a:cubicBezTo>
                  <a:pt x="456253" y="873855"/>
                  <a:pt x="485813" y="915704"/>
                  <a:pt x="469759" y="1155794"/>
                </a:cubicBezTo>
                <a:cubicBezTo>
                  <a:pt x="453705" y="1395884"/>
                  <a:pt x="498317" y="1500302"/>
                  <a:pt x="477330" y="1770578"/>
                </a:cubicBezTo>
                <a:cubicBezTo>
                  <a:pt x="456343" y="2040854"/>
                  <a:pt x="493905" y="2317218"/>
                  <a:pt x="485810" y="2459136"/>
                </a:cubicBezTo>
                <a:cubicBezTo>
                  <a:pt x="310281" y="2341836"/>
                  <a:pt x="132696" y="2241651"/>
                  <a:pt x="0" y="2192172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35000">
                <a:schemeClr val="accent6"/>
              </a:gs>
              <a:gs pos="54000">
                <a:schemeClr val="accent6"/>
              </a:gs>
              <a:gs pos="86000">
                <a:schemeClr val="accent5"/>
              </a:gs>
              <a:gs pos="100000">
                <a:schemeClr val="accent5"/>
              </a:gs>
            </a:gsLst>
            <a:lin ang="5400012" scaled="0"/>
          </a:gradFill>
          <a:ln w="19050" cap="flat" cmpd="sng">
            <a:solidFill>
              <a:srgbClr val="6F62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 rot="5796257">
            <a:off x="4515471" y="4558209"/>
            <a:ext cx="351733" cy="1647626"/>
          </a:xfrm>
          <a:custGeom>
            <a:avLst/>
            <a:gdLst/>
            <a:ahLst/>
            <a:cxnLst/>
            <a:rect l="l" t="t" r="r" b="b"/>
            <a:pathLst>
              <a:path w="562269" h="2633841" fill="none" extrusionOk="0">
                <a:moveTo>
                  <a:pt x="0" y="2633841"/>
                </a:moveTo>
                <a:cubicBezTo>
                  <a:pt x="15821" y="2490214"/>
                  <a:pt x="64385" y="2224111"/>
                  <a:pt x="129322" y="2028058"/>
                </a:cubicBezTo>
                <a:cubicBezTo>
                  <a:pt x="194259" y="1832005"/>
                  <a:pt x="236210" y="1576908"/>
                  <a:pt x="269889" y="1369597"/>
                </a:cubicBezTo>
                <a:cubicBezTo>
                  <a:pt x="303568" y="1162286"/>
                  <a:pt x="370665" y="936599"/>
                  <a:pt x="416079" y="684799"/>
                </a:cubicBezTo>
                <a:cubicBezTo>
                  <a:pt x="461493" y="432999"/>
                  <a:pt x="476062" y="272464"/>
                  <a:pt x="562269" y="0"/>
                </a:cubicBezTo>
                <a:cubicBezTo>
                  <a:pt x="544726" y="159491"/>
                  <a:pt x="567205" y="447944"/>
                  <a:pt x="555300" y="561177"/>
                </a:cubicBezTo>
                <a:cubicBezTo>
                  <a:pt x="543395" y="674410"/>
                  <a:pt x="530515" y="1111597"/>
                  <a:pt x="546746" y="1249895"/>
                </a:cubicBezTo>
                <a:cubicBezTo>
                  <a:pt x="562977" y="1388193"/>
                  <a:pt x="539219" y="1679434"/>
                  <a:pt x="539143" y="1862088"/>
                </a:cubicBezTo>
                <a:cubicBezTo>
                  <a:pt x="539067" y="2044742"/>
                  <a:pt x="566667" y="2319578"/>
                  <a:pt x="530590" y="2550806"/>
                </a:cubicBezTo>
                <a:cubicBezTo>
                  <a:pt x="324329" y="2558931"/>
                  <a:pt x="118414" y="2623565"/>
                  <a:pt x="0" y="2633841"/>
                </a:cubicBezTo>
                <a:close/>
              </a:path>
              <a:path w="562269" h="2633841" extrusionOk="0">
                <a:moveTo>
                  <a:pt x="0" y="2633841"/>
                </a:moveTo>
                <a:cubicBezTo>
                  <a:pt x="27127" y="2430983"/>
                  <a:pt x="101947" y="2290903"/>
                  <a:pt x="129322" y="2028058"/>
                </a:cubicBezTo>
                <a:cubicBezTo>
                  <a:pt x="156696" y="1765213"/>
                  <a:pt x="236278" y="1523397"/>
                  <a:pt x="275512" y="1343259"/>
                </a:cubicBezTo>
                <a:cubicBezTo>
                  <a:pt x="314746" y="1163121"/>
                  <a:pt x="376979" y="919089"/>
                  <a:pt x="410456" y="711137"/>
                </a:cubicBezTo>
                <a:cubicBezTo>
                  <a:pt x="443933" y="503185"/>
                  <a:pt x="530786" y="235327"/>
                  <a:pt x="562269" y="0"/>
                </a:cubicBezTo>
                <a:cubicBezTo>
                  <a:pt x="576706" y="285375"/>
                  <a:pt x="531923" y="496640"/>
                  <a:pt x="554032" y="663210"/>
                </a:cubicBezTo>
                <a:cubicBezTo>
                  <a:pt x="576141" y="829780"/>
                  <a:pt x="569964" y="999979"/>
                  <a:pt x="546430" y="1275403"/>
                </a:cubicBezTo>
                <a:cubicBezTo>
                  <a:pt x="522896" y="1550827"/>
                  <a:pt x="536754" y="1635956"/>
                  <a:pt x="538510" y="1913105"/>
                </a:cubicBezTo>
                <a:cubicBezTo>
                  <a:pt x="540266" y="2190254"/>
                  <a:pt x="514293" y="2405773"/>
                  <a:pt x="530590" y="2550806"/>
                </a:cubicBezTo>
                <a:cubicBezTo>
                  <a:pt x="325668" y="2591286"/>
                  <a:pt x="161010" y="2623067"/>
                  <a:pt x="0" y="263384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35000">
                <a:schemeClr val="accent6"/>
              </a:gs>
              <a:gs pos="54000">
                <a:schemeClr val="accent6"/>
              </a:gs>
              <a:gs pos="86000">
                <a:schemeClr val="accent5"/>
              </a:gs>
              <a:gs pos="100000">
                <a:schemeClr val="accent5"/>
              </a:gs>
            </a:gsLst>
            <a:lin ang="5400012" scaled="0"/>
          </a:gradFill>
          <a:ln w="19050" cap="flat" cmpd="sng">
            <a:solidFill>
              <a:srgbClr val="6F62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 rot="7315664" flipH="1">
            <a:off x="4490620" y="4522144"/>
            <a:ext cx="467547" cy="1676438"/>
          </a:xfrm>
          <a:custGeom>
            <a:avLst/>
            <a:gdLst/>
            <a:ahLst/>
            <a:cxnLst/>
            <a:rect l="l" t="t" r="r" b="b"/>
            <a:pathLst>
              <a:path w="747557" h="2680444" fill="none" extrusionOk="0">
                <a:moveTo>
                  <a:pt x="0" y="2680444"/>
                </a:moveTo>
                <a:cubicBezTo>
                  <a:pt x="45662" y="2382101"/>
                  <a:pt x="115217" y="2182161"/>
                  <a:pt x="158310" y="2010333"/>
                </a:cubicBezTo>
                <a:cubicBezTo>
                  <a:pt x="201403" y="1838505"/>
                  <a:pt x="255771" y="1474252"/>
                  <a:pt x="322951" y="1313418"/>
                </a:cubicBezTo>
                <a:cubicBezTo>
                  <a:pt x="390131" y="1152584"/>
                  <a:pt x="444983" y="927829"/>
                  <a:pt x="474929" y="670111"/>
                </a:cubicBezTo>
                <a:cubicBezTo>
                  <a:pt x="504874" y="412393"/>
                  <a:pt x="582557" y="144214"/>
                  <a:pt x="633238" y="0"/>
                </a:cubicBezTo>
                <a:cubicBezTo>
                  <a:pt x="671945" y="172723"/>
                  <a:pt x="624599" y="334752"/>
                  <a:pt x="664104" y="640793"/>
                </a:cubicBezTo>
                <a:cubicBezTo>
                  <a:pt x="703609" y="946834"/>
                  <a:pt x="658221" y="968054"/>
                  <a:pt x="693827" y="1257853"/>
                </a:cubicBezTo>
                <a:cubicBezTo>
                  <a:pt x="729433" y="1547652"/>
                  <a:pt x="765735" y="2016167"/>
                  <a:pt x="747557" y="2373308"/>
                </a:cubicBezTo>
                <a:cubicBezTo>
                  <a:pt x="622371" y="2432716"/>
                  <a:pt x="559949" y="2435257"/>
                  <a:pt x="396205" y="2517662"/>
                </a:cubicBezTo>
                <a:cubicBezTo>
                  <a:pt x="232461" y="2600067"/>
                  <a:pt x="110310" y="2631880"/>
                  <a:pt x="0" y="2680444"/>
                </a:cubicBezTo>
                <a:close/>
              </a:path>
              <a:path w="747557" h="2680444" extrusionOk="0">
                <a:moveTo>
                  <a:pt x="0" y="2680444"/>
                </a:moveTo>
                <a:cubicBezTo>
                  <a:pt x="45668" y="2544774"/>
                  <a:pt x="91638" y="2184732"/>
                  <a:pt x="151977" y="2037137"/>
                </a:cubicBezTo>
                <a:cubicBezTo>
                  <a:pt x="212316" y="1889542"/>
                  <a:pt x="238731" y="1659294"/>
                  <a:pt x="291289" y="1447440"/>
                </a:cubicBezTo>
                <a:cubicBezTo>
                  <a:pt x="343847" y="1235586"/>
                  <a:pt x="369128" y="1011154"/>
                  <a:pt x="462264" y="723720"/>
                </a:cubicBezTo>
                <a:cubicBezTo>
                  <a:pt x="555399" y="436286"/>
                  <a:pt x="583414" y="291614"/>
                  <a:pt x="633238" y="0"/>
                </a:cubicBezTo>
                <a:cubicBezTo>
                  <a:pt x="652872" y="159158"/>
                  <a:pt x="619290" y="300937"/>
                  <a:pt x="660675" y="569594"/>
                </a:cubicBezTo>
                <a:cubicBezTo>
                  <a:pt x="702060" y="838251"/>
                  <a:pt x="670393" y="996932"/>
                  <a:pt x="686968" y="1115455"/>
                </a:cubicBezTo>
                <a:cubicBezTo>
                  <a:pt x="703543" y="1233978"/>
                  <a:pt x="700881" y="1479044"/>
                  <a:pt x="715548" y="1708782"/>
                </a:cubicBezTo>
                <a:cubicBezTo>
                  <a:pt x="730215" y="1938520"/>
                  <a:pt x="715247" y="2151235"/>
                  <a:pt x="747557" y="2373308"/>
                </a:cubicBezTo>
                <a:cubicBezTo>
                  <a:pt x="629629" y="2432669"/>
                  <a:pt x="506495" y="2463977"/>
                  <a:pt x="388730" y="2520733"/>
                </a:cubicBezTo>
                <a:cubicBezTo>
                  <a:pt x="270965" y="2577490"/>
                  <a:pt x="137458" y="2620842"/>
                  <a:pt x="0" y="268044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41000">
                <a:schemeClr val="accent3"/>
              </a:gs>
              <a:gs pos="75000">
                <a:schemeClr val="accent4"/>
              </a:gs>
              <a:gs pos="100000">
                <a:schemeClr val="accent2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 rot="6125274" flipH="1">
            <a:off x="4190507" y="4496201"/>
            <a:ext cx="515584" cy="2125545"/>
          </a:xfrm>
          <a:custGeom>
            <a:avLst/>
            <a:gdLst/>
            <a:ahLst/>
            <a:cxnLst/>
            <a:rect l="l" t="t" r="r" b="b"/>
            <a:pathLst>
              <a:path w="823210" h="3393764" fill="none" extrusionOk="0">
                <a:moveTo>
                  <a:pt x="0" y="3393764"/>
                </a:moveTo>
                <a:cubicBezTo>
                  <a:pt x="47806" y="3237535"/>
                  <a:pt x="95111" y="2988343"/>
                  <a:pt x="100957" y="2816824"/>
                </a:cubicBezTo>
                <a:cubicBezTo>
                  <a:pt x="106804" y="2645305"/>
                  <a:pt x="175207" y="2286836"/>
                  <a:pt x="231608" y="2070196"/>
                </a:cubicBezTo>
                <a:cubicBezTo>
                  <a:pt x="288009" y="1853556"/>
                  <a:pt x="320071" y="1541046"/>
                  <a:pt x="362259" y="1323568"/>
                </a:cubicBezTo>
                <a:cubicBezTo>
                  <a:pt x="404446" y="1106090"/>
                  <a:pt x="437694" y="1006389"/>
                  <a:pt x="463216" y="746628"/>
                </a:cubicBezTo>
                <a:cubicBezTo>
                  <a:pt x="488738" y="486867"/>
                  <a:pt x="508791" y="294471"/>
                  <a:pt x="593867" y="0"/>
                </a:cubicBezTo>
                <a:cubicBezTo>
                  <a:pt x="646675" y="263018"/>
                  <a:pt x="652782" y="569613"/>
                  <a:pt x="655790" y="750250"/>
                </a:cubicBezTo>
                <a:cubicBezTo>
                  <a:pt x="658797" y="930887"/>
                  <a:pt x="687100" y="1163256"/>
                  <a:pt x="708539" y="1389352"/>
                </a:cubicBezTo>
                <a:cubicBezTo>
                  <a:pt x="729978" y="1615448"/>
                  <a:pt x="738774" y="1927594"/>
                  <a:pt x="768168" y="2111814"/>
                </a:cubicBezTo>
                <a:cubicBezTo>
                  <a:pt x="797562" y="2296034"/>
                  <a:pt x="775829" y="2531441"/>
                  <a:pt x="823210" y="2778703"/>
                </a:cubicBezTo>
                <a:cubicBezTo>
                  <a:pt x="661669" y="2926442"/>
                  <a:pt x="494744" y="3030314"/>
                  <a:pt x="395141" y="3098535"/>
                </a:cubicBezTo>
                <a:cubicBezTo>
                  <a:pt x="295538" y="3166756"/>
                  <a:pt x="105289" y="3335289"/>
                  <a:pt x="0" y="3393764"/>
                </a:cubicBezTo>
                <a:close/>
              </a:path>
              <a:path w="823210" h="3393764" extrusionOk="0">
                <a:moveTo>
                  <a:pt x="0" y="3393764"/>
                </a:moveTo>
                <a:cubicBezTo>
                  <a:pt x="41117" y="3206629"/>
                  <a:pt x="102903" y="2988436"/>
                  <a:pt x="112835" y="2748949"/>
                </a:cubicBezTo>
                <a:cubicBezTo>
                  <a:pt x="122767" y="2509462"/>
                  <a:pt x="194908" y="2277919"/>
                  <a:pt x="225669" y="2104134"/>
                </a:cubicBezTo>
                <a:cubicBezTo>
                  <a:pt x="256431" y="1930350"/>
                  <a:pt x="291664" y="1629052"/>
                  <a:pt x="350382" y="1391443"/>
                </a:cubicBezTo>
                <a:cubicBezTo>
                  <a:pt x="409100" y="1153834"/>
                  <a:pt x="432031" y="983394"/>
                  <a:pt x="463216" y="746628"/>
                </a:cubicBezTo>
                <a:cubicBezTo>
                  <a:pt x="494401" y="509862"/>
                  <a:pt x="538047" y="151383"/>
                  <a:pt x="593867" y="0"/>
                </a:cubicBezTo>
                <a:cubicBezTo>
                  <a:pt x="604935" y="276666"/>
                  <a:pt x="629955" y="522300"/>
                  <a:pt x="651203" y="694676"/>
                </a:cubicBezTo>
                <a:cubicBezTo>
                  <a:pt x="672451" y="867052"/>
                  <a:pt x="667808" y="1088957"/>
                  <a:pt x="710832" y="1417139"/>
                </a:cubicBezTo>
                <a:cubicBezTo>
                  <a:pt x="753857" y="1745321"/>
                  <a:pt x="717323" y="1870130"/>
                  <a:pt x="772755" y="2167388"/>
                </a:cubicBezTo>
                <a:cubicBezTo>
                  <a:pt x="828187" y="2464646"/>
                  <a:pt x="778957" y="2573507"/>
                  <a:pt x="823210" y="2778703"/>
                </a:cubicBezTo>
                <a:cubicBezTo>
                  <a:pt x="653155" y="2908405"/>
                  <a:pt x="604728" y="2920000"/>
                  <a:pt x="419837" y="3080083"/>
                </a:cubicBezTo>
                <a:cubicBezTo>
                  <a:pt x="234946" y="3240166"/>
                  <a:pt x="174533" y="3241157"/>
                  <a:pt x="0" y="339376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41000">
                <a:schemeClr val="accent3"/>
              </a:gs>
              <a:gs pos="75000">
                <a:schemeClr val="accent4"/>
              </a:gs>
              <a:gs pos="100000">
                <a:schemeClr val="accent2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3822001" y="593375"/>
            <a:ext cx="7954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415600" y="2636127"/>
            <a:ext cx="5333400" cy="345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2"/>
          </p:nvPr>
        </p:nvSpPr>
        <p:spPr>
          <a:xfrm>
            <a:off x="6443269" y="2636127"/>
            <a:ext cx="5333400" cy="345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57" name="Google Shape;57;p5"/>
          <p:cNvSpPr/>
          <p:nvPr/>
        </p:nvSpPr>
        <p:spPr>
          <a:xfrm rot="1507624">
            <a:off x="387597" y="-41575"/>
            <a:ext cx="2387742" cy="2358413"/>
          </a:xfrm>
          <a:custGeom>
            <a:avLst/>
            <a:gdLst/>
            <a:ahLst/>
            <a:cxnLst/>
            <a:rect l="l" t="t" r="r" b="b"/>
            <a:pathLst>
              <a:path w="225186" h="171207" extrusionOk="0">
                <a:moveTo>
                  <a:pt x="1010" y="153821"/>
                </a:moveTo>
                <a:cubicBezTo>
                  <a:pt x="-2724" y="156310"/>
                  <a:pt x="5319" y="162009"/>
                  <a:pt x="8876" y="164745"/>
                </a:cubicBezTo>
                <a:cubicBezTo>
                  <a:pt x="18056" y="171807"/>
                  <a:pt x="32569" y="172786"/>
                  <a:pt x="43398" y="168678"/>
                </a:cubicBezTo>
                <a:cubicBezTo>
                  <a:pt x="57437" y="163353"/>
                  <a:pt x="65328" y="141504"/>
                  <a:pt x="60878" y="127164"/>
                </a:cubicBezTo>
                <a:cubicBezTo>
                  <a:pt x="57338" y="115758"/>
                  <a:pt x="41290" y="105816"/>
                  <a:pt x="29851" y="109248"/>
                </a:cubicBezTo>
                <a:cubicBezTo>
                  <a:pt x="23337" y="111202"/>
                  <a:pt x="23505" y="123174"/>
                  <a:pt x="26355" y="129349"/>
                </a:cubicBezTo>
                <a:cubicBezTo>
                  <a:pt x="31996" y="141572"/>
                  <a:pt x="45817" y="150950"/>
                  <a:pt x="59130" y="152947"/>
                </a:cubicBezTo>
                <a:cubicBezTo>
                  <a:pt x="73756" y="155141"/>
                  <a:pt x="91625" y="150831"/>
                  <a:pt x="101518" y="139837"/>
                </a:cubicBezTo>
                <a:cubicBezTo>
                  <a:pt x="118373" y="121107"/>
                  <a:pt x="125192" y="88808"/>
                  <a:pt x="115501" y="65549"/>
                </a:cubicBezTo>
                <a:cubicBezTo>
                  <a:pt x="111539" y="56039"/>
                  <a:pt x="102861" y="47753"/>
                  <a:pt x="93215" y="44136"/>
                </a:cubicBezTo>
                <a:cubicBezTo>
                  <a:pt x="83508" y="40496"/>
                  <a:pt x="64295" y="42977"/>
                  <a:pt x="63500" y="53313"/>
                </a:cubicBezTo>
                <a:cubicBezTo>
                  <a:pt x="62250" y="69560"/>
                  <a:pt x="80296" y="86387"/>
                  <a:pt x="96274" y="89583"/>
                </a:cubicBezTo>
                <a:cubicBezTo>
                  <a:pt x="130069" y="96342"/>
                  <a:pt x="165894" y="68357"/>
                  <a:pt x="188041" y="41951"/>
                </a:cubicBezTo>
                <a:cubicBezTo>
                  <a:pt x="200043" y="27640"/>
                  <a:pt x="207844" y="6937"/>
                  <a:pt x="22518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miter lim="8000"/>
            <a:headEnd type="none" w="sm" len="sm"/>
            <a:tailEnd type="none" w="sm" len="sm"/>
          </a:ln>
        </p:spPr>
      </p:sp>
      <p:sp>
        <p:nvSpPr>
          <p:cNvPr id="58" name="Google Shape;58;p5"/>
          <p:cNvSpPr/>
          <p:nvPr/>
        </p:nvSpPr>
        <p:spPr>
          <a:xfrm rot="4321744" flipH="1">
            <a:off x="3004233" y="320544"/>
            <a:ext cx="206716" cy="1046383"/>
          </a:xfrm>
          <a:custGeom>
            <a:avLst/>
            <a:gdLst/>
            <a:ahLst/>
            <a:cxnLst/>
            <a:rect l="l" t="t" r="r" b="b"/>
            <a:pathLst>
              <a:path w="485810" h="2459136" fill="none" extrusionOk="0">
                <a:moveTo>
                  <a:pt x="0" y="2192172"/>
                </a:moveTo>
                <a:cubicBezTo>
                  <a:pt x="56121" y="2058190"/>
                  <a:pt x="73990" y="1761201"/>
                  <a:pt x="113881" y="1644129"/>
                </a:cubicBezTo>
                <a:cubicBezTo>
                  <a:pt x="153772" y="1527057"/>
                  <a:pt x="175414" y="1313329"/>
                  <a:pt x="223207" y="1118008"/>
                </a:cubicBezTo>
                <a:cubicBezTo>
                  <a:pt x="271000" y="922687"/>
                  <a:pt x="327977" y="708544"/>
                  <a:pt x="341644" y="548043"/>
                </a:cubicBezTo>
                <a:cubicBezTo>
                  <a:pt x="355310" y="387542"/>
                  <a:pt x="388381" y="228335"/>
                  <a:pt x="455525" y="0"/>
                </a:cubicBezTo>
                <a:cubicBezTo>
                  <a:pt x="446930" y="144540"/>
                  <a:pt x="470773" y="348565"/>
                  <a:pt x="463702" y="663967"/>
                </a:cubicBezTo>
                <a:cubicBezTo>
                  <a:pt x="456631" y="979369"/>
                  <a:pt x="481634" y="1161676"/>
                  <a:pt x="471576" y="1303342"/>
                </a:cubicBezTo>
                <a:cubicBezTo>
                  <a:pt x="461518" y="1445008"/>
                  <a:pt x="522658" y="1939936"/>
                  <a:pt x="485810" y="2459136"/>
                </a:cubicBezTo>
                <a:cubicBezTo>
                  <a:pt x="272153" y="2361375"/>
                  <a:pt x="113026" y="2225207"/>
                  <a:pt x="0" y="2192172"/>
                </a:cubicBezTo>
                <a:close/>
              </a:path>
              <a:path w="485810" h="2459136" extrusionOk="0">
                <a:moveTo>
                  <a:pt x="0" y="2192172"/>
                </a:moveTo>
                <a:cubicBezTo>
                  <a:pt x="28089" y="1932159"/>
                  <a:pt x="65653" y="1797720"/>
                  <a:pt x="109326" y="1666051"/>
                </a:cubicBezTo>
                <a:cubicBezTo>
                  <a:pt x="152999" y="1534382"/>
                  <a:pt x="185742" y="1372515"/>
                  <a:pt x="209541" y="1183773"/>
                </a:cubicBezTo>
                <a:cubicBezTo>
                  <a:pt x="233340" y="995031"/>
                  <a:pt x="285323" y="854573"/>
                  <a:pt x="332533" y="591886"/>
                </a:cubicBezTo>
                <a:cubicBezTo>
                  <a:pt x="379743" y="329199"/>
                  <a:pt x="421236" y="262654"/>
                  <a:pt x="455525" y="0"/>
                </a:cubicBezTo>
                <a:cubicBezTo>
                  <a:pt x="437295" y="142633"/>
                  <a:pt x="469333" y="306531"/>
                  <a:pt x="462793" y="590193"/>
                </a:cubicBezTo>
                <a:cubicBezTo>
                  <a:pt x="456253" y="873855"/>
                  <a:pt x="485813" y="915704"/>
                  <a:pt x="469759" y="1155794"/>
                </a:cubicBezTo>
                <a:cubicBezTo>
                  <a:pt x="453705" y="1395884"/>
                  <a:pt x="498317" y="1500302"/>
                  <a:pt x="477330" y="1770578"/>
                </a:cubicBezTo>
                <a:cubicBezTo>
                  <a:pt x="456343" y="2040854"/>
                  <a:pt x="493905" y="2317218"/>
                  <a:pt x="485810" y="2459136"/>
                </a:cubicBezTo>
                <a:cubicBezTo>
                  <a:pt x="310281" y="2341836"/>
                  <a:pt x="132696" y="2241651"/>
                  <a:pt x="0" y="2192172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35000">
                <a:schemeClr val="accent6"/>
              </a:gs>
              <a:gs pos="54000">
                <a:schemeClr val="accent6"/>
              </a:gs>
              <a:gs pos="86000">
                <a:schemeClr val="accent5"/>
              </a:gs>
              <a:gs pos="100000">
                <a:schemeClr val="accent5"/>
              </a:gs>
            </a:gsLst>
            <a:lin ang="5400012" scaled="0"/>
          </a:gradFill>
          <a:ln w="19050" cap="flat" cmpd="sng">
            <a:solidFill>
              <a:srgbClr val="6F62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/>
          <p:nvPr/>
        </p:nvSpPr>
        <p:spPr>
          <a:xfrm rot="4403039">
            <a:off x="2889938" y="68995"/>
            <a:ext cx="238842" cy="1118812"/>
          </a:xfrm>
          <a:custGeom>
            <a:avLst/>
            <a:gdLst/>
            <a:ahLst/>
            <a:cxnLst/>
            <a:rect l="l" t="t" r="r" b="b"/>
            <a:pathLst>
              <a:path w="562269" h="2633841" fill="none" extrusionOk="0">
                <a:moveTo>
                  <a:pt x="0" y="2633841"/>
                </a:moveTo>
                <a:cubicBezTo>
                  <a:pt x="15821" y="2490214"/>
                  <a:pt x="64385" y="2224111"/>
                  <a:pt x="129322" y="2028058"/>
                </a:cubicBezTo>
                <a:cubicBezTo>
                  <a:pt x="194259" y="1832005"/>
                  <a:pt x="236210" y="1576908"/>
                  <a:pt x="269889" y="1369597"/>
                </a:cubicBezTo>
                <a:cubicBezTo>
                  <a:pt x="303568" y="1162286"/>
                  <a:pt x="370665" y="936599"/>
                  <a:pt x="416079" y="684799"/>
                </a:cubicBezTo>
                <a:cubicBezTo>
                  <a:pt x="461493" y="432999"/>
                  <a:pt x="476062" y="272464"/>
                  <a:pt x="562269" y="0"/>
                </a:cubicBezTo>
                <a:cubicBezTo>
                  <a:pt x="544726" y="159491"/>
                  <a:pt x="567205" y="447944"/>
                  <a:pt x="555300" y="561177"/>
                </a:cubicBezTo>
                <a:cubicBezTo>
                  <a:pt x="543395" y="674410"/>
                  <a:pt x="530515" y="1111597"/>
                  <a:pt x="546746" y="1249895"/>
                </a:cubicBezTo>
                <a:cubicBezTo>
                  <a:pt x="562977" y="1388193"/>
                  <a:pt x="539219" y="1679434"/>
                  <a:pt x="539143" y="1862088"/>
                </a:cubicBezTo>
                <a:cubicBezTo>
                  <a:pt x="539067" y="2044742"/>
                  <a:pt x="566667" y="2319578"/>
                  <a:pt x="530590" y="2550806"/>
                </a:cubicBezTo>
                <a:cubicBezTo>
                  <a:pt x="324329" y="2558931"/>
                  <a:pt x="118414" y="2623565"/>
                  <a:pt x="0" y="2633841"/>
                </a:cubicBezTo>
                <a:close/>
              </a:path>
              <a:path w="562269" h="2633841" extrusionOk="0">
                <a:moveTo>
                  <a:pt x="0" y="2633841"/>
                </a:moveTo>
                <a:cubicBezTo>
                  <a:pt x="27127" y="2430983"/>
                  <a:pt x="101947" y="2290903"/>
                  <a:pt x="129322" y="2028058"/>
                </a:cubicBezTo>
                <a:cubicBezTo>
                  <a:pt x="156696" y="1765213"/>
                  <a:pt x="236278" y="1523397"/>
                  <a:pt x="275512" y="1343259"/>
                </a:cubicBezTo>
                <a:cubicBezTo>
                  <a:pt x="314746" y="1163121"/>
                  <a:pt x="376979" y="919089"/>
                  <a:pt x="410456" y="711137"/>
                </a:cubicBezTo>
                <a:cubicBezTo>
                  <a:pt x="443933" y="503185"/>
                  <a:pt x="530786" y="235327"/>
                  <a:pt x="562269" y="0"/>
                </a:cubicBezTo>
                <a:cubicBezTo>
                  <a:pt x="576706" y="285375"/>
                  <a:pt x="531923" y="496640"/>
                  <a:pt x="554032" y="663210"/>
                </a:cubicBezTo>
                <a:cubicBezTo>
                  <a:pt x="576141" y="829780"/>
                  <a:pt x="569964" y="999979"/>
                  <a:pt x="546430" y="1275403"/>
                </a:cubicBezTo>
                <a:cubicBezTo>
                  <a:pt x="522896" y="1550827"/>
                  <a:pt x="536754" y="1635956"/>
                  <a:pt x="538510" y="1913105"/>
                </a:cubicBezTo>
                <a:cubicBezTo>
                  <a:pt x="540266" y="2190254"/>
                  <a:pt x="514293" y="2405773"/>
                  <a:pt x="530590" y="2550806"/>
                </a:cubicBezTo>
                <a:cubicBezTo>
                  <a:pt x="325668" y="2591286"/>
                  <a:pt x="161010" y="2623067"/>
                  <a:pt x="0" y="263384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35000">
                <a:schemeClr val="accent6"/>
              </a:gs>
              <a:gs pos="54000">
                <a:schemeClr val="accent6"/>
              </a:gs>
              <a:gs pos="86000">
                <a:schemeClr val="accent5"/>
              </a:gs>
              <a:gs pos="100000">
                <a:schemeClr val="accent5"/>
              </a:gs>
            </a:gsLst>
            <a:lin ang="5400012" scaled="0"/>
          </a:gradFill>
          <a:ln w="19050" cap="flat" cmpd="sng">
            <a:solidFill>
              <a:srgbClr val="6F62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 rot="5922446" flipH="1">
            <a:off x="2865447" y="36847"/>
            <a:ext cx="317485" cy="1138376"/>
          </a:xfrm>
          <a:custGeom>
            <a:avLst/>
            <a:gdLst/>
            <a:ahLst/>
            <a:cxnLst/>
            <a:rect l="l" t="t" r="r" b="b"/>
            <a:pathLst>
              <a:path w="747557" h="2680444" fill="none" extrusionOk="0">
                <a:moveTo>
                  <a:pt x="0" y="2680444"/>
                </a:moveTo>
                <a:cubicBezTo>
                  <a:pt x="45662" y="2382101"/>
                  <a:pt x="115217" y="2182161"/>
                  <a:pt x="158310" y="2010333"/>
                </a:cubicBezTo>
                <a:cubicBezTo>
                  <a:pt x="201403" y="1838505"/>
                  <a:pt x="255771" y="1474252"/>
                  <a:pt x="322951" y="1313418"/>
                </a:cubicBezTo>
                <a:cubicBezTo>
                  <a:pt x="390131" y="1152584"/>
                  <a:pt x="444983" y="927829"/>
                  <a:pt x="474929" y="670111"/>
                </a:cubicBezTo>
                <a:cubicBezTo>
                  <a:pt x="504874" y="412393"/>
                  <a:pt x="582557" y="144214"/>
                  <a:pt x="633238" y="0"/>
                </a:cubicBezTo>
                <a:cubicBezTo>
                  <a:pt x="671945" y="172723"/>
                  <a:pt x="624599" y="334752"/>
                  <a:pt x="664104" y="640793"/>
                </a:cubicBezTo>
                <a:cubicBezTo>
                  <a:pt x="703609" y="946834"/>
                  <a:pt x="658221" y="968054"/>
                  <a:pt x="693827" y="1257853"/>
                </a:cubicBezTo>
                <a:cubicBezTo>
                  <a:pt x="729433" y="1547652"/>
                  <a:pt x="765735" y="2016167"/>
                  <a:pt x="747557" y="2373308"/>
                </a:cubicBezTo>
                <a:cubicBezTo>
                  <a:pt x="622371" y="2432716"/>
                  <a:pt x="559949" y="2435257"/>
                  <a:pt x="396205" y="2517662"/>
                </a:cubicBezTo>
                <a:cubicBezTo>
                  <a:pt x="232461" y="2600067"/>
                  <a:pt x="110310" y="2631880"/>
                  <a:pt x="0" y="2680444"/>
                </a:cubicBezTo>
                <a:close/>
              </a:path>
              <a:path w="747557" h="2680444" extrusionOk="0">
                <a:moveTo>
                  <a:pt x="0" y="2680444"/>
                </a:moveTo>
                <a:cubicBezTo>
                  <a:pt x="45668" y="2544774"/>
                  <a:pt x="91638" y="2184732"/>
                  <a:pt x="151977" y="2037137"/>
                </a:cubicBezTo>
                <a:cubicBezTo>
                  <a:pt x="212316" y="1889542"/>
                  <a:pt x="238731" y="1659294"/>
                  <a:pt x="291289" y="1447440"/>
                </a:cubicBezTo>
                <a:cubicBezTo>
                  <a:pt x="343847" y="1235586"/>
                  <a:pt x="369128" y="1011154"/>
                  <a:pt x="462264" y="723720"/>
                </a:cubicBezTo>
                <a:cubicBezTo>
                  <a:pt x="555399" y="436286"/>
                  <a:pt x="583414" y="291614"/>
                  <a:pt x="633238" y="0"/>
                </a:cubicBezTo>
                <a:cubicBezTo>
                  <a:pt x="652872" y="159158"/>
                  <a:pt x="619290" y="300937"/>
                  <a:pt x="660675" y="569594"/>
                </a:cubicBezTo>
                <a:cubicBezTo>
                  <a:pt x="702060" y="838251"/>
                  <a:pt x="670393" y="996932"/>
                  <a:pt x="686968" y="1115455"/>
                </a:cubicBezTo>
                <a:cubicBezTo>
                  <a:pt x="703543" y="1233978"/>
                  <a:pt x="700881" y="1479044"/>
                  <a:pt x="715548" y="1708782"/>
                </a:cubicBezTo>
                <a:cubicBezTo>
                  <a:pt x="730215" y="1938520"/>
                  <a:pt x="715247" y="2151235"/>
                  <a:pt x="747557" y="2373308"/>
                </a:cubicBezTo>
                <a:cubicBezTo>
                  <a:pt x="629629" y="2432669"/>
                  <a:pt x="506495" y="2463977"/>
                  <a:pt x="388730" y="2520733"/>
                </a:cubicBezTo>
                <a:cubicBezTo>
                  <a:pt x="270965" y="2577490"/>
                  <a:pt x="137458" y="2620842"/>
                  <a:pt x="0" y="268044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41000">
                <a:schemeClr val="accent3"/>
              </a:gs>
              <a:gs pos="75000">
                <a:schemeClr val="accent4"/>
              </a:gs>
              <a:gs pos="100000">
                <a:schemeClr val="accent2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 rot="4732056" flipH="1">
            <a:off x="2730016" y="82223"/>
            <a:ext cx="350105" cy="1443340"/>
          </a:xfrm>
          <a:custGeom>
            <a:avLst/>
            <a:gdLst/>
            <a:ahLst/>
            <a:cxnLst/>
            <a:rect l="l" t="t" r="r" b="b"/>
            <a:pathLst>
              <a:path w="823210" h="3393764" fill="none" extrusionOk="0">
                <a:moveTo>
                  <a:pt x="0" y="3393764"/>
                </a:moveTo>
                <a:cubicBezTo>
                  <a:pt x="47806" y="3237535"/>
                  <a:pt x="95111" y="2988343"/>
                  <a:pt x="100957" y="2816824"/>
                </a:cubicBezTo>
                <a:cubicBezTo>
                  <a:pt x="106804" y="2645305"/>
                  <a:pt x="175207" y="2286836"/>
                  <a:pt x="231608" y="2070196"/>
                </a:cubicBezTo>
                <a:cubicBezTo>
                  <a:pt x="288009" y="1853556"/>
                  <a:pt x="320071" y="1541046"/>
                  <a:pt x="362259" y="1323568"/>
                </a:cubicBezTo>
                <a:cubicBezTo>
                  <a:pt x="404446" y="1106090"/>
                  <a:pt x="437694" y="1006389"/>
                  <a:pt x="463216" y="746628"/>
                </a:cubicBezTo>
                <a:cubicBezTo>
                  <a:pt x="488738" y="486867"/>
                  <a:pt x="508791" y="294471"/>
                  <a:pt x="593867" y="0"/>
                </a:cubicBezTo>
                <a:cubicBezTo>
                  <a:pt x="646675" y="263018"/>
                  <a:pt x="652782" y="569613"/>
                  <a:pt x="655790" y="750250"/>
                </a:cubicBezTo>
                <a:cubicBezTo>
                  <a:pt x="658797" y="930887"/>
                  <a:pt x="687100" y="1163256"/>
                  <a:pt x="708539" y="1389352"/>
                </a:cubicBezTo>
                <a:cubicBezTo>
                  <a:pt x="729978" y="1615448"/>
                  <a:pt x="738774" y="1927594"/>
                  <a:pt x="768168" y="2111814"/>
                </a:cubicBezTo>
                <a:cubicBezTo>
                  <a:pt x="797562" y="2296034"/>
                  <a:pt x="775829" y="2531441"/>
                  <a:pt x="823210" y="2778703"/>
                </a:cubicBezTo>
                <a:cubicBezTo>
                  <a:pt x="661669" y="2926442"/>
                  <a:pt x="494744" y="3030314"/>
                  <a:pt x="395141" y="3098535"/>
                </a:cubicBezTo>
                <a:cubicBezTo>
                  <a:pt x="295538" y="3166756"/>
                  <a:pt x="105289" y="3335289"/>
                  <a:pt x="0" y="3393764"/>
                </a:cubicBezTo>
                <a:close/>
              </a:path>
              <a:path w="823210" h="3393764" extrusionOk="0">
                <a:moveTo>
                  <a:pt x="0" y="3393764"/>
                </a:moveTo>
                <a:cubicBezTo>
                  <a:pt x="41117" y="3206629"/>
                  <a:pt x="102903" y="2988436"/>
                  <a:pt x="112835" y="2748949"/>
                </a:cubicBezTo>
                <a:cubicBezTo>
                  <a:pt x="122767" y="2509462"/>
                  <a:pt x="194908" y="2277919"/>
                  <a:pt x="225669" y="2104134"/>
                </a:cubicBezTo>
                <a:cubicBezTo>
                  <a:pt x="256431" y="1930350"/>
                  <a:pt x="291664" y="1629052"/>
                  <a:pt x="350382" y="1391443"/>
                </a:cubicBezTo>
                <a:cubicBezTo>
                  <a:pt x="409100" y="1153834"/>
                  <a:pt x="432031" y="983394"/>
                  <a:pt x="463216" y="746628"/>
                </a:cubicBezTo>
                <a:cubicBezTo>
                  <a:pt x="494401" y="509862"/>
                  <a:pt x="538047" y="151383"/>
                  <a:pt x="593867" y="0"/>
                </a:cubicBezTo>
                <a:cubicBezTo>
                  <a:pt x="604935" y="276666"/>
                  <a:pt x="629955" y="522300"/>
                  <a:pt x="651203" y="694676"/>
                </a:cubicBezTo>
                <a:cubicBezTo>
                  <a:pt x="672451" y="867052"/>
                  <a:pt x="667808" y="1088957"/>
                  <a:pt x="710832" y="1417139"/>
                </a:cubicBezTo>
                <a:cubicBezTo>
                  <a:pt x="753857" y="1745321"/>
                  <a:pt x="717323" y="1870130"/>
                  <a:pt x="772755" y="2167388"/>
                </a:cubicBezTo>
                <a:cubicBezTo>
                  <a:pt x="828187" y="2464646"/>
                  <a:pt x="778957" y="2573507"/>
                  <a:pt x="823210" y="2778703"/>
                </a:cubicBezTo>
                <a:cubicBezTo>
                  <a:pt x="653155" y="2908405"/>
                  <a:pt x="604728" y="2920000"/>
                  <a:pt x="419837" y="3080083"/>
                </a:cubicBezTo>
                <a:cubicBezTo>
                  <a:pt x="234946" y="3240166"/>
                  <a:pt x="174533" y="3241157"/>
                  <a:pt x="0" y="339376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41000">
                <a:schemeClr val="accent3"/>
              </a:gs>
              <a:gs pos="75000">
                <a:schemeClr val="accent4"/>
              </a:gs>
              <a:gs pos="100000">
                <a:schemeClr val="accent2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;p1"/>
          <p:cNvGraphicFramePr/>
          <p:nvPr/>
        </p:nvGraphicFramePr>
        <p:xfrm>
          <a:off x="706500" y="0"/>
          <a:ext cx="11485500" cy="7131780"/>
        </p:xfrm>
        <a:graphic>
          <a:graphicData uri="http://schemas.openxmlformats.org/drawingml/2006/table">
            <a:tbl>
              <a:tblPr>
                <a:noFill/>
                <a:tableStyleId>{3C3B1790-0B04-4E6F-9692-BA4BA3226450}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ondrina Solid"/>
              <a:buNone/>
              <a:defRPr sz="48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kko"/>
              <a:buChar char="●"/>
              <a:defRPr sz="30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4191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kko"/>
              <a:buChar char="○"/>
              <a:defRPr sz="30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4191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kko"/>
              <a:buChar char="■"/>
              <a:defRPr sz="30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4191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kko"/>
              <a:buChar char="●"/>
              <a:defRPr sz="30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4191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kko"/>
              <a:buChar char="○"/>
              <a:defRPr sz="30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4191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kko"/>
              <a:buChar char="■"/>
              <a:defRPr sz="30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4191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kko"/>
              <a:buChar char="●"/>
              <a:defRPr sz="30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4191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kko"/>
              <a:buChar char="○"/>
              <a:defRPr sz="30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4191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3000"/>
              <a:buFont typeface="Dekko"/>
              <a:buChar char="■"/>
              <a:defRPr sz="30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2189020" y="1037590"/>
            <a:ext cx="867294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 err="1" smtClean="0"/>
              <a:t>Escuela</a:t>
            </a:r>
            <a:r>
              <a:rPr lang="en-GB" sz="4000" dirty="0" smtClean="0"/>
              <a:t> Normal de </a:t>
            </a:r>
            <a:r>
              <a:rPr lang="en-GB" sz="4000" dirty="0" err="1" smtClean="0"/>
              <a:t>Educación</a:t>
            </a:r>
            <a:r>
              <a:rPr lang="en-GB" sz="4000" dirty="0" smtClean="0"/>
              <a:t> </a:t>
            </a:r>
            <a:r>
              <a:rPr lang="en-GB" sz="4000" dirty="0" err="1" smtClean="0"/>
              <a:t>Preescolar</a:t>
            </a:r>
            <a:endParaRPr sz="4000" dirty="0"/>
          </a:p>
        </p:txBody>
      </p:sp>
      <p:sp>
        <p:nvSpPr>
          <p:cNvPr id="198" name="Google Shape;198;p22"/>
          <p:cNvSpPr txBox="1">
            <a:spLocks noGrp="1"/>
          </p:cNvSpPr>
          <p:nvPr>
            <p:ph type="body" idx="2"/>
          </p:nvPr>
        </p:nvSpPr>
        <p:spPr>
          <a:xfrm>
            <a:off x="777014" y="1648690"/>
            <a:ext cx="10917830" cy="533192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err="1" smtClean="0"/>
              <a:t>Licenciatura</a:t>
            </a:r>
            <a:r>
              <a:rPr lang="en-GB" sz="1800" dirty="0" smtClean="0"/>
              <a:t> </a:t>
            </a:r>
            <a:r>
              <a:rPr lang="en-GB" sz="1800" dirty="0" err="1" smtClean="0"/>
              <a:t>en</a:t>
            </a:r>
            <a:r>
              <a:rPr lang="en-GB" sz="1800" dirty="0" smtClean="0"/>
              <a:t> </a:t>
            </a:r>
            <a:r>
              <a:rPr lang="en-GB" sz="1800" dirty="0" err="1" smtClean="0"/>
              <a:t>Educación</a:t>
            </a:r>
            <a:r>
              <a:rPr lang="en-GB" sz="1800" dirty="0" smtClean="0"/>
              <a:t> </a:t>
            </a:r>
            <a:r>
              <a:rPr lang="en-GB" sz="1800" dirty="0" err="1" smtClean="0"/>
              <a:t>Preescolar</a:t>
            </a:r>
            <a:endParaRPr lang="en-GB" sz="1800" dirty="0" smtClean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err="1" smtClean="0"/>
              <a:t>Ciclo</a:t>
            </a:r>
            <a:r>
              <a:rPr lang="en-GB" sz="1800" dirty="0" smtClean="0"/>
              <a:t> Escolar 2020 – 2021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 smtClean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/>
              <a:t>Kala Griselda Garcia Pimentel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dirty="0" err="1" smtClean="0"/>
              <a:t>Tutaría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Grupal</a:t>
            </a:r>
            <a:endParaRPr lang="en-GB" sz="1800" b="1" dirty="0" smtClean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en-GB" sz="1800" b="1" dirty="0" smtClean="0"/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-GB" sz="1800" dirty="0" smtClean="0"/>
              <a:t>Pamela </a:t>
            </a:r>
            <a:r>
              <a:rPr lang="en-GB" sz="1800" dirty="0" err="1" smtClean="0"/>
              <a:t>Yudith</a:t>
            </a:r>
            <a:r>
              <a:rPr lang="en-GB" sz="1800" dirty="0" smtClean="0"/>
              <a:t> Avila Castillo #1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-GB" sz="1800" dirty="0" smtClean="0"/>
              <a:t>Jimena </a:t>
            </a:r>
            <a:r>
              <a:rPr lang="en-GB" sz="1800" dirty="0" err="1" smtClean="0"/>
              <a:t>Wendolyn</a:t>
            </a:r>
            <a:r>
              <a:rPr lang="en-GB" sz="1800" dirty="0" smtClean="0"/>
              <a:t> Avila </a:t>
            </a:r>
            <a:r>
              <a:rPr lang="en-GB" sz="1800" dirty="0" err="1" smtClean="0"/>
              <a:t>Pecina</a:t>
            </a:r>
            <a:r>
              <a:rPr lang="en-GB" sz="1800" dirty="0" smtClean="0"/>
              <a:t> #2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-GB" sz="1800" dirty="0" smtClean="0"/>
              <a:t>Samantha Bueno Moreno #3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-GB" sz="1800" dirty="0" err="1" smtClean="0"/>
              <a:t>Mónica</a:t>
            </a:r>
            <a:r>
              <a:rPr lang="en-GB" sz="1800" dirty="0" smtClean="0"/>
              <a:t> Guadalupe Bustamante Gutierrez #4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-GB" sz="1800" dirty="0" err="1" smtClean="0"/>
              <a:t>Ilse</a:t>
            </a:r>
            <a:r>
              <a:rPr lang="en-GB" sz="1800" dirty="0" smtClean="0"/>
              <a:t> </a:t>
            </a:r>
            <a:r>
              <a:rPr lang="en-GB" sz="1800" dirty="0" err="1" smtClean="0"/>
              <a:t>Irasema</a:t>
            </a:r>
            <a:r>
              <a:rPr lang="en-GB" sz="1800" dirty="0" smtClean="0"/>
              <a:t> Carranza Saucedo #5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-GB" sz="1800" dirty="0" smtClean="0"/>
              <a:t>Alondra Esmeralda Cortes </a:t>
            </a:r>
            <a:r>
              <a:rPr lang="en-GB" sz="1800" dirty="0" err="1" smtClean="0"/>
              <a:t>Albizo</a:t>
            </a:r>
            <a:r>
              <a:rPr lang="en-GB" sz="1800" dirty="0" smtClean="0"/>
              <a:t> #6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-GB" sz="1800" dirty="0" smtClean="0"/>
              <a:t>Nancy Guadalupe Covarrubias </a:t>
            </a:r>
            <a:r>
              <a:rPr lang="en-GB" sz="1800" dirty="0" err="1" smtClean="0"/>
              <a:t>Tavitas</a:t>
            </a:r>
            <a:r>
              <a:rPr lang="en-GB" sz="1800" dirty="0" smtClean="0"/>
              <a:t> #7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lang="en-GB" sz="1800" dirty="0"/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-GB" sz="1800" dirty="0" smtClean="0"/>
              <a:t>Primer </a:t>
            </a:r>
            <a:r>
              <a:rPr lang="en-GB" sz="1800" dirty="0" err="1" smtClean="0"/>
              <a:t>Grado</a:t>
            </a:r>
            <a:r>
              <a:rPr lang="en-GB" sz="1800" dirty="0" smtClean="0"/>
              <a:t> </a:t>
            </a:r>
            <a:r>
              <a:rPr lang="en-GB" sz="1800" dirty="0" err="1" smtClean="0"/>
              <a:t>Sección</a:t>
            </a:r>
            <a:r>
              <a:rPr lang="en-GB" sz="1800" dirty="0" smtClean="0"/>
              <a:t> “D”</a:t>
            </a:r>
          </a:p>
          <a:p>
            <a:pPr marL="0" lvl="0" indent="0" algn="r" rtl="0">
              <a:spcBef>
                <a:spcPts val="0"/>
              </a:spcBef>
              <a:buNone/>
            </a:pPr>
            <a:r>
              <a:rPr lang="en-GB" sz="1800" dirty="0" smtClean="0"/>
              <a:t>Saltillo, Coahuila.</a:t>
            </a:r>
          </a:p>
          <a:p>
            <a:pPr marL="0" lvl="0" indent="0" algn="r" rtl="0">
              <a:spcBef>
                <a:spcPts val="0"/>
              </a:spcBef>
              <a:buNone/>
            </a:pPr>
            <a:r>
              <a:rPr lang="en-GB" sz="1800" dirty="0" err="1" smtClean="0"/>
              <a:t>Junio</a:t>
            </a:r>
            <a:r>
              <a:rPr lang="en-GB" sz="1800" dirty="0" smtClean="0"/>
              <a:t> 2021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endParaRPr lang="en-GB" sz="2600" dirty="0" smtClean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sz="2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295" y="227849"/>
            <a:ext cx="705098" cy="5264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ctrTitle"/>
          </p:nvPr>
        </p:nvSpPr>
        <p:spPr>
          <a:xfrm>
            <a:off x="5664125" y="3192174"/>
            <a:ext cx="5910600" cy="280684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GB" dirty="0" smtClean="0"/>
              <a:t>C</a:t>
            </a:r>
            <a:r>
              <a:rPr lang="es-MX" b="0" dirty="0" err="1" smtClean="0"/>
              <a:t>ómo</a:t>
            </a:r>
            <a:r>
              <a:rPr lang="es-MX" b="0" dirty="0" smtClean="0"/>
              <a:t> </a:t>
            </a:r>
            <a:r>
              <a:rPr lang="es-MX" b="0" dirty="0"/>
              <a:t>prepararse para los exámenes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title"/>
          </p:nvPr>
        </p:nvSpPr>
        <p:spPr>
          <a:xfrm>
            <a:off x="762001" y="1930765"/>
            <a:ext cx="11257154" cy="1215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GB" dirty="0"/>
              <a:t>https://youtu.be/n82Fr9Fqppg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168_Lauren_Template_SlidesMania">
  <a:themeElements>
    <a:clrScheme name="Simple Light">
      <a:dk1>
        <a:srgbClr val="000000"/>
      </a:dk1>
      <a:lt1>
        <a:srgbClr val="FFFFFF"/>
      </a:lt1>
      <a:dk2>
        <a:srgbClr val="6F6266"/>
      </a:dk2>
      <a:lt2>
        <a:srgbClr val="AE6473"/>
      </a:lt2>
      <a:accent1>
        <a:srgbClr val="D9D9D9"/>
      </a:accent1>
      <a:accent2>
        <a:srgbClr val="F7D4DC"/>
      </a:accent2>
      <a:accent3>
        <a:srgbClr val="F7E4E6"/>
      </a:accent3>
      <a:accent4>
        <a:srgbClr val="F3E9EA"/>
      </a:accent4>
      <a:accent5>
        <a:srgbClr val="AE6473"/>
      </a:accent5>
      <a:accent6>
        <a:srgbClr val="C58590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82</Words>
  <Application>Microsoft Office PowerPoint</Application>
  <PresentationFormat>Panorámica</PresentationFormat>
  <Paragraphs>20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Calibri</vt:lpstr>
      <vt:lpstr>Londrina Solid</vt:lpstr>
      <vt:lpstr>Barlow Condensed</vt:lpstr>
      <vt:lpstr>Dekko</vt:lpstr>
      <vt:lpstr>Arial</vt:lpstr>
      <vt:lpstr>0168_Lauren_Template_SlidesMania</vt:lpstr>
      <vt:lpstr>Escuela Normal de Educación Preescolar</vt:lpstr>
      <vt:lpstr>Cómo prepararse para los exámenes</vt:lpstr>
      <vt:lpstr>https://youtu.be/n82Fr9Fqppg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</dc:title>
  <dc:creator>Admin</dc:creator>
  <cp:lastModifiedBy>Admin</cp:lastModifiedBy>
  <cp:revision>3</cp:revision>
  <dcterms:modified xsi:type="dcterms:W3CDTF">2021-06-08T03:35:22Z</dcterms:modified>
</cp:coreProperties>
</file>