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954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299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073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7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2978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06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86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84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14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73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27306-518E-4F82-B3EB-258147C72A1B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495DA-6B32-436C-A2B2-C452666CBAB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75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59E33A77-2C22-4815-936D-382780A126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14653" y="360583"/>
            <a:ext cx="77627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>
                <a:latin typeface="Arial" pitchFamily="34" charset="0"/>
                <a:ea typeface="Calibri" pitchFamily="34" charset="0"/>
                <a:cs typeface="Arial" pitchFamily="34" charset="0"/>
              </a:rPr>
              <a:t>ESCUELA NORMAL DE EDUCACION PREESCOLAR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dirty="0">
                <a:latin typeface="Arial" pitchFamily="34" charset="0"/>
                <a:ea typeface="Calibri" pitchFamily="34" charset="0"/>
                <a:cs typeface="Arial" pitchFamily="34" charset="0"/>
              </a:rPr>
              <a:t>Licenciatura en educación preescolar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Ciclo escolar 2020 – 2021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0 Imag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3" y="1965362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51424" y="3381604"/>
            <a:ext cx="887133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>
                <a:latin typeface="Arial" pitchFamily="34" charset="0"/>
                <a:cs typeface="Arial" pitchFamily="34" charset="0"/>
              </a:rPr>
              <a:t>Estrategias de expresión corporal y danza en el preescolar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“EVIDENCIA II”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>
                <a:latin typeface="Arial" pitchFamily="34" charset="0"/>
                <a:ea typeface="Calibri" pitchFamily="34" charset="0"/>
                <a:cs typeface="Arial" pitchFamily="34" charset="0"/>
              </a:rPr>
              <a:t>Maestro:  Manuel Federico Rodríguez Aguilar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Briseida Guadalupe Medrano Gallegos #11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dirty="0">
                <a:latin typeface="Arial" pitchFamily="34" charset="0"/>
                <a:cs typeface="Arial" pitchFamily="34" charset="0"/>
              </a:rPr>
              <a:t>Karen Guadalupe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MORALES VERASTEGUI #12</a:t>
            </a:r>
            <a:endParaRPr lang="es-ES" sz="24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b="1" dirty="0">
                <a:latin typeface="Arial" pitchFamily="34" charset="0"/>
                <a:ea typeface="Calibri" pitchFamily="34" charset="0"/>
                <a:cs typeface="Arial" pitchFamily="34" charset="0"/>
              </a:rPr>
              <a:t>Sexto semestre sección A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04 de junio del 2021 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sz="2400" dirty="0">
                <a:latin typeface="Arial" pitchFamily="34" charset="0"/>
                <a:ea typeface="Calibri" pitchFamily="34" charset="0"/>
                <a:cs typeface="Arial" pitchFamily="34" charset="0"/>
              </a:rPr>
              <a:t>Saltillo, Coahuila </a:t>
            </a:r>
            <a:endParaRPr lang="es-ES_tradnl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64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23871"/>
              </p:ext>
            </p:extLst>
          </p:nvPr>
        </p:nvGraphicFramePr>
        <p:xfrm>
          <a:off x="452845" y="88693"/>
          <a:ext cx="11286309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1978">
                  <a:extLst>
                    <a:ext uri="{9D8B030D-6E8A-4147-A177-3AD203B41FA5}">
                      <a16:colId xmlns:a16="http://schemas.microsoft.com/office/drawing/2014/main" val="3099524008"/>
                    </a:ext>
                  </a:extLst>
                </a:gridCol>
                <a:gridCol w="1550125">
                  <a:extLst>
                    <a:ext uri="{9D8B030D-6E8A-4147-A177-3AD203B41FA5}">
                      <a16:colId xmlns:a16="http://schemas.microsoft.com/office/drawing/2014/main" val="4099605266"/>
                    </a:ext>
                  </a:extLst>
                </a:gridCol>
                <a:gridCol w="3762103">
                  <a:extLst>
                    <a:ext uri="{9D8B030D-6E8A-4147-A177-3AD203B41FA5}">
                      <a16:colId xmlns:a16="http://schemas.microsoft.com/office/drawing/2014/main" val="823424117"/>
                    </a:ext>
                  </a:extLst>
                </a:gridCol>
                <a:gridCol w="3762103">
                  <a:extLst>
                    <a:ext uri="{9D8B030D-6E8A-4147-A177-3AD203B41FA5}">
                      <a16:colId xmlns:a16="http://schemas.microsoft.com/office/drawing/2014/main" val="3071373398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entury Gothic" panose="020B0502020202020204" pitchFamily="34" charset="0"/>
                        </a:rPr>
                        <a:t>Educación Física. Preescolar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87788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Organizador</a:t>
                      </a:r>
                      <a:r>
                        <a:rPr lang="es-MX" sz="1400" b="1" baseline="0" dirty="0">
                          <a:latin typeface="Century Gothic" panose="020B0502020202020204" pitchFamily="34" charset="0"/>
                        </a:rPr>
                        <a:t> curricular 1:</a:t>
                      </a:r>
                    </a:p>
                    <a:p>
                      <a:pPr algn="ctr"/>
                      <a:r>
                        <a:rPr lang="es-MX" sz="1400" baseline="0" dirty="0">
                          <a:latin typeface="Century Gothic" panose="020B0502020202020204" pitchFamily="34" charset="0"/>
                        </a:rPr>
                        <a:t>Competencia motriz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pPr algn="ctr"/>
                      <a:r>
                        <a:rPr lang="es-MX" sz="1400" dirty="0">
                          <a:latin typeface="Century Gothic" panose="020B0502020202020204" pitchFamily="34" charset="0"/>
                        </a:rPr>
                        <a:t>Desarrollo de la motricidad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Aprendizaje esperado:</a:t>
                      </a:r>
                    </a:p>
                    <a:p>
                      <a:pPr algn="just"/>
                      <a:r>
                        <a:rPr lang="es-MX" sz="1400" dirty="0">
                          <a:latin typeface="Century Gothic" panose="020B0502020202020204" pitchFamily="34" charset="0"/>
                        </a:rPr>
                        <a:t>Realiza movimientos de locomoción, manipulación y estabilidad, por medio de juegos individuales y colectivos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74119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Materiales: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Organización:</a:t>
                      </a:r>
                    </a:p>
                    <a:p>
                      <a:pPr algn="ctr"/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Grupal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Tiempo:</a:t>
                      </a:r>
                    </a:p>
                    <a:p>
                      <a:pPr algn="ctr"/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35</a:t>
                      </a:r>
                      <a:r>
                        <a:rPr lang="es-MX" sz="1400" b="0" baseline="0" dirty="0">
                          <a:latin typeface="Century Gothic" panose="020B0502020202020204" pitchFamily="34" charset="0"/>
                        </a:rPr>
                        <a:t> min</a:t>
                      </a:r>
                      <a:endParaRPr lang="es-MX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938228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latin typeface="Century Gothic" panose="020B0502020202020204" pitchFamily="34" charset="0"/>
                        </a:rPr>
                        <a:t>Estaciones</a:t>
                      </a:r>
                      <a:r>
                        <a:rPr lang="es-MX" sz="1400" baseline="0" dirty="0">
                          <a:latin typeface="Century Gothic" panose="020B0502020202020204" pitchFamily="34" charset="0"/>
                        </a:rPr>
                        <a:t> Divertidas.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7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Pondrá en orden por tamaños, observara  y escuchara sobre las indicaciones del circuito </a:t>
                      </a:r>
                    </a:p>
                    <a:p>
                      <a:pPr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Escuchara las reglas indicadas en cada rincón </a:t>
                      </a:r>
                    </a:p>
                    <a:p>
                      <a:pPr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Observan que elementos se van a utilizar en cada uno </a:t>
                      </a:r>
                    </a:p>
                    <a:p>
                      <a:pPr algn="l"/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136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Lanzamientos de pelotas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:</a:t>
                      </a:r>
                      <a:r>
                        <a:rPr lang="es-MX" sz="14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Lanza</a:t>
                      </a:r>
                      <a:r>
                        <a:rPr lang="es-MX" sz="1400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una pelota de ping </a:t>
                      </a:r>
                      <a:r>
                        <a:rPr lang="es-MX" sz="1400" dirty="0" err="1">
                          <a:latin typeface="Century Gothic" panose="020B0502020202020204" pitchFamily="34" charset="0"/>
                        </a:rPr>
                        <a:t>pong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 o tenis a una cesta, a unos 4 </a:t>
                      </a:r>
                      <a:r>
                        <a:rPr lang="es-MX" sz="1400" dirty="0" err="1">
                          <a:latin typeface="Century Gothic" panose="020B0502020202020204" pitchFamily="34" charset="0"/>
                        </a:rPr>
                        <a:t>ó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 5 metros, mientras saltan. Un miembro del grupo es elegido para lanzar varias bolas en la cesta mientras se balancea o salta.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2. Encontrar parejas de objetos</a:t>
                      </a:r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: Encuentra</a:t>
                      </a:r>
                      <a:r>
                        <a:rPr lang="es-MX" sz="1400" b="0" baseline="0" dirty="0">
                          <a:latin typeface="Century Gothic" panose="020B0502020202020204" pitchFamily="34" charset="0"/>
                        </a:rPr>
                        <a:t> parejas del mismo objeto</a:t>
                      </a:r>
                      <a:r>
                        <a:rPr lang="es-MX" sz="1400" b="1" baseline="0" dirty="0"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es-MX" sz="1400" b="0" baseline="0" dirty="0">
                          <a:latin typeface="Century Gothic" panose="020B0502020202020204" pitchFamily="34" charset="0"/>
                        </a:rPr>
                        <a:t>dentro</a:t>
                      </a:r>
                      <a:r>
                        <a:rPr lang="es-MX" sz="1400" b="1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en un saco, bolsa o caja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3. Saltos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. Sala sobre los diferentes aros colocado en el suelo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4. No te caigas</a:t>
                      </a:r>
                      <a:r>
                        <a:rPr lang="es-MX" sz="1400" dirty="0">
                          <a:latin typeface="Century Gothic" panose="020B0502020202020204" pitchFamily="34" charset="0"/>
                        </a:rPr>
                        <a:t>. Camina sobre una cuerda colocada en el suelo sin caminar por otra parte manteniendo el equilibrio.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5.</a:t>
                      </a:r>
                      <a:r>
                        <a:rPr lang="es-MX" sz="1400" b="1" baseline="0" dirty="0">
                          <a:latin typeface="Century Gothic" panose="020B0502020202020204" pitchFamily="34" charset="0"/>
                        </a:rPr>
                        <a:t> Víbora bailarina</a:t>
                      </a:r>
                      <a:r>
                        <a:rPr lang="es-MX" sz="1400" baseline="0" dirty="0">
                          <a:latin typeface="Century Gothic" panose="020B0502020202020204" pitchFamily="34" charset="0"/>
                        </a:rPr>
                        <a:t>. Pasa bailando a través de las víboras evitando tocarlas .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  <a:p>
                      <a:pPr marL="0" indent="0" algn="ctr">
                        <a:buNone/>
                      </a:pP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339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Cierre: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Contesta las siguientes preguntas </a:t>
                      </a:r>
                    </a:p>
                    <a:p>
                      <a:pPr marL="0"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¿Cómo se sintieron? ¿Se les fue complicado realizar los rincones? </a:t>
                      </a:r>
                    </a:p>
                    <a:p>
                      <a:pPr marL="0" algn="l" defTabSz="914400" rtl="0" eaLnBrk="1" latinLnBrk="0" hangingPunct="1"/>
                      <a:r>
                        <a:rPr lang="es-MX" sz="1400" kern="120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Elaboran un dibujo sobre la actividad que les gusto mas  y explicaran el por que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352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76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295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bris medrano</cp:lastModifiedBy>
  <cp:revision>8</cp:revision>
  <dcterms:created xsi:type="dcterms:W3CDTF">2021-06-04T03:22:49Z</dcterms:created>
  <dcterms:modified xsi:type="dcterms:W3CDTF">2021-06-04T16:04:08Z</dcterms:modified>
</cp:coreProperties>
</file>