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7"/>
  </p:notesMasterIdLst>
  <p:sldIdLst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7E28A-CB53-4B62-BF95-6DC46120F987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CFCE5-2153-47CE-929A-5079694B002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845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Google Shape;1403;g8bca512db4_0_2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4" name="Google Shape;1404;g8bca512db4_0_2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4103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3" name="Google Shape;3173;g8bca512db4_0_49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4" name="Google Shape;3174;g8bca512db4_0_49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796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202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563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189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6340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9912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9102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5164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3647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525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9172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962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0385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56369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4179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46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0179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471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55434" y="0"/>
            <a:ext cx="11439727" cy="6857979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339400" y="1514200"/>
            <a:ext cx="7513200" cy="38296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1" name="Google Shape;11;p2"/>
          <p:cNvCxnSpPr/>
          <p:nvPr/>
        </p:nvCxnSpPr>
        <p:spPr>
          <a:xfrm>
            <a:off x="3430400" y="4155800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3430400" y="2963667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11040250" y="-62237"/>
            <a:ext cx="1740524" cy="179528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8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67867" y="-28667"/>
            <a:ext cx="1028000" cy="6886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7889975" y="5320178"/>
            <a:ext cx="4632472" cy="1185191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638076" y="-337843"/>
            <a:ext cx="948989" cy="1057731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1079067" y="6278203"/>
            <a:ext cx="3330068" cy="3202541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756574" y="-194975"/>
            <a:ext cx="137244" cy="734988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3760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645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7783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3971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849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70619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7150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8947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66646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82563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41161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04725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9110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6851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15568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659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78358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67050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87045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06106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73841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09715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82415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25007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37069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4586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9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502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497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3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0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896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slideLayout" Target="../slideLayouts/slideLayout49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50164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65243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  <p:sldLayoutId id="2147483708" r:id="rId22"/>
    <p:sldLayoutId id="2147483709" r:id="rId23"/>
    <p:sldLayoutId id="2147483710" r:id="rId24"/>
    <p:sldLayoutId id="2147483711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utados.gob.mx/LeyesBiblio/ref/lg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2069" y="200673"/>
            <a:ext cx="11834948" cy="7038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_tradnl" sz="1200" b="1" dirty="0" smtClean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_tradnl" sz="1200" b="1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S_tradnl" sz="1200" b="1" dirty="0" smtClean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Bases legales y normativas de la educación básica 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Docente:</a:t>
            </a:r>
            <a:r>
              <a:rPr lang="es-ES_tradnl" sz="1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Arturo Flores Rodríguez. 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sz="1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Jaqueline Morales </a:t>
            </a:r>
            <a:r>
              <a:rPr lang="es-ES_tradnl" sz="12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Candia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No. De lista 10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ES_tradnl" sz="1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Sexto semestre  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2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Sección B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ll: Responsabilidades legales y éticos del quehacer profesional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200" b="1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unidad: 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Utiliza los recursos metodológicos y técnicos de la investigación para explicar, comprender situaciones educativas y mejorar su docencia.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Actúa de manera ética ante la diversidad de situaciones que se presentan en la práctica profesional.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 su actuación profesional con sentido ético- </a:t>
            </a:r>
            <a:r>
              <a:rPr lang="es-ES_tradnl" sz="1100" dirty="0" err="1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valoral</a:t>
            </a: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 asume los diversos principios y reglas que aseguran una mejor convivencia institucional y social, en beneficio de los alumnos y de la comunidad escolar.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Previene y soluciona conflictos, así como situaciones emergentes con base en los derechos humanos, los principios derivados de la normatividad educativa y los valores propios de la profesión docente.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2806065" algn="ctr"/>
                <a:tab pos="3147060" algn="l"/>
                <a:tab pos="3942080" algn="l"/>
              </a:tabLst>
            </a:pPr>
            <a:r>
              <a:rPr lang="es-ES_tradnl" sz="1100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Decide las estrategias pedagógicas para minimizar o eliminar las barreras para el aprendizaje y la participación, asegurando una educación inclusiva.</a:t>
            </a:r>
            <a:endParaRPr lang="es-MX" sz="1100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806065" algn="ctr"/>
                <a:tab pos="3942080" algn="l"/>
              </a:tabLst>
            </a:pPr>
            <a:r>
              <a:rPr lang="es-MX" sz="1100" dirty="0" smtClean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806065" algn="ctr"/>
                <a:tab pos="3942080" algn="l"/>
              </a:tabLst>
            </a:pPr>
            <a:r>
              <a:rPr lang="es-MX" sz="1100" dirty="0" smtClean="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06 de junio de 2021</a:t>
            </a:r>
          </a:p>
          <a:p>
            <a:r>
              <a:rPr lang="es-MX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74" y="806314"/>
            <a:ext cx="956537" cy="11661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72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6" name="Google Shape;1416;p43"/>
          <p:cNvGrpSpPr/>
          <p:nvPr/>
        </p:nvGrpSpPr>
        <p:grpSpPr>
          <a:xfrm rot="-977123" flipH="1">
            <a:off x="8299040" y="1977523"/>
            <a:ext cx="1000955" cy="780488"/>
            <a:chOff x="4345425" y="2175475"/>
            <a:chExt cx="800750" cy="176025"/>
          </a:xfrm>
        </p:grpSpPr>
        <p:sp>
          <p:nvSpPr>
            <p:cNvPr id="1417" name="Google Shape;1417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74" name="Google Shape;1474;p43"/>
          <p:cNvGrpSpPr/>
          <p:nvPr/>
        </p:nvGrpSpPr>
        <p:grpSpPr>
          <a:xfrm>
            <a:off x="7575778" y="3768618"/>
            <a:ext cx="1194792" cy="357579"/>
            <a:chOff x="-583650" y="3109250"/>
            <a:chExt cx="570275" cy="272025"/>
          </a:xfrm>
          <a:solidFill>
            <a:schemeClr val="tx1"/>
          </a:solidFill>
        </p:grpSpPr>
        <p:sp>
          <p:nvSpPr>
            <p:cNvPr id="1475" name="Google Shape;1475;p43"/>
            <p:cNvSpPr/>
            <p:nvPr/>
          </p:nvSpPr>
          <p:spPr>
            <a:xfrm>
              <a:off x="-583650" y="3186975"/>
              <a:ext cx="570275" cy="194300"/>
            </a:xfrm>
            <a:custGeom>
              <a:avLst/>
              <a:gdLst/>
              <a:ahLst/>
              <a:cxnLst/>
              <a:rect l="l" t="t" r="r" b="b"/>
              <a:pathLst>
                <a:path w="22811" h="7772" extrusionOk="0">
                  <a:moveTo>
                    <a:pt x="22543" y="6377"/>
                  </a:moveTo>
                  <a:lnTo>
                    <a:pt x="22543" y="6377"/>
                  </a:lnTo>
                  <a:cubicBezTo>
                    <a:pt x="22536" y="6381"/>
                    <a:pt x="22532" y="6384"/>
                    <a:pt x="22525" y="6384"/>
                  </a:cubicBezTo>
                  <a:cubicBezTo>
                    <a:pt x="22190" y="6488"/>
                    <a:pt x="21851" y="6580"/>
                    <a:pt x="21513" y="6669"/>
                  </a:cubicBezTo>
                  <a:cubicBezTo>
                    <a:pt x="21762" y="6905"/>
                    <a:pt x="22083" y="7030"/>
                    <a:pt x="22322" y="7030"/>
                  </a:cubicBezTo>
                  <a:cubicBezTo>
                    <a:pt x="22632" y="7030"/>
                    <a:pt x="22810" y="6822"/>
                    <a:pt x="22543" y="6377"/>
                  </a:cubicBezTo>
                  <a:close/>
                  <a:moveTo>
                    <a:pt x="12021" y="1"/>
                  </a:moveTo>
                  <a:cubicBezTo>
                    <a:pt x="9332" y="1"/>
                    <a:pt x="6501" y="875"/>
                    <a:pt x="4639" y="2230"/>
                  </a:cubicBezTo>
                  <a:cubicBezTo>
                    <a:pt x="4539" y="2301"/>
                    <a:pt x="4393" y="2333"/>
                    <a:pt x="4222" y="2333"/>
                  </a:cubicBezTo>
                  <a:cubicBezTo>
                    <a:pt x="3909" y="2333"/>
                    <a:pt x="3520" y="2226"/>
                    <a:pt x="3221" y="2087"/>
                  </a:cubicBezTo>
                  <a:cubicBezTo>
                    <a:pt x="1672" y="3100"/>
                    <a:pt x="860" y="4609"/>
                    <a:pt x="175" y="6448"/>
                  </a:cubicBezTo>
                  <a:cubicBezTo>
                    <a:pt x="0" y="6923"/>
                    <a:pt x="924" y="7771"/>
                    <a:pt x="1455" y="7771"/>
                  </a:cubicBezTo>
                  <a:cubicBezTo>
                    <a:pt x="1605" y="7771"/>
                    <a:pt x="1719" y="7707"/>
                    <a:pt x="1776" y="7553"/>
                  </a:cubicBezTo>
                  <a:cubicBezTo>
                    <a:pt x="2507" y="5593"/>
                    <a:pt x="3345" y="4002"/>
                    <a:pt x="5328" y="3100"/>
                  </a:cubicBezTo>
                  <a:cubicBezTo>
                    <a:pt x="6989" y="2348"/>
                    <a:pt x="8897" y="1905"/>
                    <a:pt x="10687" y="1599"/>
                  </a:cubicBezTo>
                  <a:cubicBezTo>
                    <a:pt x="11486" y="1463"/>
                    <a:pt x="12313" y="1374"/>
                    <a:pt x="13137" y="1374"/>
                  </a:cubicBezTo>
                  <a:cubicBezTo>
                    <a:pt x="14481" y="1374"/>
                    <a:pt x="15814" y="1610"/>
                    <a:pt x="17012" y="2255"/>
                  </a:cubicBezTo>
                  <a:cubicBezTo>
                    <a:pt x="17700" y="2626"/>
                    <a:pt x="18321" y="3100"/>
                    <a:pt x="18888" y="3638"/>
                  </a:cubicBezTo>
                  <a:cubicBezTo>
                    <a:pt x="17733" y="1042"/>
                    <a:pt x="14962" y="1"/>
                    <a:pt x="1202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43"/>
            <p:cNvSpPr/>
            <p:nvPr/>
          </p:nvSpPr>
          <p:spPr>
            <a:xfrm>
              <a:off x="-198800" y="3109250"/>
              <a:ext cx="181150" cy="265500"/>
            </a:xfrm>
            <a:custGeom>
              <a:avLst/>
              <a:gdLst/>
              <a:ahLst/>
              <a:cxnLst/>
              <a:rect l="l" t="t" r="r" b="b"/>
              <a:pathLst>
                <a:path w="7246" h="10620" extrusionOk="0">
                  <a:moveTo>
                    <a:pt x="3302" y="1"/>
                  </a:moveTo>
                  <a:cubicBezTo>
                    <a:pt x="3137" y="1"/>
                    <a:pt x="3098" y="190"/>
                    <a:pt x="3359" y="697"/>
                  </a:cubicBezTo>
                  <a:cubicBezTo>
                    <a:pt x="3552" y="1067"/>
                    <a:pt x="3733" y="1441"/>
                    <a:pt x="3908" y="1816"/>
                  </a:cubicBezTo>
                  <a:cubicBezTo>
                    <a:pt x="4129" y="1694"/>
                    <a:pt x="4375" y="1588"/>
                    <a:pt x="4585" y="1523"/>
                  </a:cubicBezTo>
                  <a:cubicBezTo>
                    <a:pt x="4467" y="1285"/>
                    <a:pt x="4347" y="1042"/>
                    <a:pt x="4225" y="804"/>
                  </a:cubicBezTo>
                  <a:cubicBezTo>
                    <a:pt x="4008" y="383"/>
                    <a:pt x="3530" y="1"/>
                    <a:pt x="3302" y="1"/>
                  </a:cubicBezTo>
                  <a:close/>
                  <a:moveTo>
                    <a:pt x="6906" y="7874"/>
                  </a:moveTo>
                  <a:cubicBezTo>
                    <a:pt x="6860" y="8145"/>
                    <a:pt x="6743" y="8406"/>
                    <a:pt x="6504" y="8648"/>
                  </a:cubicBezTo>
                  <a:cubicBezTo>
                    <a:pt x="6675" y="8858"/>
                    <a:pt x="6842" y="9069"/>
                    <a:pt x="7006" y="9283"/>
                  </a:cubicBezTo>
                  <a:cubicBezTo>
                    <a:pt x="7064" y="9357"/>
                    <a:pt x="7110" y="9421"/>
                    <a:pt x="7149" y="9486"/>
                  </a:cubicBezTo>
                  <a:cubicBezTo>
                    <a:pt x="7245" y="9429"/>
                    <a:pt x="7214" y="9169"/>
                    <a:pt x="7199" y="9112"/>
                  </a:cubicBezTo>
                  <a:cubicBezTo>
                    <a:pt x="7110" y="8698"/>
                    <a:pt x="7010" y="8284"/>
                    <a:pt x="6906" y="7874"/>
                  </a:cubicBezTo>
                  <a:close/>
                  <a:moveTo>
                    <a:pt x="3979" y="8327"/>
                  </a:moveTo>
                  <a:cubicBezTo>
                    <a:pt x="2742" y="8595"/>
                    <a:pt x="1490" y="8773"/>
                    <a:pt x="217" y="8862"/>
                  </a:cubicBezTo>
                  <a:cubicBezTo>
                    <a:pt x="0" y="8876"/>
                    <a:pt x="14" y="9194"/>
                    <a:pt x="142" y="9550"/>
                  </a:cubicBezTo>
                  <a:cubicBezTo>
                    <a:pt x="324" y="9490"/>
                    <a:pt x="509" y="9447"/>
                    <a:pt x="677" y="9433"/>
                  </a:cubicBezTo>
                  <a:cubicBezTo>
                    <a:pt x="1761" y="9336"/>
                    <a:pt x="2834" y="9194"/>
                    <a:pt x="3904" y="8983"/>
                  </a:cubicBezTo>
                  <a:cubicBezTo>
                    <a:pt x="4044" y="8958"/>
                    <a:pt x="4724" y="8904"/>
                    <a:pt x="5042" y="8798"/>
                  </a:cubicBezTo>
                  <a:cubicBezTo>
                    <a:pt x="4603" y="8748"/>
                    <a:pt x="4129" y="8570"/>
                    <a:pt x="3979" y="8327"/>
                  </a:cubicBezTo>
                  <a:close/>
                  <a:moveTo>
                    <a:pt x="5665" y="9222"/>
                  </a:moveTo>
                  <a:cubicBezTo>
                    <a:pt x="5017" y="9533"/>
                    <a:pt x="4261" y="9678"/>
                    <a:pt x="3605" y="9824"/>
                  </a:cubicBezTo>
                  <a:cubicBezTo>
                    <a:pt x="2606" y="10046"/>
                    <a:pt x="1600" y="10213"/>
                    <a:pt x="588" y="10334"/>
                  </a:cubicBezTo>
                  <a:cubicBezTo>
                    <a:pt x="731" y="10506"/>
                    <a:pt x="884" y="10619"/>
                    <a:pt x="1023" y="10619"/>
                  </a:cubicBezTo>
                  <a:cubicBezTo>
                    <a:pt x="1027" y="10619"/>
                    <a:pt x="1034" y="10619"/>
                    <a:pt x="1037" y="10616"/>
                  </a:cubicBezTo>
                  <a:cubicBezTo>
                    <a:pt x="2767" y="10495"/>
                    <a:pt x="4454" y="10217"/>
                    <a:pt x="6119" y="9778"/>
                  </a:cubicBezTo>
                  <a:cubicBezTo>
                    <a:pt x="6068" y="9732"/>
                    <a:pt x="6022" y="9682"/>
                    <a:pt x="5979" y="9625"/>
                  </a:cubicBezTo>
                  <a:cubicBezTo>
                    <a:pt x="5876" y="9493"/>
                    <a:pt x="5769" y="9357"/>
                    <a:pt x="5665" y="9222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43"/>
            <p:cNvSpPr/>
            <p:nvPr/>
          </p:nvSpPr>
          <p:spPr>
            <a:xfrm>
              <a:off x="-227425" y="3145900"/>
              <a:ext cx="203250" cy="225300"/>
            </a:xfrm>
            <a:custGeom>
              <a:avLst/>
              <a:gdLst/>
              <a:ahLst/>
              <a:cxnLst/>
              <a:rect l="l" t="t" r="r" b="b"/>
              <a:pathLst>
                <a:path w="8130" h="9012" extrusionOk="0">
                  <a:moveTo>
                    <a:pt x="5053" y="350"/>
                  </a:moveTo>
                  <a:cubicBezTo>
                    <a:pt x="4689" y="557"/>
                    <a:pt x="4397" y="814"/>
                    <a:pt x="4472" y="992"/>
                  </a:cubicBezTo>
                  <a:cubicBezTo>
                    <a:pt x="4850" y="1897"/>
                    <a:pt x="5199" y="2825"/>
                    <a:pt x="5502" y="3762"/>
                  </a:cubicBezTo>
                  <a:cubicBezTo>
                    <a:pt x="6101" y="4443"/>
                    <a:pt x="6568" y="5264"/>
                    <a:pt x="6846" y="6237"/>
                  </a:cubicBezTo>
                  <a:cubicBezTo>
                    <a:pt x="6889" y="6287"/>
                    <a:pt x="6935" y="6341"/>
                    <a:pt x="6978" y="6390"/>
                  </a:cubicBezTo>
                  <a:cubicBezTo>
                    <a:pt x="7024" y="6376"/>
                    <a:pt x="7067" y="6362"/>
                    <a:pt x="7110" y="6351"/>
                  </a:cubicBezTo>
                  <a:cubicBezTo>
                    <a:pt x="6632" y="4276"/>
                    <a:pt x="5951" y="2276"/>
                    <a:pt x="5053" y="350"/>
                  </a:cubicBezTo>
                  <a:close/>
                  <a:moveTo>
                    <a:pt x="6069" y="1"/>
                  </a:moveTo>
                  <a:cubicBezTo>
                    <a:pt x="5976" y="1"/>
                    <a:pt x="5859" y="22"/>
                    <a:pt x="5730" y="57"/>
                  </a:cubicBezTo>
                  <a:cubicBezTo>
                    <a:pt x="6718" y="2093"/>
                    <a:pt x="7488" y="4219"/>
                    <a:pt x="8051" y="6408"/>
                  </a:cubicBezTo>
                  <a:cubicBezTo>
                    <a:pt x="8130" y="5909"/>
                    <a:pt x="7966" y="5371"/>
                    <a:pt x="7830" y="4810"/>
                  </a:cubicBezTo>
                  <a:cubicBezTo>
                    <a:pt x="7431" y="3192"/>
                    <a:pt x="6893" y="1619"/>
                    <a:pt x="6251" y="79"/>
                  </a:cubicBezTo>
                  <a:cubicBezTo>
                    <a:pt x="6229" y="22"/>
                    <a:pt x="6162" y="1"/>
                    <a:pt x="6069" y="1"/>
                  </a:cubicBezTo>
                  <a:close/>
                  <a:moveTo>
                    <a:pt x="1287" y="8084"/>
                  </a:moveTo>
                  <a:cubicBezTo>
                    <a:pt x="1012" y="8180"/>
                    <a:pt x="745" y="8323"/>
                    <a:pt x="556" y="8501"/>
                  </a:cubicBezTo>
                  <a:cubicBezTo>
                    <a:pt x="467" y="8584"/>
                    <a:pt x="0" y="9011"/>
                    <a:pt x="364" y="9011"/>
                  </a:cubicBezTo>
                  <a:cubicBezTo>
                    <a:pt x="378" y="9011"/>
                    <a:pt x="396" y="9011"/>
                    <a:pt x="413" y="9008"/>
                  </a:cubicBezTo>
                  <a:cubicBezTo>
                    <a:pt x="856" y="8969"/>
                    <a:pt x="1295" y="8922"/>
                    <a:pt x="1733" y="8868"/>
                  </a:cubicBezTo>
                  <a:cubicBezTo>
                    <a:pt x="1555" y="8658"/>
                    <a:pt x="1387" y="8358"/>
                    <a:pt x="1287" y="8084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43"/>
            <p:cNvSpPr/>
            <p:nvPr/>
          </p:nvSpPr>
          <p:spPr>
            <a:xfrm>
              <a:off x="-56275" y="3301800"/>
              <a:ext cx="3325" cy="4475"/>
            </a:xfrm>
            <a:custGeom>
              <a:avLst/>
              <a:gdLst/>
              <a:ahLst/>
              <a:cxnLst/>
              <a:rect l="l" t="t" r="r" b="b"/>
              <a:pathLst>
                <a:path w="133" h="179" extrusionOk="0">
                  <a:moveTo>
                    <a:pt x="0" y="1"/>
                  </a:moveTo>
                  <a:lnTo>
                    <a:pt x="0" y="1"/>
                  </a:lnTo>
                  <a:cubicBezTo>
                    <a:pt x="18" y="62"/>
                    <a:pt x="33" y="119"/>
                    <a:pt x="47" y="179"/>
                  </a:cubicBezTo>
                  <a:cubicBezTo>
                    <a:pt x="76" y="169"/>
                    <a:pt x="104" y="162"/>
                    <a:pt x="132" y="154"/>
                  </a:cubicBezTo>
                  <a:cubicBezTo>
                    <a:pt x="89" y="105"/>
                    <a:pt x="43" y="51"/>
                    <a:pt x="0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43"/>
            <p:cNvSpPr/>
            <p:nvPr/>
          </p:nvSpPr>
          <p:spPr>
            <a:xfrm>
              <a:off x="-195250" y="3147325"/>
              <a:ext cx="169125" cy="220300"/>
            </a:xfrm>
            <a:custGeom>
              <a:avLst/>
              <a:gdLst/>
              <a:ahLst/>
              <a:cxnLst/>
              <a:rect l="l" t="t" r="r" b="b"/>
              <a:pathLst>
                <a:path w="6765" h="8812" extrusionOk="0">
                  <a:moveTo>
                    <a:pt x="4443" y="0"/>
                  </a:moveTo>
                  <a:cubicBezTo>
                    <a:pt x="4233" y="65"/>
                    <a:pt x="3987" y="171"/>
                    <a:pt x="3766" y="293"/>
                  </a:cubicBezTo>
                  <a:cubicBezTo>
                    <a:pt x="4664" y="2219"/>
                    <a:pt x="5345" y="4219"/>
                    <a:pt x="5823" y="6294"/>
                  </a:cubicBezTo>
                  <a:cubicBezTo>
                    <a:pt x="5780" y="6305"/>
                    <a:pt x="5737" y="6319"/>
                    <a:pt x="5691" y="6333"/>
                  </a:cubicBezTo>
                  <a:cubicBezTo>
                    <a:pt x="5920" y="6590"/>
                    <a:pt x="6140" y="6858"/>
                    <a:pt x="6362" y="7125"/>
                  </a:cubicBezTo>
                  <a:cubicBezTo>
                    <a:pt x="6601" y="6883"/>
                    <a:pt x="6718" y="6622"/>
                    <a:pt x="6764" y="6351"/>
                  </a:cubicBezTo>
                  <a:cubicBezTo>
                    <a:pt x="6201" y="4162"/>
                    <a:pt x="5431" y="2036"/>
                    <a:pt x="4443" y="0"/>
                  </a:cubicBezTo>
                  <a:close/>
                  <a:moveTo>
                    <a:pt x="4900" y="7275"/>
                  </a:moveTo>
                  <a:cubicBezTo>
                    <a:pt x="4582" y="7381"/>
                    <a:pt x="3902" y="7435"/>
                    <a:pt x="3762" y="7460"/>
                  </a:cubicBezTo>
                  <a:cubicBezTo>
                    <a:pt x="2692" y="7671"/>
                    <a:pt x="1619" y="7813"/>
                    <a:pt x="535" y="7910"/>
                  </a:cubicBezTo>
                  <a:cubicBezTo>
                    <a:pt x="367" y="7924"/>
                    <a:pt x="182" y="7967"/>
                    <a:pt x="0" y="8027"/>
                  </a:cubicBezTo>
                  <a:cubicBezTo>
                    <a:pt x="100" y="8301"/>
                    <a:pt x="268" y="8601"/>
                    <a:pt x="446" y="8811"/>
                  </a:cubicBezTo>
                  <a:cubicBezTo>
                    <a:pt x="1458" y="8690"/>
                    <a:pt x="2464" y="8523"/>
                    <a:pt x="3463" y="8301"/>
                  </a:cubicBezTo>
                  <a:cubicBezTo>
                    <a:pt x="4119" y="8155"/>
                    <a:pt x="4875" y="8010"/>
                    <a:pt x="5523" y="7699"/>
                  </a:cubicBezTo>
                  <a:cubicBezTo>
                    <a:pt x="5416" y="7564"/>
                    <a:pt x="5306" y="7424"/>
                    <a:pt x="5196" y="7286"/>
                  </a:cubicBezTo>
                  <a:lnTo>
                    <a:pt x="5128" y="7286"/>
                  </a:lnTo>
                  <a:cubicBezTo>
                    <a:pt x="5053" y="7286"/>
                    <a:pt x="4978" y="7282"/>
                    <a:pt x="4900" y="7275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0" name="Google Shape;1480;p43"/>
            <p:cNvSpPr/>
            <p:nvPr/>
          </p:nvSpPr>
          <p:spPr>
            <a:xfrm>
              <a:off x="-65375" y="3305650"/>
              <a:ext cx="29200" cy="34150"/>
            </a:xfrm>
            <a:custGeom>
              <a:avLst/>
              <a:gdLst/>
              <a:ahLst/>
              <a:cxnLst/>
              <a:rect l="l" t="t" r="r" b="b"/>
              <a:pathLst>
                <a:path w="1168" h="1366" extrusionOk="0">
                  <a:moveTo>
                    <a:pt x="496" y="0"/>
                  </a:moveTo>
                  <a:cubicBezTo>
                    <a:pt x="468" y="8"/>
                    <a:pt x="440" y="15"/>
                    <a:pt x="411" y="25"/>
                  </a:cubicBezTo>
                  <a:cubicBezTo>
                    <a:pt x="457" y="204"/>
                    <a:pt x="500" y="389"/>
                    <a:pt x="532" y="578"/>
                  </a:cubicBezTo>
                  <a:cubicBezTo>
                    <a:pt x="578" y="828"/>
                    <a:pt x="333" y="938"/>
                    <a:pt x="1" y="953"/>
                  </a:cubicBezTo>
                  <a:cubicBezTo>
                    <a:pt x="111" y="1091"/>
                    <a:pt x="221" y="1231"/>
                    <a:pt x="328" y="1366"/>
                  </a:cubicBezTo>
                  <a:cubicBezTo>
                    <a:pt x="624" y="1227"/>
                    <a:pt x="899" y="1052"/>
                    <a:pt x="1131" y="828"/>
                  </a:cubicBezTo>
                  <a:cubicBezTo>
                    <a:pt x="1146" y="817"/>
                    <a:pt x="1156" y="806"/>
                    <a:pt x="1167" y="792"/>
                  </a:cubicBezTo>
                  <a:cubicBezTo>
                    <a:pt x="945" y="525"/>
                    <a:pt x="725" y="257"/>
                    <a:pt x="496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1" name="Google Shape;1481;p43"/>
            <p:cNvSpPr/>
            <p:nvPr/>
          </p:nvSpPr>
          <p:spPr>
            <a:xfrm>
              <a:off x="-517950" y="3165500"/>
              <a:ext cx="439050" cy="151925"/>
            </a:xfrm>
            <a:custGeom>
              <a:avLst/>
              <a:gdLst/>
              <a:ahLst/>
              <a:cxnLst/>
              <a:rect l="l" t="t" r="r" b="b"/>
              <a:pathLst>
                <a:path w="17562" h="6077" extrusionOk="0">
                  <a:moveTo>
                    <a:pt x="8412" y="1"/>
                  </a:moveTo>
                  <a:cubicBezTo>
                    <a:pt x="5492" y="1"/>
                    <a:pt x="2599" y="667"/>
                    <a:pt x="186" y="2422"/>
                  </a:cubicBezTo>
                  <a:cubicBezTo>
                    <a:pt x="0" y="2561"/>
                    <a:pt x="232" y="2775"/>
                    <a:pt x="593" y="2946"/>
                  </a:cubicBezTo>
                  <a:cubicBezTo>
                    <a:pt x="909" y="2732"/>
                    <a:pt x="1263" y="2543"/>
                    <a:pt x="1651" y="2379"/>
                  </a:cubicBezTo>
                  <a:cubicBezTo>
                    <a:pt x="3759" y="1474"/>
                    <a:pt x="6223" y="932"/>
                    <a:pt x="8497" y="750"/>
                  </a:cubicBezTo>
                  <a:cubicBezTo>
                    <a:pt x="8808" y="725"/>
                    <a:pt x="9108" y="714"/>
                    <a:pt x="9403" y="714"/>
                  </a:cubicBezTo>
                  <a:cubicBezTo>
                    <a:pt x="12752" y="714"/>
                    <a:pt x="15340" y="2265"/>
                    <a:pt x="17562" y="4494"/>
                  </a:cubicBezTo>
                  <a:cubicBezTo>
                    <a:pt x="17430" y="3984"/>
                    <a:pt x="17284" y="3478"/>
                    <a:pt x="17123" y="2978"/>
                  </a:cubicBezTo>
                  <a:cubicBezTo>
                    <a:pt x="15668" y="1327"/>
                    <a:pt x="13418" y="471"/>
                    <a:pt x="11065" y="172"/>
                  </a:cubicBezTo>
                  <a:cubicBezTo>
                    <a:pt x="10188" y="62"/>
                    <a:pt x="9300" y="1"/>
                    <a:pt x="8412" y="1"/>
                  </a:cubicBezTo>
                  <a:close/>
                  <a:moveTo>
                    <a:pt x="16260" y="4497"/>
                  </a:moveTo>
                  <a:lnTo>
                    <a:pt x="16260" y="4497"/>
                  </a:lnTo>
                  <a:cubicBezTo>
                    <a:pt x="16460" y="4939"/>
                    <a:pt x="16609" y="5432"/>
                    <a:pt x="16706" y="5966"/>
                  </a:cubicBezTo>
                  <a:cubicBezTo>
                    <a:pt x="16713" y="6006"/>
                    <a:pt x="16728" y="6042"/>
                    <a:pt x="16745" y="6077"/>
                  </a:cubicBezTo>
                  <a:cubicBezTo>
                    <a:pt x="17016" y="6016"/>
                    <a:pt x="17287" y="5952"/>
                    <a:pt x="17558" y="5888"/>
                  </a:cubicBezTo>
                  <a:cubicBezTo>
                    <a:pt x="17148" y="5400"/>
                    <a:pt x="16720" y="4929"/>
                    <a:pt x="16260" y="4497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43"/>
            <p:cNvSpPr/>
            <p:nvPr/>
          </p:nvSpPr>
          <p:spPr>
            <a:xfrm>
              <a:off x="-503150" y="3183350"/>
              <a:ext cx="432275" cy="129350"/>
            </a:xfrm>
            <a:custGeom>
              <a:avLst/>
              <a:gdLst/>
              <a:ahLst/>
              <a:cxnLst/>
              <a:rect l="l" t="t" r="r" b="b"/>
              <a:pathLst>
                <a:path w="17291" h="5174" extrusionOk="0">
                  <a:moveTo>
                    <a:pt x="8811" y="0"/>
                  </a:moveTo>
                  <a:cubicBezTo>
                    <a:pt x="8516" y="0"/>
                    <a:pt x="8216" y="11"/>
                    <a:pt x="7905" y="36"/>
                  </a:cubicBezTo>
                  <a:cubicBezTo>
                    <a:pt x="5631" y="218"/>
                    <a:pt x="3167" y="760"/>
                    <a:pt x="1059" y="1665"/>
                  </a:cubicBezTo>
                  <a:cubicBezTo>
                    <a:pt x="671" y="1829"/>
                    <a:pt x="317" y="2018"/>
                    <a:pt x="1" y="2232"/>
                  </a:cubicBezTo>
                  <a:cubicBezTo>
                    <a:pt x="300" y="2371"/>
                    <a:pt x="689" y="2478"/>
                    <a:pt x="1002" y="2478"/>
                  </a:cubicBezTo>
                  <a:cubicBezTo>
                    <a:pt x="1173" y="2478"/>
                    <a:pt x="1319" y="2446"/>
                    <a:pt x="1419" y="2375"/>
                  </a:cubicBezTo>
                  <a:cubicBezTo>
                    <a:pt x="3281" y="1020"/>
                    <a:pt x="6112" y="146"/>
                    <a:pt x="8801" y="146"/>
                  </a:cubicBezTo>
                  <a:cubicBezTo>
                    <a:pt x="11742" y="146"/>
                    <a:pt x="14513" y="1187"/>
                    <a:pt x="15668" y="3783"/>
                  </a:cubicBezTo>
                  <a:cubicBezTo>
                    <a:pt x="16128" y="4215"/>
                    <a:pt x="16556" y="4686"/>
                    <a:pt x="16966" y="5174"/>
                  </a:cubicBezTo>
                  <a:cubicBezTo>
                    <a:pt x="17073" y="5145"/>
                    <a:pt x="17184" y="5117"/>
                    <a:pt x="17291" y="5088"/>
                  </a:cubicBezTo>
                  <a:cubicBezTo>
                    <a:pt x="17251" y="4943"/>
                    <a:pt x="17216" y="4807"/>
                    <a:pt x="17202" y="4739"/>
                  </a:cubicBezTo>
                  <a:cubicBezTo>
                    <a:pt x="17130" y="4418"/>
                    <a:pt x="17055" y="4097"/>
                    <a:pt x="16970" y="3780"/>
                  </a:cubicBezTo>
                  <a:cubicBezTo>
                    <a:pt x="14748" y="1551"/>
                    <a:pt x="12160" y="0"/>
                    <a:pt x="881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3" name="Google Shape;1483;p43"/>
            <p:cNvSpPr/>
            <p:nvPr/>
          </p:nvSpPr>
          <p:spPr>
            <a:xfrm>
              <a:off x="-99325" y="3312675"/>
              <a:ext cx="30775" cy="16525"/>
            </a:xfrm>
            <a:custGeom>
              <a:avLst/>
              <a:gdLst/>
              <a:ahLst/>
              <a:cxnLst/>
              <a:rect l="l" t="t" r="r" b="b"/>
              <a:pathLst>
                <a:path w="1231" h="661" extrusionOk="0">
                  <a:moveTo>
                    <a:pt x="813" y="1"/>
                  </a:moveTo>
                  <a:cubicBezTo>
                    <a:pt x="542" y="65"/>
                    <a:pt x="271" y="129"/>
                    <a:pt x="0" y="190"/>
                  </a:cubicBezTo>
                  <a:cubicBezTo>
                    <a:pt x="150" y="433"/>
                    <a:pt x="624" y="611"/>
                    <a:pt x="1063" y="661"/>
                  </a:cubicBezTo>
                  <a:cubicBezTo>
                    <a:pt x="1141" y="632"/>
                    <a:pt x="1199" y="600"/>
                    <a:pt x="1216" y="568"/>
                  </a:cubicBezTo>
                  <a:cubicBezTo>
                    <a:pt x="1223" y="554"/>
                    <a:pt x="1227" y="532"/>
                    <a:pt x="1230" y="511"/>
                  </a:cubicBezTo>
                  <a:cubicBezTo>
                    <a:pt x="1092" y="340"/>
                    <a:pt x="952" y="168"/>
                    <a:pt x="813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4" name="Google Shape;1484;p43"/>
            <p:cNvSpPr/>
            <p:nvPr/>
          </p:nvSpPr>
          <p:spPr>
            <a:xfrm>
              <a:off x="-79000" y="3310550"/>
              <a:ext cx="10800" cy="14900"/>
            </a:xfrm>
            <a:custGeom>
              <a:avLst/>
              <a:gdLst/>
              <a:ahLst/>
              <a:cxnLst/>
              <a:rect l="l" t="t" r="r" b="b"/>
              <a:pathLst>
                <a:path w="432" h="596" extrusionOk="0">
                  <a:moveTo>
                    <a:pt x="325" y="0"/>
                  </a:moveTo>
                  <a:cubicBezTo>
                    <a:pt x="218" y="29"/>
                    <a:pt x="107" y="57"/>
                    <a:pt x="0" y="86"/>
                  </a:cubicBezTo>
                  <a:cubicBezTo>
                    <a:pt x="139" y="253"/>
                    <a:pt x="279" y="425"/>
                    <a:pt x="417" y="596"/>
                  </a:cubicBezTo>
                  <a:cubicBezTo>
                    <a:pt x="432" y="464"/>
                    <a:pt x="378" y="218"/>
                    <a:pt x="325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5" name="Google Shape;1485;p43"/>
            <p:cNvSpPr/>
            <p:nvPr/>
          </p:nvSpPr>
          <p:spPr>
            <a:xfrm>
              <a:off x="-89900" y="3239950"/>
              <a:ext cx="33650" cy="61875"/>
            </a:xfrm>
            <a:custGeom>
              <a:avLst/>
              <a:gdLst/>
              <a:ahLst/>
              <a:cxnLst/>
              <a:rect l="l" t="t" r="r" b="b"/>
              <a:pathLst>
                <a:path w="1346" h="2475" extrusionOk="0">
                  <a:moveTo>
                    <a:pt x="1" y="0"/>
                  </a:moveTo>
                  <a:lnTo>
                    <a:pt x="1" y="0"/>
                  </a:lnTo>
                  <a:cubicBezTo>
                    <a:pt x="162" y="500"/>
                    <a:pt x="308" y="1006"/>
                    <a:pt x="440" y="1516"/>
                  </a:cubicBezTo>
                  <a:cubicBezTo>
                    <a:pt x="750" y="1823"/>
                    <a:pt x="1049" y="2144"/>
                    <a:pt x="1345" y="2475"/>
                  </a:cubicBezTo>
                  <a:cubicBezTo>
                    <a:pt x="1067" y="1502"/>
                    <a:pt x="600" y="681"/>
                    <a:pt x="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6" name="Google Shape;1486;p43"/>
            <p:cNvSpPr/>
            <p:nvPr/>
          </p:nvSpPr>
          <p:spPr>
            <a:xfrm>
              <a:off x="-78925" y="3277825"/>
              <a:ext cx="23825" cy="32750"/>
            </a:xfrm>
            <a:custGeom>
              <a:avLst/>
              <a:gdLst/>
              <a:ahLst/>
              <a:cxnLst/>
              <a:rect l="l" t="t" r="r" b="b"/>
              <a:pathLst>
                <a:path w="953" h="1310" extrusionOk="0">
                  <a:moveTo>
                    <a:pt x="1" y="1"/>
                  </a:moveTo>
                  <a:lnTo>
                    <a:pt x="1" y="1"/>
                  </a:lnTo>
                  <a:cubicBezTo>
                    <a:pt x="86" y="318"/>
                    <a:pt x="161" y="639"/>
                    <a:pt x="233" y="960"/>
                  </a:cubicBezTo>
                  <a:cubicBezTo>
                    <a:pt x="247" y="1028"/>
                    <a:pt x="282" y="1164"/>
                    <a:pt x="322" y="1309"/>
                  </a:cubicBezTo>
                  <a:cubicBezTo>
                    <a:pt x="532" y="1256"/>
                    <a:pt x="742" y="1199"/>
                    <a:pt x="953" y="1138"/>
                  </a:cubicBezTo>
                  <a:cubicBezTo>
                    <a:pt x="939" y="1078"/>
                    <a:pt x="924" y="1021"/>
                    <a:pt x="906" y="960"/>
                  </a:cubicBezTo>
                  <a:cubicBezTo>
                    <a:pt x="610" y="629"/>
                    <a:pt x="311" y="308"/>
                    <a:pt x="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7" name="Google Shape;1487;p43"/>
            <p:cNvSpPr/>
            <p:nvPr/>
          </p:nvSpPr>
          <p:spPr>
            <a:xfrm>
              <a:off x="-70900" y="3306250"/>
              <a:ext cx="20000" cy="23225"/>
            </a:xfrm>
            <a:custGeom>
              <a:avLst/>
              <a:gdLst/>
              <a:ahLst/>
              <a:cxnLst/>
              <a:rect l="l" t="t" r="r" b="b"/>
              <a:pathLst>
                <a:path w="800" h="929" extrusionOk="0">
                  <a:moveTo>
                    <a:pt x="632" y="1"/>
                  </a:moveTo>
                  <a:cubicBezTo>
                    <a:pt x="421" y="62"/>
                    <a:pt x="211" y="119"/>
                    <a:pt x="1" y="172"/>
                  </a:cubicBezTo>
                  <a:cubicBezTo>
                    <a:pt x="54" y="390"/>
                    <a:pt x="108" y="636"/>
                    <a:pt x="93" y="768"/>
                  </a:cubicBezTo>
                  <a:lnTo>
                    <a:pt x="222" y="929"/>
                  </a:lnTo>
                  <a:cubicBezTo>
                    <a:pt x="554" y="914"/>
                    <a:pt x="799" y="804"/>
                    <a:pt x="753" y="554"/>
                  </a:cubicBezTo>
                  <a:cubicBezTo>
                    <a:pt x="721" y="365"/>
                    <a:pt x="678" y="180"/>
                    <a:pt x="63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88" name="Google Shape;1488;p43"/>
          <p:cNvGrpSpPr/>
          <p:nvPr/>
        </p:nvGrpSpPr>
        <p:grpSpPr>
          <a:xfrm rot="350572">
            <a:off x="11290158" y="61004"/>
            <a:ext cx="948940" cy="1057676"/>
            <a:chOff x="6554696" y="509501"/>
            <a:chExt cx="711709" cy="793261"/>
          </a:xfrm>
        </p:grpSpPr>
        <p:sp>
          <p:nvSpPr>
            <p:cNvPr id="1489" name="Google Shape;1489;p43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0" name="Google Shape;1490;p43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491" name="Google Shape;1491;p43"/>
          <p:cNvSpPr/>
          <p:nvPr/>
        </p:nvSpPr>
        <p:spPr>
          <a:xfrm rot="442426">
            <a:off x="10972947" y="-215840"/>
            <a:ext cx="137135" cy="735031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9" name="Google Shape;1634;p46"/>
          <p:cNvGrpSpPr/>
          <p:nvPr/>
        </p:nvGrpSpPr>
        <p:grpSpPr>
          <a:xfrm>
            <a:off x="5396608" y="3108960"/>
            <a:ext cx="2374435" cy="1466742"/>
            <a:chOff x="3848921" y="2683363"/>
            <a:chExt cx="1323157" cy="1104691"/>
          </a:xfrm>
        </p:grpSpPr>
        <p:sp>
          <p:nvSpPr>
            <p:cNvPr id="90" name="Google Shape;1635;p46"/>
            <p:cNvSpPr/>
            <p:nvPr/>
          </p:nvSpPr>
          <p:spPr>
            <a:xfrm>
              <a:off x="3944537" y="2729179"/>
              <a:ext cx="910783" cy="1031166"/>
            </a:xfrm>
            <a:custGeom>
              <a:avLst/>
              <a:gdLst/>
              <a:ahLst/>
              <a:cxnLst/>
              <a:rect l="l" t="t" r="r" b="b"/>
              <a:pathLst>
                <a:path w="39398" h="57599" extrusionOk="0">
                  <a:moveTo>
                    <a:pt x="27014" y="0"/>
                  </a:moveTo>
                  <a:cubicBezTo>
                    <a:pt x="26619" y="0"/>
                    <a:pt x="26224" y="30"/>
                    <a:pt x="25839" y="75"/>
                  </a:cubicBezTo>
                  <a:cubicBezTo>
                    <a:pt x="22963" y="417"/>
                    <a:pt x="20110" y="942"/>
                    <a:pt x="17257" y="1513"/>
                  </a:cubicBezTo>
                  <a:cubicBezTo>
                    <a:pt x="14381" y="2106"/>
                    <a:pt x="11505" y="2768"/>
                    <a:pt x="8629" y="3476"/>
                  </a:cubicBezTo>
                  <a:cubicBezTo>
                    <a:pt x="6346" y="4046"/>
                    <a:pt x="3858" y="4800"/>
                    <a:pt x="2511" y="6968"/>
                  </a:cubicBezTo>
                  <a:cubicBezTo>
                    <a:pt x="2511" y="6968"/>
                    <a:pt x="2511" y="6968"/>
                    <a:pt x="2510" y="6968"/>
                  </a:cubicBezTo>
                  <a:cubicBezTo>
                    <a:pt x="2338" y="6968"/>
                    <a:pt x="1" y="18672"/>
                    <a:pt x="46" y="24475"/>
                  </a:cubicBezTo>
                  <a:cubicBezTo>
                    <a:pt x="69" y="30410"/>
                    <a:pt x="617" y="36299"/>
                    <a:pt x="1165" y="42187"/>
                  </a:cubicBezTo>
                  <a:cubicBezTo>
                    <a:pt x="1416" y="45178"/>
                    <a:pt x="1735" y="48191"/>
                    <a:pt x="2283" y="51135"/>
                  </a:cubicBezTo>
                  <a:cubicBezTo>
                    <a:pt x="2511" y="52345"/>
                    <a:pt x="2831" y="53577"/>
                    <a:pt x="3561" y="54582"/>
                  </a:cubicBezTo>
                  <a:cubicBezTo>
                    <a:pt x="4223" y="55495"/>
                    <a:pt x="5159" y="56111"/>
                    <a:pt x="6186" y="56522"/>
                  </a:cubicBezTo>
                  <a:cubicBezTo>
                    <a:pt x="7236" y="56933"/>
                    <a:pt x="8378" y="57115"/>
                    <a:pt x="9496" y="57275"/>
                  </a:cubicBezTo>
                  <a:cubicBezTo>
                    <a:pt x="10980" y="57435"/>
                    <a:pt x="12463" y="57549"/>
                    <a:pt x="13970" y="57572"/>
                  </a:cubicBezTo>
                  <a:cubicBezTo>
                    <a:pt x="14585" y="57591"/>
                    <a:pt x="15200" y="57599"/>
                    <a:pt x="15817" y="57599"/>
                  </a:cubicBezTo>
                  <a:cubicBezTo>
                    <a:pt x="18175" y="57599"/>
                    <a:pt x="20542" y="57480"/>
                    <a:pt x="22894" y="57389"/>
                  </a:cubicBezTo>
                  <a:cubicBezTo>
                    <a:pt x="25770" y="57252"/>
                    <a:pt x="28646" y="57092"/>
                    <a:pt x="31500" y="56636"/>
                  </a:cubicBezTo>
                  <a:cubicBezTo>
                    <a:pt x="32869" y="56408"/>
                    <a:pt x="34284" y="56179"/>
                    <a:pt x="35585" y="55700"/>
                  </a:cubicBezTo>
                  <a:cubicBezTo>
                    <a:pt x="36658" y="55335"/>
                    <a:pt x="37617" y="54696"/>
                    <a:pt x="38187" y="53669"/>
                  </a:cubicBezTo>
                  <a:cubicBezTo>
                    <a:pt x="39397" y="51591"/>
                    <a:pt x="38986" y="48784"/>
                    <a:pt x="38872" y="46479"/>
                  </a:cubicBezTo>
                  <a:cubicBezTo>
                    <a:pt x="38712" y="43489"/>
                    <a:pt x="38484" y="40476"/>
                    <a:pt x="38210" y="37485"/>
                  </a:cubicBezTo>
                  <a:cubicBezTo>
                    <a:pt x="37640" y="31528"/>
                    <a:pt x="36818" y="25594"/>
                    <a:pt x="35699" y="19705"/>
                  </a:cubicBezTo>
                  <a:cubicBezTo>
                    <a:pt x="35129" y="16760"/>
                    <a:pt x="34490" y="13838"/>
                    <a:pt x="33759" y="10917"/>
                  </a:cubicBezTo>
                  <a:cubicBezTo>
                    <a:pt x="33394" y="9456"/>
                    <a:pt x="33006" y="8018"/>
                    <a:pt x="32618" y="6557"/>
                  </a:cubicBezTo>
                  <a:cubicBezTo>
                    <a:pt x="32276" y="5347"/>
                    <a:pt x="31956" y="4115"/>
                    <a:pt x="31454" y="2974"/>
                  </a:cubicBezTo>
                  <a:cubicBezTo>
                    <a:pt x="30997" y="1992"/>
                    <a:pt x="30358" y="1056"/>
                    <a:pt x="29400" y="531"/>
                  </a:cubicBezTo>
                  <a:cubicBezTo>
                    <a:pt x="28660" y="130"/>
                    <a:pt x="27836" y="0"/>
                    <a:pt x="270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" name="Google Shape;1636;p46"/>
            <p:cNvSpPr/>
            <p:nvPr/>
          </p:nvSpPr>
          <p:spPr>
            <a:xfrm>
              <a:off x="3926564" y="2689844"/>
              <a:ext cx="910843" cy="1037378"/>
            </a:xfrm>
            <a:custGeom>
              <a:avLst/>
              <a:gdLst/>
              <a:ahLst/>
              <a:cxnLst/>
              <a:rect l="l" t="t" r="r" b="b"/>
              <a:pathLst>
                <a:path w="50878" h="57946" extrusionOk="0">
                  <a:moveTo>
                    <a:pt x="42686" y="0"/>
                  </a:moveTo>
                  <a:cubicBezTo>
                    <a:pt x="42517" y="0"/>
                    <a:pt x="42349" y="4"/>
                    <a:pt x="42182" y="12"/>
                  </a:cubicBezTo>
                  <a:cubicBezTo>
                    <a:pt x="37137" y="355"/>
                    <a:pt x="32070" y="583"/>
                    <a:pt x="27071" y="1131"/>
                  </a:cubicBezTo>
                  <a:cubicBezTo>
                    <a:pt x="22712" y="1610"/>
                    <a:pt x="18398" y="2409"/>
                    <a:pt x="14106" y="3185"/>
                  </a:cubicBezTo>
                  <a:cubicBezTo>
                    <a:pt x="10957" y="3778"/>
                    <a:pt x="7829" y="4577"/>
                    <a:pt x="4702" y="5262"/>
                  </a:cubicBezTo>
                  <a:cubicBezTo>
                    <a:pt x="2443" y="5741"/>
                    <a:pt x="1324" y="7179"/>
                    <a:pt x="1073" y="9348"/>
                  </a:cubicBezTo>
                  <a:cubicBezTo>
                    <a:pt x="1050" y="9393"/>
                    <a:pt x="1050" y="9416"/>
                    <a:pt x="1050" y="9462"/>
                  </a:cubicBezTo>
                  <a:cubicBezTo>
                    <a:pt x="434" y="12840"/>
                    <a:pt x="366" y="16264"/>
                    <a:pt x="274" y="19688"/>
                  </a:cubicBezTo>
                  <a:cubicBezTo>
                    <a:pt x="0" y="30895"/>
                    <a:pt x="594" y="42102"/>
                    <a:pt x="1553" y="53286"/>
                  </a:cubicBezTo>
                  <a:cubicBezTo>
                    <a:pt x="1804" y="56482"/>
                    <a:pt x="2557" y="57007"/>
                    <a:pt x="5296" y="57532"/>
                  </a:cubicBezTo>
                  <a:cubicBezTo>
                    <a:pt x="7011" y="57842"/>
                    <a:pt x="8782" y="57946"/>
                    <a:pt x="10525" y="57946"/>
                  </a:cubicBezTo>
                  <a:cubicBezTo>
                    <a:pt x="10707" y="57946"/>
                    <a:pt x="10889" y="57945"/>
                    <a:pt x="11071" y="57943"/>
                  </a:cubicBezTo>
                  <a:cubicBezTo>
                    <a:pt x="14746" y="57851"/>
                    <a:pt x="18443" y="57623"/>
                    <a:pt x="22118" y="57418"/>
                  </a:cubicBezTo>
                  <a:cubicBezTo>
                    <a:pt x="27322" y="57098"/>
                    <a:pt x="32526" y="56756"/>
                    <a:pt x="37731" y="56391"/>
                  </a:cubicBezTo>
                  <a:cubicBezTo>
                    <a:pt x="39808" y="56254"/>
                    <a:pt x="41885" y="56094"/>
                    <a:pt x="43962" y="55911"/>
                  </a:cubicBezTo>
                  <a:cubicBezTo>
                    <a:pt x="44167" y="55888"/>
                    <a:pt x="44327" y="55660"/>
                    <a:pt x="44510" y="55546"/>
                  </a:cubicBezTo>
                  <a:cubicBezTo>
                    <a:pt x="44327" y="55432"/>
                    <a:pt x="44122" y="55226"/>
                    <a:pt x="43939" y="55226"/>
                  </a:cubicBezTo>
                  <a:cubicBezTo>
                    <a:pt x="43780" y="55220"/>
                    <a:pt x="43623" y="55218"/>
                    <a:pt x="43466" y="55218"/>
                  </a:cubicBezTo>
                  <a:cubicBezTo>
                    <a:pt x="43038" y="55218"/>
                    <a:pt x="42616" y="55239"/>
                    <a:pt x="42182" y="55272"/>
                  </a:cubicBezTo>
                  <a:cubicBezTo>
                    <a:pt x="39808" y="55478"/>
                    <a:pt x="37434" y="55683"/>
                    <a:pt x="35060" y="55843"/>
                  </a:cubicBezTo>
                  <a:cubicBezTo>
                    <a:pt x="30495" y="56162"/>
                    <a:pt x="25907" y="56459"/>
                    <a:pt x="21342" y="56687"/>
                  </a:cubicBezTo>
                  <a:cubicBezTo>
                    <a:pt x="17051" y="56916"/>
                    <a:pt x="12760" y="57052"/>
                    <a:pt x="8469" y="57144"/>
                  </a:cubicBezTo>
                  <a:cubicBezTo>
                    <a:pt x="8417" y="57145"/>
                    <a:pt x="8365" y="57145"/>
                    <a:pt x="8314" y="57145"/>
                  </a:cubicBezTo>
                  <a:cubicBezTo>
                    <a:pt x="7152" y="57145"/>
                    <a:pt x="5953" y="56905"/>
                    <a:pt x="4817" y="56664"/>
                  </a:cubicBezTo>
                  <a:cubicBezTo>
                    <a:pt x="3173" y="56276"/>
                    <a:pt x="2488" y="55432"/>
                    <a:pt x="2374" y="53788"/>
                  </a:cubicBezTo>
                  <a:cubicBezTo>
                    <a:pt x="2100" y="50547"/>
                    <a:pt x="1804" y="47329"/>
                    <a:pt x="1644" y="44088"/>
                  </a:cubicBezTo>
                  <a:cubicBezTo>
                    <a:pt x="1324" y="37993"/>
                    <a:pt x="1096" y="31876"/>
                    <a:pt x="845" y="25782"/>
                  </a:cubicBezTo>
                  <a:cubicBezTo>
                    <a:pt x="1028" y="20760"/>
                    <a:pt x="891" y="15739"/>
                    <a:pt x="1621" y="10763"/>
                  </a:cubicBezTo>
                  <a:cubicBezTo>
                    <a:pt x="2214" y="6700"/>
                    <a:pt x="2397" y="6746"/>
                    <a:pt x="5935" y="5650"/>
                  </a:cubicBezTo>
                  <a:lnTo>
                    <a:pt x="6003" y="5650"/>
                  </a:lnTo>
                  <a:cubicBezTo>
                    <a:pt x="9336" y="4942"/>
                    <a:pt x="12646" y="4166"/>
                    <a:pt x="16001" y="3573"/>
                  </a:cubicBezTo>
                  <a:cubicBezTo>
                    <a:pt x="21068" y="2683"/>
                    <a:pt x="26135" y="1815"/>
                    <a:pt x="31271" y="1405"/>
                  </a:cubicBezTo>
                  <a:cubicBezTo>
                    <a:pt x="34960" y="1104"/>
                    <a:pt x="38631" y="768"/>
                    <a:pt x="42331" y="768"/>
                  </a:cubicBezTo>
                  <a:cubicBezTo>
                    <a:pt x="42843" y="768"/>
                    <a:pt x="43357" y="774"/>
                    <a:pt x="43871" y="788"/>
                  </a:cubicBezTo>
                  <a:cubicBezTo>
                    <a:pt x="46450" y="880"/>
                    <a:pt x="47249" y="1519"/>
                    <a:pt x="47728" y="3984"/>
                  </a:cubicBezTo>
                  <a:cubicBezTo>
                    <a:pt x="47728" y="4052"/>
                    <a:pt x="47751" y="4121"/>
                    <a:pt x="47751" y="4166"/>
                  </a:cubicBezTo>
                  <a:cubicBezTo>
                    <a:pt x="48070" y="6768"/>
                    <a:pt x="48367" y="9348"/>
                    <a:pt x="48755" y="11927"/>
                  </a:cubicBezTo>
                  <a:cubicBezTo>
                    <a:pt x="49394" y="16378"/>
                    <a:pt x="49897" y="20829"/>
                    <a:pt x="50033" y="25325"/>
                  </a:cubicBezTo>
                  <a:cubicBezTo>
                    <a:pt x="50056" y="25987"/>
                    <a:pt x="50056" y="26672"/>
                    <a:pt x="50125" y="27357"/>
                  </a:cubicBezTo>
                  <a:cubicBezTo>
                    <a:pt x="50148" y="27539"/>
                    <a:pt x="50353" y="27722"/>
                    <a:pt x="50490" y="27905"/>
                  </a:cubicBezTo>
                  <a:cubicBezTo>
                    <a:pt x="50604" y="27722"/>
                    <a:pt x="50741" y="27562"/>
                    <a:pt x="50855" y="27380"/>
                  </a:cubicBezTo>
                  <a:cubicBezTo>
                    <a:pt x="50878" y="27334"/>
                    <a:pt x="50855" y="27243"/>
                    <a:pt x="50855" y="27174"/>
                  </a:cubicBezTo>
                  <a:cubicBezTo>
                    <a:pt x="50650" y="24024"/>
                    <a:pt x="50513" y="20874"/>
                    <a:pt x="50216" y="17747"/>
                  </a:cubicBezTo>
                  <a:cubicBezTo>
                    <a:pt x="49919" y="14598"/>
                    <a:pt x="49508" y="11448"/>
                    <a:pt x="49098" y="8298"/>
                  </a:cubicBezTo>
                  <a:cubicBezTo>
                    <a:pt x="48869" y="6540"/>
                    <a:pt x="48618" y="4783"/>
                    <a:pt x="48276" y="3048"/>
                  </a:cubicBezTo>
                  <a:cubicBezTo>
                    <a:pt x="47934" y="1245"/>
                    <a:pt x="46792" y="309"/>
                    <a:pt x="44943" y="149"/>
                  </a:cubicBezTo>
                  <a:cubicBezTo>
                    <a:pt x="44198" y="75"/>
                    <a:pt x="43437" y="0"/>
                    <a:pt x="426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" name="Google Shape;1637;p46"/>
            <p:cNvSpPr/>
            <p:nvPr/>
          </p:nvSpPr>
          <p:spPr>
            <a:xfrm>
              <a:off x="3964572" y="2712114"/>
              <a:ext cx="168373" cy="50503"/>
            </a:xfrm>
            <a:custGeom>
              <a:avLst/>
              <a:gdLst/>
              <a:ahLst/>
              <a:cxnLst/>
              <a:rect l="l" t="t" r="r" b="b"/>
              <a:pathLst>
                <a:path w="9405" h="2821" extrusionOk="0">
                  <a:moveTo>
                    <a:pt x="9039" y="1"/>
                  </a:moveTo>
                  <a:cubicBezTo>
                    <a:pt x="8491" y="92"/>
                    <a:pt x="8057" y="138"/>
                    <a:pt x="7647" y="206"/>
                  </a:cubicBezTo>
                  <a:cubicBezTo>
                    <a:pt x="5204" y="571"/>
                    <a:pt x="2808" y="1142"/>
                    <a:pt x="525" y="2146"/>
                  </a:cubicBezTo>
                  <a:cubicBezTo>
                    <a:pt x="297" y="2238"/>
                    <a:pt x="160" y="2534"/>
                    <a:pt x="0" y="2763"/>
                  </a:cubicBezTo>
                  <a:cubicBezTo>
                    <a:pt x="196" y="2763"/>
                    <a:pt x="403" y="2821"/>
                    <a:pt x="597" y="2821"/>
                  </a:cubicBezTo>
                  <a:cubicBezTo>
                    <a:pt x="675" y="2821"/>
                    <a:pt x="750" y="2811"/>
                    <a:pt x="822" y="2785"/>
                  </a:cubicBezTo>
                  <a:cubicBezTo>
                    <a:pt x="1986" y="2420"/>
                    <a:pt x="3127" y="1941"/>
                    <a:pt x="4337" y="1644"/>
                  </a:cubicBezTo>
                  <a:cubicBezTo>
                    <a:pt x="5843" y="1279"/>
                    <a:pt x="7396" y="1051"/>
                    <a:pt x="8948" y="731"/>
                  </a:cubicBezTo>
                  <a:cubicBezTo>
                    <a:pt x="9107" y="685"/>
                    <a:pt x="9244" y="480"/>
                    <a:pt x="9404" y="343"/>
                  </a:cubicBezTo>
                  <a:cubicBezTo>
                    <a:pt x="9267" y="229"/>
                    <a:pt x="9130" y="92"/>
                    <a:pt x="90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" name="Google Shape;1638;p46"/>
            <p:cNvSpPr/>
            <p:nvPr/>
          </p:nvSpPr>
          <p:spPr>
            <a:xfrm>
              <a:off x="3886517" y="3511389"/>
              <a:ext cx="23309" cy="163879"/>
            </a:xfrm>
            <a:custGeom>
              <a:avLst/>
              <a:gdLst/>
              <a:ahLst/>
              <a:cxnLst/>
              <a:rect l="l" t="t" r="r" b="b"/>
              <a:pathLst>
                <a:path w="1302" h="9154" extrusionOk="0">
                  <a:moveTo>
                    <a:pt x="548" y="1"/>
                  </a:moveTo>
                  <a:cubicBezTo>
                    <a:pt x="434" y="184"/>
                    <a:pt x="206" y="389"/>
                    <a:pt x="206" y="572"/>
                  </a:cubicBezTo>
                  <a:cubicBezTo>
                    <a:pt x="160" y="1462"/>
                    <a:pt x="183" y="2329"/>
                    <a:pt x="183" y="3196"/>
                  </a:cubicBezTo>
                  <a:cubicBezTo>
                    <a:pt x="115" y="3196"/>
                    <a:pt x="46" y="3219"/>
                    <a:pt x="1" y="3219"/>
                  </a:cubicBezTo>
                  <a:cubicBezTo>
                    <a:pt x="183" y="5022"/>
                    <a:pt x="366" y="6826"/>
                    <a:pt x="594" y="8629"/>
                  </a:cubicBezTo>
                  <a:cubicBezTo>
                    <a:pt x="617" y="8811"/>
                    <a:pt x="891" y="8971"/>
                    <a:pt x="1050" y="9154"/>
                  </a:cubicBezTo>
                  <a:cubicBezTo>
                    <a:pt x="1119" y="8926"/>
                    <a:pt x="1302" y="8720"/>
                    <a:pt x="1279" y="8492"/>
                  </a:cubicBezTo>
                  <a:cubicBezTo>
                    <a:pt x="1233" y="7693"/>
                    <a:pt x="1050" y="6894"/>
                    <a:pt x="1005" y="6095"/>
                  </a:cubicBezTo>
                  <a:cubicBezTo>
                    <a:pt x="959" y="4246"/>
                    <a:pt x="959" y="2420"/>
                    <a:pt x="914" y="594"/>
                  </a:cubicBezTo>
                  <a:cubicBezTo>
                    <a:pt x="914" y="389"/>
                    <a:pt x="662" y="184"/>
                    <a:pt x="5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" name="Google Shape;1639;p46"/>
            <p:cNvSpPr/>
            <p:nvPr/>
          </p:nvSpPr>
          <p:spPr>
            <a:xfrm>
              <a:off x="3848921" y="3528558"/>
              <a:ext cx="26585" cy="138136"/>
            </a:xfrm>
            <a:custGeom>
              <a:avLst/>
              <a:gdLst/>
              <a:ahLst/>
              <a:cxnLst/>
              <a:rect l="l" t="t" r="r" b="b"/>
              <a:pathLst>
                <a:path w="1485" h="7716" extrusionOk="0">
                  <a:moveTo>
                    <a:pt x="366" y="1"/>
                  </a:moveTo>
                  <a:cubicBezTo>
                    <a:pt x="229" y="206"/>
                    <a:pt x="1" y="411"/>
                    <a:pt x="1" y="617"/>
                  </a:cubicBezTo>
                  <a:cubicBezTo>
                    <a:pt x="23" y="1872"/>
                    <a:pt x="46" y="3150"/>
                    <a:pt x="183" y="4406"/>
                  </a:cubicBezTo>
                  <a:cubicBezTo>
                    <a:pt x="274" y="5387"/>
                    <a:pt x="503" y="6346"/>
                    <a:pt x="731" y="7305"/>
                  </a:cubicBezTo>
                  <a:cubicBezTo>
                    <a:pt x="754" y="7464"/>
                    <a:pt x="1028" y="7579"/>
                    <a:pt x="1210" y="7716"/>
                  </a:cubicBezTo>
                  <a:cubicBezTo>
                    <a:pt x="1324" y="7579"/>
                    <a:pt x="1416" y="7442"/>
                    <a:pt x="1484" y="7350"/>
                  </a:cubicBezTo>
                  <a:cubicBezTo>
                    <a:pt x="1461" y="7213"/>
                    <a:pt x="1461" y="7168"/>
                    <a:pt x="1439" y="7122"/>
                  </a:cubicBezTo>
                  <a:cubicBezTo>
                    <a:pt x="868" y="4999"/>
                    <a:pt x="754" y="2808"/>
                    <a:pt x="754" y="640"/>
                  </a:cubicBezTo>
                  <a:cubicBezTo>
                    <a:pt x="754" y="411"/>
                    <a:pt x="503" y="206"/>
                    <a:pt x="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" name="Google Shape;1640;p46"/>
            <p:cNvSpPr/>
            <p:nvPr/>
          </p:nvSpPr>
          <p:spPr>
            <a:xfrm>
              <a:off x="3976817" y="2683363"/>
              <a:ext cx="122614" cy="40209"/>
            </a:xfrm>
            <a:custGeom>
              <a:avLst/>
              <a:gdLst/>
              <a:ahLst/>
              <a:cxnLst/>
              <a:rect l="l" t="t" r="r" b="b"/>
              <a:pathLst>
                <a:path w="6849" h="2246" extrusionOk="0">
                  <a:moveTo>
                    <a:pt x="6278" y="1"/>
                  </a:moveTo>
                  <a:cubicBezTo>
                    <a:pt x="6255" y="1"/>
                    <a:pt x="6231" y="3"/>
                    <a:pt x="6209" y="9"/>
                  </a:cubicBezTo>
                  <a:cubicBezTo>
                    <a:pt x="4269" y="488"/>
                    <a:pt x="2329" y="1013"/>
                    <a:pt x="389" y="1538"/>
                  </a:cubicBezTo>
                  <a:cubicBezTo>
                    <a:pt x="229" y="1584"/>
                    <a:pt x="138" y="1789"/>
                    <a:pt x="1" y="1926"/>
                  </a:cubicBezTo>
                  <a:cubicBezTo>
                    <a:pt x="161" y="2040"/>
                    <a:pt x="298" y="2177"/>
                    <a:pt x="389" y="2246"/>
                  </a:cubicBezTo>
                  <a:cubicBezTo>
                    <a:pt x="594" y="2223"/>
                    <a:pt x="663" y="2223"/>
                    <a:pt x="708" y="2200"/>
                  </a:cubicBezTo>
                  <a:cubicBezTo>
                    <a:pt x="2626" y="1698"/>
                    <a:pt x="4520" y="1196"/>
                    <a:pt x="6415" y="671"/>
                  </a:cubicBezTo>
                  <a:cubicBezTo>
                    <a:pt x="6597" y="625"/>
                    <a:pt x="6712" y="374"/>
                    <a:pt x="6848" y="214"/>
                  </a:cubicBezTo>
                  <a:cubicBezTo>
                    <a:pt x="6668" y="134"/>
                    <a:pt x="6452" y="1"/>
                    <a:pt x="62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" name="Google Shape;1641;p46"/>
            <p:cNvSpPr/>
            <p:nvPr/>
          </p:nvSpPr>
          <p:spPr>
            <a:xfrm>
              <a:off x="4655555" y="3248276"/>
              <a:ext cx="442568" cy="539778"/>
            </a:xfrm>
            <a:custGeom>
              <a:avLst/>
              <a:gdLst/>
              <a:ahLst/>
              <a:cxnLst/>
              <a:rect l="l" t="t" r="r" b="b"/>
              <a:pathLst>
                <a:path w="24721" h="30151" extrusionOk="0">
                  <a:moveTo>
                    <a:pt x="12801" y="736"/>
                  </a:moveTo>
                  <a:cubicBezTo>
                    <a:pt x="14560" y="736"/>
                    <a:pt x="16352" y="1151"/>
                    <a:pt x="18147" y="1961"/>
                  </a:cubicBezTo>
                  <a:cubicBezTo>
                    <a:pt x="22027" y="3696"/>
                    <a:pt x="23716" y="7873"/>
                    <a:pt x="22233" y="11890"/>
                  </a:cubicBezTo>
                  <a:cubicBezTo>
                    <a:pt x="21571" y="13694"/>
                    <a:pt x="20566" y="15360"/>
                    <a:pt x="19676" y="17095"/>
                  </a:cubicBezTo>
                  <a:cubicBezTo>
                    <a:pt x="18786" y="18829"/>
                    <a:pt x="17782" y="20541"/>
                    <a:pt x="17850" y="22618"/>
                  </a:cubicBezTo>
                  <a:lnTo>
                    <a:pt x="12966" y="22618"/>
                  </a:lnTo>
                  <a:cubicBezTo>
                    <a:pt x="12189" y="20130"/>
                    <a:pt x="11413" y="17620"/>
                    <a:pt x="10660" y="15200"/>
                  </a:cubicBezTo>
                  <a:cubicBezTo>
                    <a:pt x="11482" y="14789"/>
                    <a:pt x="12258" y="14378"/>
                    <a:pt x="13125" y="13945"/>
                  </a:cubicBezTo>
                  <a:cubicBezTo>
                    <a:pt x="13706" y="14697"/>
                    <a:pt x="14518" y="15039"/>
                    <a:pt x="15493" y="15039"/>
                  </a:cubicBezTo>
                  <a:cubicBezTo>
                    <a:pt x="15820" y="15039"/>
                    <a:pt x="16165" y="15001"/>
                    <a:pt x="16526" y="14926"/>
                  </a:cubicBezTo>
                  <a:lnTo>
                    <a:pt x="16526" y="14926"/>
                  </a:lnTo>
                  <a:cubicBezTo>
                    <a:pt x="16481" y="15771"/>
                    <a:pt x="16435" y="16570"/>
                    <a:pt x="16366" y="17368"/>
                  </a:cubicBezTo>
                  <a:cubicBezTo>
                    <a:pt x="16252" y="18829"/>
                    <a:pt x="16093" y="20290"/>
                    <a:pt x="16001" y="21751"/>
                  </a:cubicBezTo>
                  <a:cubicBezTo>
                    <a:pt x="16001" y="21956"/>
                    <a:pt x="16230" y="22185"/>
                    <a:pt x="16344" y="22413"/>
                  </a:cubicBezTo>
                  <a:cubicBezTo>
                    <a:pt x="16458" y="22207"/>
                    <a:pt x="16663" y="22002"/>
                    <a:pt x="16686" y="21797"/>
                  </a:cubicBezTo>
                  <a:cubicBezTo>
                    <a:pt x="16983" y="18670"/>
                    <a:pt x="17234" y="15520"/>
                    <a:pt x="17485" y="12370"/>
                  </a:cubicBezTo>
                  <a:cubicBezTo>
                    <a:pt x="17508" y="12096"/>
                    <a:pt x="17302" y="11776"/>
                    <a:pt x="17188" y="11480"/>
                  </a:cubicBezTo>
                  <a:cubicBezTo>
                    <a:pt x="17028" y="11753"/>
                    <a:pt x="16823" y="12027"/>
                    <a:pt x="16755" y="12324"/>
                  </a:cubicBezTo>
                  <a:cubicBezTo>
                    <a:pt x="16663" y="12735"/>
                    <a:pt x="16709" y="13191"/>
                    <a:pt x="16640" y="13625"/>
                  </a:cubicBezTo>
                  <a:cubicBezTo>
                    <a:pt x="16618" y="13831"/>
                    <a:pt x="16458" y="14127"/>
                    <a:pt x="16298" y="14150"/>
                  </a:cubicBezTo>
                  <a:cubicBezTo>
                    <a:pt x="16005" y="14235"/>
                    <a:pt x="15708" y="14285"/>
                    <a:pt x="15415" y="14285"/>
                  </a:cubicBezTo>
                  <a:cubicBezTo>
                    <a:pt x="15001" y="14285"/>
                    <a:pt x="14595" y="14185"/>
                    <a:pt x="14221" y="13945"/>
                  </a:cubicBezTo>
                  <a:cubicBezTo>
                    <a:pt x="13605" y="13534"/>
                    <a:pt x="13513" y="13191"/>
                    <a:pt x="13787" y="12507"/>
                  </a:cubicBezTo>
                  <a:cubicBezTo>
                    <a:pt x="14107" y="11731"/>
                    <a:pt x="14312" y="10932"/>
                    <a:pt x="13970" y="10156"/>
                  </a:cubicBezTo>
                  <a:cubicBezTo>
                    <a:pt x="13856" y="9905"/>
                    <a:pt x="13513" y="9608"/>
                    <a:pt x="13262" y="9562"/>
                  </a:cubicBezTo>
                  <a:cubicBezTo>
                    <a:pt x="13256" y="9562"/>
                    <a:pt x="13249" y="9561"/>
                    <a:pt x="13242" y="9561"/>
                  </a:cubicBezTo>
                  <a:cubicBezTo>
                    <a:pt x="13031" y="9561"/>
                    <a:pt x="12645" y="9889"/>
                    <a:pt x="12623" y="10110"/>
                  </a:cubicBezTo>
                  <a:cubicBezTo>
                    <a:pt x="12509" y="10909"/>
                    <a:pt x="12486" y="11753"/>
                    <a:pt x="12532" y="12552"/>
                  </a:cubicBezTo>
                  <a:cubicBezTo>
                    <a:pt x="12577" y="13146"/>
                    <a:pt x="12167" y="13785"/>
                    <a:pt x="11345" y="14127"/>
                  </a:cubicBezTo>
                  <a:cubicBezTo>
                    <a:pt x="11188" y="14195"/>
                    <a:pt x="11049" y="14225"/>
                    <a:pt x="10924" y="14225"/>
                  </a:cubicBezTo>
                  <a:cubicBezTo>
                    <a:pt x="10542" y="14225"/>
                    <a:pt x="10296" y="13941"/>
                    <a:pt x="10090" y="13579"/>
                  </a:cubicBezTo>
                  <a:cubicBezTo>
                    <a:pt x="10021" y="13465"/>
                    <a:pt x="9998" y="13306"/>
                    <a:pt x="9907" y="13237"/>
                  </a:cubicBezTo>
                  <a:cubicBezTo>
                    <a:pt x="9724" y="13100"/>
                    <a:pt x="9496" y="12986"/>
                    <a:pt x="9313" y="12849"/>
                  </a:cubicBezTo>
                  <a:cubicBezTo>
                    <a:pt x="9268" y="13100"/>
                    <a:pt x="9154" y="13351"/>
                    <a:pt x="9222" y="13557"/>
                  </a:cubicBezTo>
                  <a:cubicBezTo>
                    <a:pt x="10226" y="16592"/>
                    <a:pt x="11254" y="19628"/>
                    <a:pt x="12281" y="22732"/>
                  </a:cubicBezTo>
                  <a:cubicBezTo>
                    <a:pt x="11801" y="22801"/>
                    <a:pt x="11391" y="22869"/>
                    <a:pt x="10911" y="22938"/>
                  </a:cubicBezTo>
                  <a:cubicBezTo>
                    <a:pt x="10615" y="21066"/>
                    <a:pt x="9268" y="19993"/>
                    <a:pt x="7990" y="18806"/>
                  </a:cubicBezTo>
                  <a:cubicBezTo>
                    <a:pt x="6597" y="17528"/>
                    <a:pt x="5251" y="16204"/>
                    <a:pt x="4064" y="14744"/>
                  </a:cubicBezTo>
                  <a:cubicBezTo>
                    <a:pt x="822" y="10772"/>
                    <a:pt x="2375" y="5591"/>
                    <a:pt x="5844" y="3103"/>
                  </a:cubicBezTo>
                  <a:cubicBezTo>
                    <a:pt x="8057" y="1509"/>
                    <a:pt x="10400" y="736"/>
                    <a:pt x="12801" y="736"/>
                  </a:cubicBezTo>
                  <a:close/>
                  <a:moveTo>
                    <a:pt x="15648" y="23334"/>
                  </a:moveTo>
                  <a:cubicBezTo>
                    <a:pt x="16798" y="23334"/>
                    <a:pt x="17950" y="23378"/>
                    <a:pt x="19106" y="23440"/>
                  </a:cubicBezTo>
                  <a:cubicBezTo>
                    <a:pt x="19630" y="23463"/>
                    <a:pt x="19699" y="23645"/>
                    <a:pt x="19471" y="24581"/>
                  </a:cubicBezTo>
                  <a:cubicBezTo>
                    <a:pt x="16138" y="24718"/>
                    <a:pt x="12806" y="24855"/>
                    <a:pt x="9428" y="25015"/>
                  </a:cubicBezTo>
                  <a:cubicBezTo>
                    <a:pt x="9085" y="24033"/>
                    <a:pt x="9131" y="23988"/>
                    <a:pt x="10181" y="23782"/>
                  </a:cubicBezTo>
                  <a:cubicBezTo>
                    <a:pt x="12001" y="23446"/>
                    <a:pt x="13822" y="23334"/>
                    <a:pt x="15648" y="23334"/>
                  </a:cubicBezTo>
                  <a:close/>
                  <a:moveTo>
                    <a:pt x="17622" y="25426"/>
                  </a:moveTo>
                  <a:cubicBezTo>
                    <a:pt x="17759" y="25426"/>
                    <a:pt x="17896" y="25608"/>
                    <a:pt x="18033" y="25700"/>
                  </a:cubicBezTo>
                  <a:cubicBezTo>
                    <a:pt x="17896" y="25791"/>
                    <a:pt x="17782" y="25951"/>
                    <a:pt x="17645" y="25951"/>
                  </a:cubicBezTo>
                  <a:cubicBezTo>
                    <a:pt x="16001" y="26042"/>
                    <a:pt x="14335" y="26111"/>
                    <a:pt x="12692" y="26202"/>
                  </a:cubicBezTo>
                  <a:cubicBezTo>
                    <a:pt x="12167" y="26225"/>
                    <a:pt x="11664" y="26293"/>
                    <a:pt x="11139" y="26316"/>
                  </a:cubicBezTo>
                  <a:cubicBezTo>
                    <a:pt x="11062" y="26320"/>
                    <a:pt x="10996" y="26322"/>
                    <a:pt x="10941" y="26322"/>
                  </a:cubicBezTo>
                  <a:cubicBezTo>
                    <a:pt x="10638" y="26322"/>
                    <a:pt x="10641" y="26233"/>
                    <a:pt x="10660" y="25654"/>
                  </a:cubicBezTo>
                  <a:cubicBezTo>
                    <a:pt x="12966" y="25586"/>
                    <a:pt x="15294" y="25494"/>
                    <a:pt x="17622" y="25426"/>
                  </a:cubicBezTo>
                  <a:close/>
                  <a:moveTo>
                    <a:pt x="18186" y="26725"/>
                  </a:moveTo>
                  <a:cubicBezTo>
                    <a:pt x="18351" y="26725"/>
                    <a:pt x="18512" y="26737"/>
                    <a:pt x="18626" y="26818"/>
                  </a:cubicBezTo>
                  <a:cubicBezTo>
                    <a:pt x="18786" y="26909"/>
                    <a:pt x="18900" y="27138"/>
                    <a:pt x="18900" y="27320"/>
                  </a:cubicBezTo>
                  <a:cubicBezTo>
                    <a:pt x="18923" y="27412"/>
                    <a:pt x="18672" y="27594"/>
                    <a:pt x="18512" y="27617"/>
                  </a:cubicBezTo>
                  <a:cubicBezTo>
                    <a:pt x="15956" y="27777"/>
                    <a:pt x="13399" y="27914"/>
                    <a:pt x="10843" y="28051"/>
                  </a:cubicBezTo>
                  <a:cubicBezTo>
                    <a:pt x="10748" y="28057"/>
                    <a:pt x="10665" y="28060"/>
                    <a:pt x="10592" y="28060"/>
                  </a:cubicBezTo>
                  <a:cubicBezTo>
                    <a:pt x="10097" y="28060"/>
                    <a:pt x="10056" y="27896"/>
                    <a:pt x="10135" y="27161"/>
                  </a:cubicBezTo>
                  <a:cubicBezTo>
                    <a:pt x="11094" y="27069"/>
                    <a:pt x="12030" y="26932"/>
                    <a:pt x="12988" y="26887"/>
                  </a:cubicBezTo>
                  <a:cubicBezTo>
                    <a:pt x="14655" y="26795"/>
                    <a:pt x="16321" y="26773"/>
                    <a:pt x="17987" y="26727"/>
                  </a:cubicBezTo>
                  <a:cubicBezTo>
                    <a:pt x="18052" y="26727"/>
                    <a:pt x="18119" y="26725"/>
                    <a:pt x="18186" y="26725"/>
                  </a:cubicBezTo>
                  <a:close/>
                  <a:moveTo>
                    <a:pt x="16503" y="28484"/>
                  </a:moveTo>
                  <a:cubicBezTo>
                    <a:pt x="16035" y="29066"/>
                    <a:pt x="15104" y="29375"/>
                    <a:pt x="14177" y="29375"/>
                  </a:cubicBezTo>
                  <a:cubicBezTo>
                    <a:pt x="13431" y="29375"/>
                    <a:pt x="12688" y="29175"/>
                    <a:pt x="12189" y="28758"/>
                  </a:cubicBezTo>
                  <a:cubicBezTo>
                    <a:pt x="13650" y="28667"/>
                    <a:pt x="15043" y="28576"/>
                    <a:pt x="16503" y="28484"/>
                  </a:cubicBezTo>
                  <a:close/>
                  <a:moveTo>
                    <a:pt x="12764" y="0"/>
                  </a:moveTo>
                  <a:cubicBezTo>
                    <a:pt x="10133" y="0"/>
                    <a:pt x="7587" y="865"/>
                    <a:pt x="5182" y="2669"/>
                  </a:cubicBezTo>
                  <a:cubicBezTo>
                    <a:pt x="1667" y="5340"/>
                    <a:pt x="1" y="10749"/>
                    <a:pt x="3402" y="15177"/>
                  </a:cubicBezTo>
                  <a:cubicBezTo>
                    <a:pt x="4748" y="16935"/>
                    <a:pt x="6369" y="18396"/>
                    <a:pt x="8012" y="19856"/>
                  </a:cubicBezTo>
                  <a:cubicBezTo>
                    <a:pt x="8652" y="20427"/>
                    <a:pt x="9199" y="21089"/>
                    <a:pt x="9724" y="21774"/>
                  </a:cubicBezTo>
                  <a:cubicBezTo>
                    <a:pt x="9953" y="22116"/>
                    <a:pt x="9998" y="22573"/>
                    <a:pt x="10158" y="23006"/>
                  </a:cubicBezTo>
                  <a:cubicBezTo>
                    <a:pt x="9679" y="23098"/>
                    <a:pt x="9336" y="23120"/>
                    <a:pt x="9040" y="23235"/>
                  </a:cubicBezTo>
                  <a:cubicBezTo>
                    <a:pt x="8834" y="23326"/>
                    <a:pt x="8515" y="23508"/>
                    <a:pt x="8515" y="23645"/>
                  </a:cubicBezTo>
                  <a:cubicBezTo>
                    <a:pt x="8537" y="24285"/>
                    <a:pt x="8629" y="24901"/>
                    <a:pt x="8766" y="25517"/>
                  </a:cubicBezTo>
                  <a:cubicBezTo>
                    <a:pt x="8811" y="25677"/>
                    <a:pt x="9154" y="25768"/>
                    <a:pt x="9359" y="25859"/>
                  </a:cubicBezTo>
                  <a:cubicBezTo>
                    <a:pt x="9519" y="25951"/>
                    <a:pt x="9679" y="26019"/>
                    <a:pt x="9838" y="26088"/>
                  </a:cubicBezTo>
                  <a:cubicBezTo>
                    <a:pt x="9747" y="26248"/>
                    <a:pt x="9701" y="26453"/>
                    <a:pt x="9565" y="26567"/>
                  </a:cubicBezTo>
                  <a:cubicBezTo>
                    <a:pt x="8971" y="27138"/>
                    <a:pt x="9336" y="27754"/>
                    <a:pt x="9496" y="28279"/>
                  </a:cubicBezTo>
                  <a:cubicBezTo>
                    <a:pt x="9587" y="28530"/>
                    <a:pt x="10044" y="28667"/>
                    <a:pt x="10363" y="28827"/>
                  </a:cubicBezTo>
                  <a:cubicBezTo>
                    <a:pt x="10683" y="28987"/>
                    <a:pt x="11094" y="29009"/>
                    <a:pt x="11368" y="29238"/>
                  </a:cubicBezTo>
                  <a:cubicBezTo>
                    <a:pt x="12159" y="29837"/>
                    <a:pt x="13203" y="30151"/>
                    <a:pt x="14222" y="30151"/>
                  </a:cubicBezTo>
                  <a:cubicBezTo>
                    <a:pt x="15259" y="30151"/>
                    <a:pt x="16269" y="29826"/>
                    <a:pt x="16960" y="29146"/>
                  </a:cubicBezTo>
                  <a:cubicBezTo>
                    <a:pt x="17527" y="28600"/>
                    <a:pt x="18058" y="28286"/>
                    <a:pt x="18760" y="28286"/>
                  </a:cubicBezTo>
                  <a:cubicBezTo>
                    <a:pt x="18850" y="28286"/>
                    <a:pt x="18942" y="28291"/>
                    <a:pt x="19037" y="28302"/>
                  </a:cubicBezTo>
                  <a:cubicBezTo>
                    <a:pt x="19054" y="28304"/>
                    <a:pt x="19071" y="28305"/>
                    <a:pt x="19088" y="28305"/>
                  </a:cubicBezTo>
                  <a:cubicBezTo>
                    <a:pt x="19239" y="28305"/>
                    <a:pt x="19414" y="28221"/>
                    <a:pt x="19516" y="28119"/>
                  </a:cubicBezTo>
                  <a:cubicBezTo>
                    <a:pt x="19882" y="27754"/>
                    <a:pt x="19630" y="26499"/>
                    <a:pt x="19197" y="26179"/>
                  </a:cubicBezTo>
                  <a:cubicBezTo>
                    <a:pt x="18991" y="26042"/>
                    <a:pt x="18900" y="25768"/>
                    <a:pt x="18695" y="25494"/>
                  </a:cubicBezTo>
                  <a:cubicBezTo>
                    <a:pt x="20338" y="25312"/>
                    <a:pt x="20338" y="25312"/>
                    <a:pt x="20338" y="23965"/>
                  </a:cubicBezTo>
                  <a:cubicBezTo>
                    <a:pt x="20338" y="22824"/>
                    <a:pt x="20338" y="22824"/>
                    <a:pt x="18581" y="22595"/>
                  </a:cubicBezTo>
                  <a:cubicBezTo>
                    <a:pt x="18603" y="22276"/>
                    <a:pt x="18603" y="21956"/>
                    <a:pt x="18649" y="21660"/>
                  </a:cubicBezTo>
                  <a:cubicBezTo>
                    <a:pt x="18946" y="19834"/>
                    <a:pt x="19950" y="18282"/>
                    <a:pt x="20772" y="16661"/>
                  </a:cubicBezTo>
                  <a:cubicBezTo>
                    <a:pt x="21571" y="15086"/>
                    <a:pt x="22438" y="13534"/>
                    <a:pt x="23031" y="11890"/>
                  </a:cubicBezTo>
                  <a:cubicBezTo>
                    <a:pt x="24721" y="7166"/>
                    <a:pt x="22050" y="2829"/>
                    <a:pt x="18466" y="1277"/>
                  </a:cubicBezTo>
                  <a:cubicBezTo>
                    <a:pt x="16536" y="434"/>
                    <a:pt x="14628" y="0"/>
                    <a:pt x="1276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" name="Google Shape;1642;p46"/>
            <p:cNvSpPr/>
            <p:nvPr/>
          </p:nvSpPr>
          <p:spPr>
            <a:xfrm>
              <a:off x="4939148" y="3190219"/>
              <a:ext cx="171649" cy="134860"/>
            </a:xfrm>
            <a:custGeom>
              <a:avLst/>
              <a:gdLst/>
              <a:ahLst/>
              <a:cxnLst/>
              <a:rect l="l" t="t" r="r" b="b"/>
              <a:pathLst>
                <a:path w="9588" h="7533" extrusionOk="0">
                  <a:moveTo>
                    <a:pt x="252" y="0"/>
                  </a:moveTo>
                  <a:cubicBezTo>
                    <a:pt x="183" y="206"/>
                    <a:pt x="0" y="457"/>
                    <a:pt x="69" y="594"/>
                  </a:cubicBezTo>
                  <a:cubicBezTo>
                    <a:pt x="160" y="799"/>
                    <a:pt x="411" y="1005"/>
                    <a:pt x="640" y="1027"/>
                  </a:cubicBezTo>
                  <a:cubicBezTo>
                    <a:pt x="3630" y="1507"/>
                    <a:pt x="5844" y="3150"/>
                    <a:pt x="7647" y="5410"/>
                  </a:cubicBezTo>
                  <a:cubicBezTo>
                    <a:pt x="8103" y="5980"/>
                    <a:pt x="8446" y="6642"/>
                    <a:pt x="8880" y="7213"/>
                  </a:cubicBezTo>
                  <a:cubicBezTo>
                    <a:pt x="8994" y="7373"/>
                    <a:pt x="9245" y="7441"/>
                    <a:pt x="9450" y="7533"/>
                  </a:cubicBezTo>
                  <a:cubicBezTo>
                    <a:pt x="9473" y="7304"/>
                    <a:pt x="9587" y="7008"/>
                    <a:pt x="9496" y="6848"/>
                  </a:cubicBezTo>
                  <a:cubicBezTo>
                    <a:pt x="8332" y="4816"/>
                    <a:pt x="6848" y="3036"/>
                    <a:pt x="4771" y="1826"/>
                  </a:cubicBezTo>
                  <a:cubicBezTo>
                    <a:pt x="3447" y="1050"/>
                    <a:pt x="2123" y="343"/>
                    <a:pt x="503" y="320"/>
                  </a:cubicBezTo>
                  <a:lnTo>
                    <a:pt x="25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" name="Google Shape;1643;p46"/>
            <p:cNvSpPr/>
            <p:nvPr/>
          </p:nvSpPr>
          <p:spPr>
            <a:xfrm>
              <a:off x="5089529" y="3348763"/>
              <a:ext cx="39242" cy="148358"/>
            </a:xfrm>
            <a:custGeom>
              <a:avLst/>
              <a:gdLst/>
              <a:ahLst/>
              <a:cxnLst/>
              <a:rect l="l" t="t" r="r" b="b"/>
              <a:pathLst>
                <a:path w="2192" h="8287" extrusionOk="0">
                  <a:moveTo>
                    <a:pt x="1461" y="0"/>
                  </a:moveTo>
                  <a:cubicBezTo>
                    <a:pt x="1370" y="160"/>
                    <a:pt x="1210" y="343"/>
                    <a:pt x="1233" y="457"/>
                  </a:cubicBezTo>
                  <a:cubicBezTo>
                    <a:pt x="1598" y="1872"/>
                    <a:pt x="1415" y="3264"/>
                    <a:pt x="1073" y="4611"/>
                  </a:cubicBezTo>
                  <a:cubicBezTo>
                    <a:pt x="845" y="5638"/>
                    <a:pt x="388" y="6597"/>
                    <a:pt x="69" y="7601"/>
                  </a:cubicBezTo>
                  <a:cubicBezTo>
                    <a:pt x="0" y="7807"/>
                    <a:pt x="114" y="8058"/>
                    <a:pt x="137" y="8286"/>
                  </a:cubicBezTo>
                  <a:cubicBezTo>
                    <a:pt x="343" y="8149"/>
                    <a:pt x="548" y="8035"/>
                    <a:pt x="731" y="7898"/>
                  </a:cubicBezTo>
                  <a:cubicBezTo>
                    <a:pt x="799" y="7852"/>
                    <a:pt x="822" y="7738"/>
                    <a:pt x="868" y="7670"/>
                  </a:cubicBezTo>
                  <a:cubicBezTo>
                    <a:pt x="1758" y="5889"/>
                    <a:pt x="2100" y="3972"/>
                    <a:pt x="2191" y="1735"/>
                  </a:cubicBezTo>
                  <a:cubicBezTo>
                    <a:pt x="2146" y="1438"/>
                    <a:pt x="2100" y="891"/>
                    <a:pt x="1940" y="343"/>
                  </a:cubicBezTo>
                  <a:cubicBezTo>
                    <a:pt x="1918" y="183"/>
                    <a:pt x="1621" y="115"/>
                    <a:pt x="14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" name="Google Shape;1644;p46"/>
            <p:cNvSpPr/>
            <p:nvPr/>
          </p:nvSpPr>
          <p:spPr>
            <a:xfrm>
              <a:off x="4703784" y="3564524"/>
              <a:ext cx="76426" cy="64252"/>
            </a:xfrm>
            <a:custGeom>
              <a:avLst/>
              <a:gdLst/>
              <a:ahLst/>
              <a:cxnLst/>
              <a:rect l="l" t="t" r="r" b="b"/>
              <a:pathLst>
                <a:path w="4269" h="3589" extrusionOk="0">
                  <a:moveTo>
                    <a:pt x="343" y="0"/>
                  </a:moveTo>
                  <a:cubicBezTo>
                    <a:pt x="183" y="114"/>
                    <a:pt x="23" y="183"/>
                    <a:pt x="0" y="251"/>
                  </a:cubicBezTo>
                  <a:cubicBezTo>
                    <a:pt x="0" y="434"/>
                    <a:pt x="23" y="639"/>
                    <a:pt x="114" y="799"/>
                  </a:cubicBezTo>
                  <a:cubicBezTo>
                    <a:pt x="936" y="2054"/>
                    <a:pt x="2123" y="2899"/>
                    <a:pt x="3470" y="3538"/>
                  </a:cubicBezTo>
                  <a:cubicBezTo>
                    <a:pt x="3536" y="3575"/>
                    <a:pt x="3614" y="3588"/>
                    <a:pt x="3699" y="3588"/>
                  </a:cubicBezTo>
                  <a:cubicBezTo>
                    <a:pt x="3877" y="3588"/>
                    <a:pt x="4083" y="3531"/>
                    <a:pt x="4268" y="3515"/>
                  </a:cubicBezTo>
                  <a:cubicBezTo>
                    <a:pt x="4132" y="3310"/>
                    <a:pt x="4017" y="3036"/>
                    <a:pt x="3812" y="2922"/>
                  </a:cubicBezTo>
                  <a:cubicBezTo>
                    <a:pt x="2602" y="2260"/>
                    <a:pt x="1484" y="1530"/>
                    <a:pt x="731" y="365"/>
                  </a:cubicBezTo>
                  <a:cubicBezTo>
                    <a:pt x="639" y="228"/>
                    <a:pt x="479" y="137"/>
                    <a:pt x="3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" name="Google Shape;1645;p46"/>
            <p:cNvSpPr/>
            <p:nvPr/>
          </p:nvSpPr>
          <p:spPr>
            <a:xfrm>
              <a:off x="5133247" y="3282237"/>
              <a:ext cx="38831" cy="72272"/>
            </a:xfrm>
            <a:custGeom>
              <a:avLst/>
              <a:gdLst/>
              <a:ahLst/>
              <a:cxnLst/>
              <a:rect l="l" t="t" r="r" b="b"/>
              <a:pathLst>
                <a:path w="2169" h="4037" extrusionOk="0">
                  <a:moveTo>
                    <a:pt x="363" y="0"/>
                  </a:moveTo>
                  <a:cubicBezTo>
                    <a:pt x="267" y="0"/>
                    <a:pt x="168" y="25"/>
                    <a:pt x="115" y="64"/>
                  </a:cubicBezTo>
                  <a:cubicBezTo>
                    <a:pt x="23" y="133"/>
                    <a:pt x="1" y="338"/>
                    <a:pt x="46" y="475"/>
                  </a:cubicBezTo>
                  <a:cubicBezTo>
                    <a:pt x="457" y="1548"/>
                    <a:pt x="868" y="2621"/>
                    <a:pt x="1324" y="3671"/>
                  </a:cubicBezTo>
                  <a:cubicBezTo>
                    <a:pt x="1393" y="3831"/>
                    <a:pt x="1575" y="3922"/>
                    <a:pt x="1712" y="4036"/>
                  </a:cubicBezTo>
                  <a:cubicBezTo>
                    <a:pt x="1849" y="3899"/>
                    <a:pt x="1963" y="3739"/>
                    <a:pt x="2169" y="3534"/>
                  </a:cubicBezTo>
                  <a:cubicBezTo>
                    <a:pt x="1758" y="2507"/>
                    <a:pt x="1370" y="1502"/>
                    <a:pt x="959" y="521"/>
                  </a:cubicBezTo>
                  <a:cubicBezTo>
                    <a:pt x="891" y="316"/>
                    <a:pt x="708" y="156"/>
                    <a:pt x="548" y="42"/>
                  </a:cubicBezTo>
                  <a:cubicBezTo>
                    <a:pt x="501" y="13"/>
                    <a:pt x="433" y="0"/>
                    <a:pt x="3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" name="Google Shape;1646;p46"/>
            <p:cNvSpPr/>
            <p:nvPr/>
          </p:nvSpPr>
          <p:spPr>
            <a:xfrm>
              <a:off x="4722975" y="3304526"/>
              <a:ext cx="133230" cy="159941"/>
            </a:xfrm>
            <a:custGeom>
              <a:avLst/>
              <a:gdLst/>
              <a:ahLst/>
              <a:cxnLst/>
              <a:rect l="l" t="t" r="r" b="b"/>
              <a:pathLst>
                <a:path w="7442" h="8934" extrusionOk="0">
                  <a:moveTo>
                    <a:pt x="4951" y="1"/>
                  </a:moveTo>
                  <a:cubicBezTo>
                    <a:pt x="3742" y="1"/>
                    <a:pt x="2881" y="773"/>
                    <a:pt x="2124" y="1650"/>
                  </a:cubicBezTo>
                  <a:cubicBezTo>
                    <a:pt x="1964" y="1810"/>
                    <a:pt x="2032" y="2129"/>
                    <a:pt x="1987" y="2380"/>
                  </a:cubicBezTo>
                  <a:cubicBezTo>
                    <a:pt x="2238" y="2289"/>
                    <a:pt x="2489" y="2220"/>
                    <a:pt x="2694" y="2083"/>
                  </a:cubicBezTo>
                  <a:cubicBezTo>
                    <a:pt x="3333" y="1673"/>
                    <a:pt x="3927" y="1148"/>
                    <a:pt x="4612" y="805"/>
                  </a:cubicBezTo>
                  <a:cubicBezTo>
                    <a:pt x="4772" y="721"/>
                    <a:pt x="4937" y="683"/>
                    <a:pt x="5099" y="683"/>
                  </a:cubicBezTo>
                  <a:cubicBezTo>
                    <a:pt x="5468" y="683"/>
                    <a:pt x="5826" y="883"/>
                    <a:pt x="6095" y="1216"/>
                  </a:cubicBezTo>
                  <a:cubicBezTo>
                    <a:pt x="6483" y="1718"/>
                    <a:pt x="6187" y="2129"/>
                    <a:pt x="5935" y="2540"/>
                  </a:cubicBezTo>
                  <a:cubicBezTo>
                    <a:pt x="5844" y="2677"/>
                    <a:pt x="5753" y="2791"/>
                    <a:pt x="5639" y="2905"/>
                  </a:cubicBezTo>
                  <a:cubicBezTo>
                    <a:pt x="4246" y="4275"/>
                    <a:pt x="3151" y="5804"/>
                    <a:pt x="2443" y="7630"/>
                  </a:cubicBezTo>
                  <a:cubicBezTo>
                    <a:pt x="2300" y="8011"/>
                    <a:pt x="2151" y="8193"/>
                    <a:pt x="1967" y="8193"/>
                  </a:cubicBezTo>
                  <a:cubicBezTo>
                    <a:pt x="1798" y="8193"/>
                    <a:pt x="1599" y="8039"/>
                    <a:pt x="1348" y="7744"/>
                  </a:cubicBezTo>
                  <a:cubicBezTo>
                    <a:pt x="777" y="7059"/>
                    <a:pt x="731" y="6283"/>
                    <a:pt x="960" y="5462"/>
                  </a:cubicBezTo>
                  <a:cubicBezTo>
                    <a:pt x="1005" y="5279"/>
                    <a:pt x="868" y="5051"/>
                    <a:pt x="823" y="4845"/>
                  </a:cubicBezTo>
                  <a:cubicBezTo>
                    <a:pt x="617" y="4982"/>
                    <a:pt x="343" y="5074"/>
                    <a:pt x="275" y="5279"/>
                  </a:cubicBezTo>
                  <a:cubicBezTo>
                    <a:pt x="115" y="5576"/>
                    <a:pt x="115" y="5941"/>
                    <a:pt x="1" y="6443"/>
                  </a:cubicBezTo>
                  <a:cubicBezTo>
                    <a:pt x="138" y="6854"/>
                    <a:pt x="252" y="7379"/>
                    <a:pt x="503" y="7858"/>
                  </a:cubicBezTo>
                  <a:cubicBezTo>
                    <a:pt x="832" y="8407"/>
                    <a:pt x="1287" y="8934"/>
                    <a:pt x="1991" y="8934"/>
                  </a:cubicBezTo>
                  <a:cubicBezTo>
                    <a:pt x="2019" y="8934"/>
                    <a:pt x="2048" y="8933"/>
                    <a:pt x="2078" y="8931"/>
                  </a:cubicBezTo>
                  <a:cubicBezTo>
                    <a:pt x="2808" y="8908"/>
                    <a:pt x="2991" y="8246"/>
                    <a:pt x="3242" y="7721"/>
                  </a:cubicBezTo>
                  <a:cubicBezTo>
                    <a:pt x="3311" y="7584"/>
                    <a:pt x="3379" y="7447"/>
                    <a:pt x="3448" y="7288"/>
                  </a:cubicBezTo>
                  <a:cubicBezTo>
                    <a:pt x="3904" y="6101"/>
                    <a:pt x="4634" y="5051"/>
                    <a:pt x="5525" y="4115"/>
                  </a:cubicBezTo>
                  <a:cubicBezTo>
                    <a:pt x="5981" y="3658"/>
                    <a:pt x="6415" y="3156"/>
                    <a:pt x="6734" y="2631"/>
                  </a:cubicBezTo>
                  <a:cubicBezTo>
                    <a:pt x="7442" y="1490"/>
                    <a:pt x="6849" y="280"/>
                    <a:pt x="5502" y="52"/>
                  </a:cubicBezTo>
                  <a:cubicBezTo>
                    <a:pt x="5310" y="17"/>
                    <a:pt x="5127" y="1"/>
                    <a:pt x="49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" name="Google Shape;1647;p46"/>
            <p:cNvSpPr/>
            <p:nvPr/>
          </p:nvSpPr>
          <p:spPr>
            <a:xfrm>
              <a:off x="5027407" y="3342640"/>
              <a:ext cx="26173" cy="64574"/>
            </a:xfrm>
            <a:custGeom>
              <a:avLst/>
              <a:gdLst/>
              <a:ahLst/>
              <a:cxnLst/>
              <a:rect l="l" t="t" r="r" b="b"/>
              <a:pathLst>
                <a:path w="1462" h="3607" extrusionOk="0">
                  <a:moveTo>
                    <a:pt x="161" y="0"/>
                  </a:moveTo>
                  <a:cubicBezTo>
                    <a:pt x="115" y="183"/>
                    <a:pt x="1" y="388"/>
                    <a:pt x="24" y="571"/>
                  </a:cubicBezTo>
                  <a:cubicBezTo>
                    <a:pt x="183" y="1415"/>
                    <a:pt x="366" y="2260"/>
                    <a:pt x="571" y="3082"/>
                  </a:cubicBezTo>
                  <a:cubicBezTo>
                    <a:pt x="617" y="3287"/>
                    <a:pt x="822" y="3424"/>
                    <a:pt x="959" y="3606"/>
                  </a:cubicBezTo>
                  <a:cubicBezTo>
                    <a:pt x="1074" y="3424"/>
                    <a:pt x="1211" y="3241"/>
                    <a:pt x="1302" y="3059"/>
                  </a:cubicBezTo>
                  <a:cubicBezTo>
                    <a:pt x="1347" y="2967"/>
                    <a:pt x="1325" y="2830"/>
                    <a:pt x="1325" y="2739"/>
                  </a:cubicBezTo>
                  <a:cubicBezTo>
                    <a:pt x="1370" y="2716"/>
                    <a:pt x="1416" y="2693"/>
                    <a:pt x="1462" y="2693"/>
                  </a:cubicBezTo>
                  <a:cubicBezTo>
                    <a:pt x="1211" y="1895"/>
                    <a:pt x="982" y="1073"/>
                    <a:pt x="686" y="274"/>
                  </a:cubicBezTo>
                  <a:cubicBezTo>
                    <a:pt x="640" y="137"/>
                    <a:pt x="343" y="91"/>
                    <a:pt x="1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" name="Google Shape;1648;p46"/>
            <p:cNvSpPr/>
            <p:nvPr/>
          </p:nvSpPr>
          <p:spPr>
            <a:xfrm>
              <a:off x="4996758" y="3347546"/>
              <a:ext cx="20051" cy="55587"/>
            </a:xfrm>
            <a:custGeom>
              <a:avLst/>
              <a:gdLst/>
              <a:ahLst/>
              <a:cxnLst/>
              <a:rect l="l" t="t" r="r" b="b"/>
              <a:pathLst>
                <a:path w="1120" h="3105" extrusionOk="0">
                  <a:moveTo>
                    <a:pt x="138" y="0"/>
                  </a:moveTo>
                  <a:cubicBezTo>
                    <a:pt x="92" y="160"/>
                    <a:pt x="1" y="342"/>
                    <a:pt x="24" y="502"/>
                  </a:cubicBezTo>
                  <a:cubicBezTo>
                    <a:pt x="47" y="776"/>
                    <a:pt x="183" y="1050"/>
                    <a:pt x="206" y="1324"/>
                  </a:cubicBezTo>
                  <a:cubicBezTo>
                    <a:pt x="252" y="1758"/>
                    <a:pt x="206" y="2214"/>
                    <a:pt x="275" y="2625"/>
                  </a:cubicBezTo>
                  <a:cubicBezTo>
                    <a:pt x="298" y="2808"/>
                    <a:pt x="480" y="2944"/>
                    <a:pt x="617" y="3104"/>
                  </a:cubicBezTo>
                  <a:cubicBezTo>
                    <a:pt x="731" y="2967"/>
                    <a:pt x="937" y="2830"/>
                    <a:pt x="982" y="2671"/>
                  </a:cubicBezTo>
                  <a:cubicBezTo>
                    <a:pt x="1051" y="2442"/>
                    <a:pt x="1005" y="2191"/>
                    <a:pt x="1005" y="1940"/>
                  </a:cubicBezTo>
                  <a:cubicBezTo>
                    <a:pt x="1028" y="1940"/>
                    <a:pt x="1074" y="1917"/>
                    <a:pt x="1119" y="1917"/>
                  </a:cubicBezTo>
                  <a:cubicBezTo>
                    <a:pt x="982" y="1347"/>
                    <a:pt x="868" y="776"/>
                    <a:pt x="686" y="228"/>
                  </a:cubicBezTo>
                  <a:cubicBezTo>
                    <a:pt x="640" y="114"/>
                    <a:pt x="320" y="68"/>
                    <a:pt x="1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" name="Google Shape;1649;p46"/>
            <p:cNvSpPr/>
            <p:nvPr/>
          </p:nvSpPr>
          <p:spPr>
            <a:xfrm>
              <a:off x="4743008" y="3491339"/>
              <a:ext cx="32708" cy="45812"/>
            </a:xfrm>
            <a:custGeom>
              <a:avLst/>
              <a:gdLst/>
              <a:ahLst/>
              <a:cxnLst/>
              <a:rect l="l" t="t" r="r" b="b"/>
              <a:pathLst>
                <a:path w="1827" h="2559" extrusionOk="0">
                  <a:moveTo>
                    <a:pt x="539" y="1"/>
                  </a:moveTo>
                  <a:cubicBezTo>
                    <a:pt x="534" y="1"/>
                    <a:pt x="530" y="1"/>
                    <a:pt x="525" y="2"/>
                  </a:cubicBezTo>
                  <a:cubicBezTo>
                    <a:pt x="366" y="48"/>
                    <a:pt x="251" y="254"/>
                    <a:pt x="0" y="527"/>
                  </a:cubicBezTo>
                  <a:cubicBezTo>
                    <a:pt x="434" y="1189"/>
                    <a:pt x="822" y="1851"/>
                    <a:pt x="1256" y="2468"/>
                  </a:cubicBezTo>
                  <a:cubicBezTo>
                    <a:pt x="1324" y="2559"/>
                    <a:pt x="1598" y="2513"/>
                    <a:pt x="1781" y="2536"/>
                  </a:cubicBezTo>
                  <a:cubicBezTo>
                    <a:pt x="1781" y="2354"/>
                    <a:pt x="1826" y="2125"/>
                    <a:pt x="1758" y="1965"/>
                  </a:cubicBezTo>
                  <a:cubicBezTo>
                    <a:pt x="1507" y="1418"/>
                    <a:pt x="1210" y="893"/>
                    <a:pt x="913" y="345"/>
                  </a:cubicBezTo>
                  <a:cubicBezTo>
                    <a:pt x="848" y="214"/>
                    <a:pt x="638" y="1"/>
                    <a:pt x="5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" name="Google Shape;1650;p46"/>
            <p:cNvSpPr/>
            <p:nvPr/>
          </p:nvSpPr>
          <p:spPr>
            <a:xfrm>
              <a:off x="4767517" y="3482566"/>
              <a:ext cx="24544" cy="37345"/>
            </a:xfrm>
            <a:custGeom>
              <a:avLst/>
              <a:gdLst/>
              <a:ahLst/>
              <a:cxnLst/>
              <a:rect l="l" t="t" r="r" b="b"/>
              <a:pathLst>
                <a:path w="1371" h="2086" extrusionOk="0">
                  <a:moveTo>
                    <a:pt x="351" y="1"/>
                  </a:moveTo>
                  <a:cubicBezTo>
                    <a:pt x="329" y="1"/>
                    <a:pt x="310" y="5"/>
                    <a:pt x="298" y="13"/>
                  </a:cubicBezTo>
                  <a:cubicBezTo>
                    <a:pt x="183" y="59"/>
                    <a:pt x="1" y="241"/>
                    <a:pt x="47" y="333"/>
                  </a:cubicBezTo>
                  <a:cubicBezTo>
                    <a:pt x="252" y="903"/>
                    <a:pt x="480" y="1451"/>
                    <a:pt x="754" y="1999"/>
                  </a:cubicBezTo>
                  <a:cubicBezTo>
                    <a:pt x="771" y="2048"/>
                    <a:pt x="906" y="2086"/>
                    <a:pt x="1031" y="2086"/>
                  </a:cubicBezTo>
                  <a:cubicBezTo>
                    <a:pt x="1080" y="2086"/>
                    <a:pt x="1127" y="2080"/>
                    <a:pt x="1165" y="2067"/>
                  </a:cubicBezTo>
                  <a:cubicBezTo>
                    <a:pt x="1256" y="2045"/>
                    <a:pt x="1302" y="1885"/>
                    <a:pt x="1370" y="1771"/>
                  </a:cubicBezTo>
                  <a:cubicBezTo>
                    <a:pt x="1119" y="1200"/>
                    <a:pt x="891" y="652"/>
                    <a:pt x="640" y="127"/>
                  </a:cubicBezTo>
                  <a:cubicBezTo>
                    <a:pt x="603" y="72"/>
                    <a:pt x="445" y="1"/>
                    <a:pt x="3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651;p46"/>
            <p:cNvSpPr/>
            <p:nvPr/>
          </p:nvSpPr>
          <p:spPr>
            <a:xfrm>
              <a:off x="4982060" y="3492592"/>
              <a:ext cx="27391" cy="23381"/>
            </a:xfrm>
            <a:custGeom>
              <a:avLst/>
              <a:gdLst/>
              <a:ahLst/>
              <a:cxnLst/>
              <a:rect l="l" t="t" r="r" b="b"/>
              <a:pathLst>
                <a:path w="1530" h="1306" extrusionOk="0">
                  <a:moveTo>
                    <a:pt x="594" y="1"/>
                  </a:moveTo>
                  <a:cubicBezTo>
                    <a:pt x="388" y="1"/>
                    <a:pt x="0" y="412"/>
                    <a:pt x="23" y="617"/>
                  </a:cubicBezTo>
                  <a:cubicBezTo>
                    <a:pt x="46" y="868"/>
                    <a:pt x="365" y="1279"/>
                    <a:pt x="594" y="1302"/>
                  </a:cubicBezTo>
                  <a:cubicBezTo>
                    <a:pt x="607" y="1305"/>
                    <a:pt x="620" y="1306"/>
                    <a:pt x="633" y="1306"/>
                  </a:cubicBezTo>
                  <a:cubicBezTo>
                    <a:pt x="854" y="1306"/>
                    <a:pt x="1121" y="964"/>
                    <a:pt x="1529" y="663"/>
                  </a:cubicBezTo>
                  <a:cubicBezTo>
                    <a:pt x="1096" y="343"/>
                    <a:pt x="845" y="1"/>
                    <a:pt x="5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652;p46"/>
            <p:cNvSpPr/>
            <p:nvPr/>
          </p:nvSpPr>
          <p:spPr>
            <a:xfrm>
              <a:off x="5015162" y="3474188"/>
              <a:ext cx="22486" cy="17706"/>
            </a:xfrm>
            <a:custGeom>
              <a:avLst/>
              <a:gdLst/>
              <a:ahLst/>
              <a:cxnLst/>
              <a:rect l="l" t="t" r="r" b="b"/>
              <a:pathLst>
                <a:path w="1256" h="989" extrusionOk="0">
                  <a:moveTo>
                    <a:pt x="463" y="0"/>
                  </a:moveTo>
                  <a:cubicBezTo>
                    <a:pt x="328" y="0"/>
                    <a:pt x="153" y="259"/>
                    <a:pt x="0" y="413"/>
                  </a:cubicBezTo>
                  <a:cubicBezTo>
                    <a:pt x="183" y="595"/>
                    <a:pt x="365" y="846"/>
                    <a:pt x="593" y="983"/>
                  </a:cubicBezTo>
                  <a:cubicBezTo>
                    <a:pt x="600" y="987"/>
                    <a:pt x="608" y="988"/>
                    <a:pt x="617" y="988"/>
                  </a:cubicBezTo>
                  <a:cubicBezTo>
                    <a:pt x="723" y="988"/>
                    <a:pt x="960" y="738"/>
                    <a:pt x="1255" y="527"/>
                  </a:cubicBezTo>
                  <a:cubicBezTo>
                    <a:pt x="913" y="276"/>
                    <a:pt x="708" y="47"/>
                    <a:pt x="479" y="2"/>
                  </a:cubicBezTo>
                  <a:cubicBezTo>
                    <a:pt x="474" y="1"/>
                    <a:pt x="468" y="0"/>
                    <a:pt x="4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653;p46"/>
            <p:cNvSpPr/>
            <p:nvPr/>
          </p:nvSpPr>
          <p:spPr>
            <a:xfrm>
              <a:off x="4993088" y="3458255"/>
              <a:ext cx="15128" cy="19657"/>
            </a:xfrm>
            <a:custGeom>
              <a:avLst/>
              <a:gdLst/>
              <a:ahLst/>
              <a:cxnLst/>
              <a:rect l="l" t="t" r="r" b="b"/>
              <a:pathLst>
                <a:path w="845" h="1098" extrusionOk="0">
                  <a:moveTo>
                    <a:pt x="378" y="0"/>
                  </a:moveTo>
                  <a:cubicBezTo>
                    <a:pt x="293" y="0"/>
                    <a:pt x="0" y="236"/>
                    <a:pt x="0" y="367"/>
                  </a:cubicBezTo>
                  <a:cubicBezTo>
                    <a:pt x="0" y="549"/>
                    <a:pt x="183" y="755"/>
                    <a:pt x="366" y="1097"/>
                  </a:cubicBezTo>
                  <a:cubicBezTo>
                    <a:pt x="594" y="778"/>
                    <a:pt x="845" y="595"/>
                    <a:pt x="822" y="435"/>
                  </a:cubicBezTo>
                  <a:cubicBezTo>
                    <a:pt x="822" y="276"/>
                    <a:pt x="571" y="70"/>
                    <a:pt x="388" y="2"/>
                  </a:cubicBezTo>
                  <a:cubicBezTo>
                    <a:pt x="386" y="1"/>
                    <a:pt x="382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9" name="CuadroTexto 108"/>
          <p:cNvSpPr txBox="1"/>
          <p:nvPr/>
        </p:nvSpPr>
        <p:spPr>
          <a:xfrm>
            <a:off x="5532562" y="3540854"/>
            <a:ext cx="1670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n w="57150">
                  <a:solidFill>
                    <a:schemeClr val="tx1">
                      <a:lumMod val="40000"/>
                      <a:lumOff val="60000"/>
                    </a:schemeClr>
                  </a:solidFill>
                </a:ln>
                <a:solidFill>
                  <a:schemeClr val="tx1">
                    <a:lumMod val="20000"/>
                    <a:lumOff val="80000"/>
                  </a:schemeClr>
                </a:solidFill>
                <a:latin typeface="Bradley Hand ITC" panose="03070402050302030203" pitchFamily="66" charset="0"/>
              </a:rPr>
              <a:t>Inclusión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5518023" y="3580449"/>
            <a:ext cx="1670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n w="28575">
                  <a:solidFill>
                    <a:schemeClr val="tx1"/>
                  </a:solidFill>
                </a:ln>
                <a:latin typeface="Bradley Hand ITC" panose="03070402050302030203" pitchFamily="66" charset="0"/>
              </a:rPr>
              <a:t>Inclusión</a:t>
            </a:r>
            <a:r>
              <a:rPr lang="es-MX" dirty="0" smtClean="0"/>
              <a:t> </a:t>
            </a:r>
            <a:endParaRPr lang="es-MX" dirty="0"/>
          </a:p>
        </p:txBody>
      </p:sp>
      <p:grpSp>
        <p:nvGrpSpPr>
          <p:cNvPr id="110" name="Google Shape;2146;p52"/>
          <p:cNvGrpSpPr/>
          <p:nvPr/>
        </p:nvGrpSpPr>
        <p:grpSpPr>
          <a:xfrm>
            <a:off x="8292272" y="1541019"/>
            <a:ext cx="3438310" cy="1603390"/>
            <a:chOff x="5125412" y="1968650"/>
            <a:chExt cx="2330721" cy="1853151"/>
          </a:xfrm>
        </p:grpSpPr>
        <p:sp>
          <p:nvSpPr>
            <p:cNvPr id="111" name="Google Shape;2147;p52"/>
            <p:cNvSpPr/>
            <p:nvPr/>
          </p:nvSpPr>
          <p:spPr>
            <a:xfrm>
              <a:off x="5131799" y="2010020"/>
              <a:ext cx="2206327" cy="1811781"/>
            </a:xfrm>
            <a:custGeom>
              <a:avLst/>
              <a:gdLst/>
              <a:ahLst/>
              <a:cxnLst/>
              <a:rect l="l" t="t" r="r" b="b"/>
              <a:pathLst>
                <a:path w="15812" h="20287" extrusionOk="0">
                  <a:moveTo>
                    <a:pt x="13247" y="2685"/>
                  </a:moveTo>
                  <a:lnTo>
                    <a:pt x="13691" y="3565"/>
                  </a:lnTo>
                  <a:lnTo>
                    <a:pt x="13691" y="3565"/>
                  </a:lnTo>
                  <a:cubicBezTo>
                    <a:pt x="13551" y="3269"/>
                    <a:pt x="13403" y="2975"/>
                    <a:pt x="13247" y="2685"/>
                  </a:cubicBezTo>
                  <a:close/>
                  <a:moveTo>
                    <a:pt x="8694" y="1"/>
                  </a:moveTo>
                  <a:cubicBezTo>
                    <a:pt x="7898" y="1"/>
                    <a:pt x="7091" y="149"/>
                    <a:pt x="6347" y="410"/>
                  </a:cubicBezTo>
                  <a:cubicBezTo>
                    <a:pt x="5445" y="724"/>
                    <a:pt x="4576" y="1196"/>
                    <a:pt x="3906" y="1866"/>
                  </a:cubicBezTo>
                  <a:cubicBezTo>
                    <a:pt x="3417" y="2354"/>
                    <a:pt x="3037" y="2933"/>
                    <a:pt x="2664" y="3513"/>
                  </a:cubicBezTo>
                  <a:cubicBezTo>
                    <a:pt x="2226" y="4199"/>
                    <a:pt x="1796" y="4886"/>
                    <a:pt x="1374" y="5573"/>
                  </a:cubicBezTo>
                  <a:cubicBezTo>
                    <a:pt x="1084" y="6028"/>
                    <a:pt x="828" y="6499"/>
                    <a:pt x="604" y="6988"/>
                  </a:cubicBezTo>
                  <a:cubicBezTo>
                    <a:pt x="8" y="8386"/>
                    <a:pt x="0" y="9966"/>
                    <a:pt x="306" y="11456"/>
                  </a:cubicBezTo>
                  <a:cubicBezTo>
                    <a:pt x="612" y="12937"/>
                    <a:pt x="1233" y="14335"/>
                    <a:pt x="1870" y="15709"/>
                  </a:cubicBezTo>
                  <a:cubicBezTo>
                    <a:pt x="2292" y="16611"/>
                    <a:pt x="2722" y="17512"/>
                    <a:pt x="3326" y="18299"/>
                  </a:cubicBezTo>
                  <a:cubicBezTo>
                    <a:pt x="3939" y="19085"/>
                    <a:pt x="4733" y="19763"/>
                    <a:pt x="5676" y="20061"/>
                  </a:cubicBezTo>
                  <a:cubicBezTo>
                    <a:pt x="6226" y="20240"/>
                    <a:pt x="6804" y="20286"/>
                    <a:pt x="7383" y="20286"/>
                  </a:cubicBezTo>
                  <a:cubicBezTo>
                    <a:pt x="7631" y="20286"/>
                    <a:pt x="7879" y="20278"/>
                    <a:pt x="8125" y="20268"/>
                  </a:cubicBezTo>
                  <a:cubicBezTo>
                    <a:pt x="9102" y="20243"/>
                    <a:pt x="10086" y="20193"/>
                    <a:pt x="11021" y="19904"/>
                  </a:cubicBezTo>
                  <a:cubicBezTo>
                    <a:pt x="12461" y="19449"/>
                    <a:pt x="13661" y="18447"/>
                    <a:pt x="14372" y="17124"/>
                  </a:cubicBezTo>
                  <a:cubicBezTo>
                    <a:pt x="14811" y="16296"/>
                    <a:pt x="15043" y="15378"/>
                    <a:pt x="15200" y="14459"/>
                  </a:cubicBezTo>
                  <a:cubicBezTo>
                    <a:pt x="15812" y="10780"/>
                    <a:pt x="15293" y="7005"/>
                    <a:pt x="13724" y="3637"/>
                  </a:cubicBezTo>
                  <a:lnTo>
                    <a:pt x="13724" y="3637"/>
                  </a:lnTo>
                  <a:cubicBezTo>
                    <a:pt x="13742" y="3670"/>
                    <a:pt x="13759" y="3703"/>
                    <a:pt x="13777" y="3736"/>
                  </a:cubicBezTo>
                  <a:lnTo>
                    <a:pt x="13691" y="3565"/>
                  </a:lnTo>
                  <a:lnTo>
                    <a:pt x="13691" y="3565"/>
                  </a:lnTo>
                  <a:cubicBezTo>
                    <a:pt x="13702" y="3589"/>
                    <a:pt x="13713" y="3613"/>
                    <a:pt x="13724" y="3637"/>
                  </a:cubicBezTo>
                  <a:lnTo>
                    <a:pt x="13724" y="3637"/>
                  </a:lnTo>
                  <a:cubicBezTo>
                    <a:pt x="13210" y="2667"/>
                    <a:pt x="12655" y="1677"/>
                    <a:pt x="11791" y="989"/>
                  </a:cubicBezTo>
                  <a:cubicBezTo>
                    <a:pt x="10919" y="296"/>
                    <a:pt x="9818" y="1"/>
                    <a:pt x="86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112" name="Google Shape;2148;p52"/>
            <p:cNvSpPr/>
            <p:nvPr/>
          </p:nvSpPr>
          <p:spPr>
            <a:xfrm>
              <a:off x="5125412" y="1968650"/>
              <a:ext cx="2330721" cy="1832373"/>
            </a:xfrm>
            <a:custGeom>
              <a:avLst/>
              <a:gdLst/>
              <a:ahLst/>
              <a:cxnLst/>
              <a:rect l="l" t="t" r="r" b="b"/>
              <a:pathLst>
                <a:path w="16185" h="20540" extrusionOk="0">
                  <a:moveTo>
                    <a:pt x="8710" y="239"/>
                  </a:moveTo>
                  <a:cubicBezTo>
                    <a:pt x="8917" y="239"/>
                    <a:pt x="9123" y="249"/>
                    <a:pt x="9325" y="269"/>
                  </a:cubicBezTo>
                  <a:cubicBezTo>
                    <a:pt x="10326" y="360"/>
                    <a:pt x="11286" y="724"/>
                    <a:pt x="12031" y="1411"/>
                  </a:cubicBezTo>
                  <a:cubicBezTo>
                    <a:pt x="12760" y="2099"/>
                    <a:pt x="13254" y="3006"/>
                    <a:pt x="13721" y="3891"/>
                  </a:cubicBezTo>
                  <a:lnTo>
                    <a:pt x="13721" y="3891"/>
                  </a:lnTo>
                  <a:cubicBezTo>
                    <a:pt x="15082" y="6867"/>
                    <a:pt x="15626" y="10156"/>
                    <a:pt x="15308" y="13425"/>
                  </a:cubicBezTo>
                  <a:cubicBezTo>
                    <a:pt x="15117" y="15262"/>
                    <a:pt x="14704" y="17165"/>
                    <a:pt x="13355" y="18514"/>
                  </a:cubicBezTo>
                  <a:cubicBezTo>
                    <a:pt x="11965" y="19896"/>
                    <a:pt x="10178" y="20210"/>
                    <a:pt x="8283" y="20276"/>
                  </a:cubicBezTo>
                  <a:cubicBezTo>
                    <a:pt x="8032" y="20284"/>
                    <a:pt x="7780" y="20292"/>
                    <a:pt x="7527" y="20292"/>
                  </a:cubicBezTo>
                  <a:cubicBezTo>
                    <a:pt x="6751" y="20292"/>
                    <a:pt x="5974" y="20220"/>
                    <a:pt x="5263" y="19871"/>
                  </a:cubicBezTo>
                  <a:cubicBezTo>
                    <a:pt x="4444" y="19465"/>
                    <a:pt x="3790" y="18803"/>
                    <a:pt x="3277" y="18067"/>
                  </a:cubicBezTo>
                  <a:cubicBezTo>
                    <a:pt x="2739" y="17298"/>
                    <a:pt x="2342" y="16445"/>
                    <a:pt x="1953" y="15601"/>
                  </a:cubicBezTo>
                  <a:cubicBezTo>
                    <a:pt x="1523" y="14699"/>
                    <a:pt x="1142" y="13764"/>
                    <a:pt x="819" y="12821"/>
                  </a:cubicBezTo>
                  <a:cubicBezTo>
                    <a:pt x="240" y="11001"/>
                    <a:pt x="9" y="8965"/>
                    <a:pt x="778" y="7162"/>
                  </a:cubicBezTo>
                  <a:cubicBezTo>
                    <a:pt x="1150" y="6268"/>
                    <a:pt x="1721" y="5449"/>
                    <a:pt x="2234" y="4638"/>
                  </a:cubicBezTo>
                  <a:cubicBezTo>
                    <a:pt x="2739" y="3819"/>
                    <a:pt x="3244" y="2925"/>
                    <a:pt x="3914" y="2205"/>
                  </a:cubicBezTo>
                  <a:cubicBezTo>
                    <a:pt x="5098" y="948"/>
                    <a:pt x="6963" y="239"/>
                    <a:pt x="8710" y="239"/>
                  </a:cubicBezTo>
                  <a:close/>
                  <a:moveTo>
                    <a:pt x="8734" y="1"/>
                  </a:moveTo>
                  <a:cubicBezTo>
                    <a:pt x="7529" y="1"/>
                    <a:pt x="6312" y="339"/>
                    <a:pt x="5263" y="898"/>
                  </a:cubicBezTo>
                  <a:cubicBezTo>
                    <a:pt x="3442" y="1866"/>
                    <a:pt x="2483" y="3769"/>
                    <a:pt x="1440" y="5465"/>
                  </a:cubicBezTo>
                  <a:cubicBezTo>
                    <a:pt x="919" y="6301"/>
                    <a:pt x="439" y="7145"/>
                    <a:pt x="224" y="8113"/>
                  </a:cubicBezTo>
                  <a:cubicBezTo>
                    <a:pt x="25" y="9056"/>
                    <a:pt x="0" y="10024"/>
                    <a:pt x="149" y="10976"/>
                  </a:cubicBezTo>
                  <a:cubicBezTo>
                    <a:pt x="439" y="13045"/>
                    <a:pt x="1374" y="15047"/>
                    <a:pt x="2317" y="16892"/>
                  </a:cubicBezTo>
                  <a:cubicBezTo>
                    <a:pt x="3144" y="18514"/>
                    <a:pt x="4369" y="20102"/>
                    <a:pt x="6264" y="20433"/>
                  </a:cubicBezTo>
                  <a:cubicBezTo>
                    <a:pt x="6711" y="20511"/>
                    <a:pt x="7174" y="20539"/>
                    <a:pt x="7640" y="20539"/>
                  </a:cubicBezTo>
                  <a:cubicBezTo>
                    <a:pt x="8219" y="20539"/>
                    <a:pt x="8803" y="20496"/>
                    <a:pt x="9367" y="20450"/>
                  </a:cubicBezTo>
                  <a:cubicBezTo>
                    <a:pt x="10277" y="20367"/>
                    <a:pt x="11179" y="20193"/>
                    <a:pt x="12006" y="19780"/>
                  </a:cubicBezTo>
                  <a:cubicBezTo>
                    <a:pt x="13603" y="18969"/>
                    <a:pt x="14654" y="17504"/>
                    <a:pt x="15126" y="15800"/>
                  </a:cubicBezTo>
                  <a:cubicBezTo>
                    <a:pt x="16184" y="11888"/>
                    <a:pt x="15621" y="7532"/>
                    <a:pt x="13956" y="3854"/>
                  </a:cubicBezTo>
                  <a:lnTo>
                    <a:pt x="13956" y="3854"/>
                  </a:lnTo>
                  <a:cubicBezTo>
                    <a:pt x="13955" y="3837"/>
                    <a:pt x="13951" y="3820"/>
                    <a:pt x="13942" y="3802"/>
                  </a:cubicBezTo>
                  <a:lnTo>
                    <a:pt x="13934" y="3802"/>
                  </a:lnTo>
                  <a:cubicBezTo>
                    <a:pt x="13930" y="3794"/>
                    <a:pt x="13925" y="3786"/>
                    <a:pt x="13921" y="3778"/>
                  </a:cubicBezTo>
                  <a:lnTo>
                    <a:pt x="13921" y="3778"/>
                  </a:lnTo>
                  <a:cubicBezTo>
                    <a:pt x="13761" y="3429"/>
                    <a:pt x="13592" y="3087"/>
                    <a:pt x="13413" y="2751"/>
                  </a:cubicBezTo>
                  <a:cubicBezTo>
                    <a:pt x="13392" y="2710"/>
                    <a:pt x="13358" y="2693"/>
                    <a:pt x="13323" y="2693"/>
                  </a:cubicBezTo>
                  <a:cubicBezTo>
                    <a:pt x="13316" y="2693"/>
                    <a:pt x="13309" y="2694"/>
                    <a:pt x="13303" y="2695"/>
                  </a:cubicBezTo>
                  <a:lnTo>
                    <a:pt x="13303" y="2695"/>
                  </a:lnTo>
                  <a:cubicBezTo>
                    <a:pt x="12582" y="1551"/>
                    <a:pt x="11686" y="588"/>
                    <a:pt x="10285" y="203"/>
                  </a:cubicBezTo>
                  <a:cubicBezTo>
                    <a:pt x="9780" y="65"/>
                    <a:pt x="9258" y="1"/>
                    <a:pt x="87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</p:grpSp>
      <p:sp>
        <p:nvSpPr>
          <p:cNvPr id="1415" name="Google Shape;1415;p43"/>
          <p:cNvSpPr txBox="1"/>
          <p:nvPr/>
        </p:nvSpPr>
        <p:spPr>
          <a:xfrm>
            <a:off x="8957064" y="1685082"/>
            <a:ext cx="2230750" cy="11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Es un principio fundamental que reconoce que la educación es un derecho</a:t>
            </a: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115" name="Google Shape;2175;p52"/>
          <p:cNvGrpSpPr/>
          <p:nvPr/>
        </p:nvGrpSpPr>
        <p:grpSpPr>
          <a:xfrm rot="7938282" flipH="1">
            <a:off x="7203233" y="2843329"/>
            <a:ext cx="1315375" cy="359725"/>
            <a:chOff x="851420" y="3679860"/>
            <a:chExt cx="804350" cy="359731"/>
          </a:xfrm>
        </p:grpSpPr>
        <p:sp>
          <p:nvSpPr>
            <p:cNvPr id="116" name="Google Shape;2176;p52"/>
            <p:cNvSpPr/>
            <p:nvPr/>
          </p:nvSpPr>
          <p:spPr>
            <a:xfrm>
              <a:off x="851420" y="3679860"/>
              <a:ext cx="759049" cy="359731"/>
            </a:xfrm>
            <a:custGeom>
              <a:avLst/>
              <a:gdLst/>
              <a:ahLst/>
              <a:cxnLst/>
              <a:rect l="l" t="t" r="r" b="b"/>
              <a:pathLst>
                <a:path w="26998" h="12795" extrusionOk="0">
                  <a:moveTo>
                    <a:pt x="26067" y="0"/>
                  </a:moveTo>
                  <a:cubicBezTo>
                    <a:pt x="25738" y="0"/>
                    <a:pt x="25382" y="107"/>
                    <a:pt x="25143" y="318"/>
                  </a:cubicBezTo>
                  <a:cubicBezTo>
                    <a:pt x="25336" y="243"/>
                    <a:pt x="25582" y="189"/>
                    <a:pt x="25810" y="189"/>
                  </a:cubicBezTo>
                  <a:cubicBezTo>
                    <a:pt x="26145" y="189"/>
                    <a:pt x="26441" y="300"/>
                    <a:pt x="26487" y="617"/>
                  </a:cubicBezTo>
                  <a:cubicBezTo>
                    <a:pt x="26530" y="928"/>
                    <a:pt x="26577" y="1231"/>
                    <a:pt x="26627" y="1537"/>
                  </a:cubicBezTo>
                  <a:cubicBezTo>
                    <a:pt x="26712" y="1280"/>
                    <a:pt x="26787" y="1020"/>
                    <a:pt x="26858" y="757"/>
                  </a:cubicBezTo>
                  <a:cubicBezTo>
                    <a:pt x="26997" y="247"/>
                    <a:pt x="26566" y="0"/>
                    <a:pt x="26067" y="0"/>
                  </a:cubicBezTo>
                  <a:close/>
                  <a:moveTo>
                    <a:pt x="24502" y="3145"/>
                  </a:moveTo>
                  <a:cubicBezTo>
                    <a:pt x="24369" y="3209"/>
                    <a:pt x="24230" y="3270"/>
                    <a:pt x="24095" y="3331"/>
                  </a:cubicBezTo>
                  <a:cubicBezTo>
                    <a:pt x="24013" y="3367"/>
                    <a:pt x="23931" y="3406"/>
                    <a:pt x="23849" y="3441"/>
                  </a:cubicBezTo>
                  <a:cubicBezTo>
                    <a:pt x="22526" y="6081"/>
                    <a:pt x="20419" y="8309"/>
                    <a:pt x="17809" y="9700"/>
                  </a:cubicBezTo>
                  <a:cubicBezTo>
                    <a:pt x="21085" y="8798"/>
                    <a:pt x="23684" y="6790"/>
                    <a:pt x="24502" y="3145"/>
                  </a:cubicBezTo>
                  <a:close/>
                  <a:moveTo>
                    <a:pt x="1427" y="7078"/>
                  </a:moveTo>
                  <a:cubicBezTo>
                    <a:pt x="749" y="7078"/>
                    <a:pt x="1" y="7582"/>
                    <a:pt x="390" y="8199"/>
                  </a:cubicBezTo>
                  <a:cubicBezTo>
                    <a:pt x="1837" y="10502"/>
                    <a:pt x="4829" y="11729"/>
                    <a:pt x="7368" y="12338"/>
                  </a:cubicBezTo>
                  <a:cubicBezTo>
                    <a:pt x="8641" y="12641"/>
                    <a:pt x="9946" y="12794"/>
                    <a:pt x="11254" y="12794"/>
                  </a:cubicBezTo>
                  <a:cubicBezTo>
                    <a:pt x="12863" y="12794"/>
                    <a:pt x="14474" y="12563"/>
                    <a:pt x="16015" y="12096"/>
                  </a:cubicBezTo>
                  <a:cubicBezTo>
                    <a:pt x="16514" y="11943"/>
                    <a:pt x="17002" y="11767"/>
                    <a:pt x="17476" y="11568"/>
                  </a:cubicBezTo>
                  <a:lnTo>
                    <a:pt x="17476" y="11568"/>
                  </a:lnTo>
                  <a:cubicBezTo>
                    <a:pt x="16343" y="11760"/>
                    <a:pt x="15159" y="11849"/>
                    <a:pt x="13954" y="11849"/>
                  </a:cubicBezTo>
                  <a:cubicBezTo>
                    <a:pt x="9404" y="11849"/>
                    <a:pt x="4600" y="10595"/>
                    <a:pt x="1449" y="8994"/>
                  </a:cubicBezTo>
                  <a:cubicBezTo>
                    <a:pt x="867" y="8701"/>
                    <a:pt x="357" y="7503"/>
                    <a:pt x="921" y="7503"/>
                  </a:cubicBezTo>
                  <a:cubicBezTo>
                    <a:pt x="1024" y="7503"/>
                    <a:pt x="1160" y="7542"/>
                    <a:pt x="1338" y="7631"/>
                  </a:cubicBezTo>
                  <a:cubicBezTo>
                    <a:pt x="1834" y="7885"/>
                    <a:pt x="2372" y="8127"/>
                    <a:pt x="2943" y="8355"/>
                  </a:cubicBezTo>
                  <a:cubicBezTo>
                    <a:pt x="2665" y="8077"/>
                    <a:pt x="2418" y="7778"/>
                    <a:pt x="2215" y="7450"/>
                  </a:cubicBezTo>
                  <a:cubicBezTo>
                    <a:pt x="2051" y="7189"/>
                    <a:pt x="1745" y="7078"/>
                    <a:pt x="1427" y="7078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177;p52"/>
            <p:cNvSpPr/>
            <p:nvPr/>
          </p:nvSpPr>
          <p:spPr>
            <a:xfrm>
              <a:off x="934132" y="3810282"/>
              <a:ext cx="637451" cy="194809"/>
            </a:xfrm>
            <a:custGeom>
              <a:avLst/>
              <a:gdLst/>
              <a:ahLst/>
              <a:cxnLst/>
              <a:rect l="l" t="t" r="r" b="b"/>
              <a:pathLst>
                <a:path w="22673" h="6929" extrusionOk="0">
                  <a:moveTo>
                    <a:pt x="1" y="3716"/>
                  </a:moveTo>
                  <a:cubicBezTo>
                    <a:pt x="1495" y="5203"/>
                    <a:pt x="3913" y="5999"/>
                    <a:pt x="5848" y="6369"/>
                  </a:cubicBezTo>
                  <a:cubicBezTo>
                    <a:pt x="6725" y="6537"/>
                    <a:pt x="7624" y="6622"/>
                    <a:pt x="8523" y="6622"/>
                  </a:cubicBezTo>
                  <a:cubicBezTo>
                    <a:pt x="10099" y="6622"/>
                    <a:pt x="11671" y="6362"/>
                    <a:pt x="13147" y="5827"/>
                  </a:cubicBezTo>
                  <a:cubicBezTo>
                    <a:pt x="13743" y="5609"/>
                    <a:pt x="14317" y="5357"/>
                    <a:pt x="14867" y="5061"/>
                  </a:cubicBezTo>
                  <a:lnTo>
                    <a:pt x="14867" y="5061"/>
                  </a:lnTo>
                  <a:cubicBezTo>
                    <a:pt x="13369" y="5474"/>
                    <a:pt x="11728" y="5656"/>
                    <a:pt x="10053" y="5656"/>
                  </a:cubicBezTo>
                  <a:cubicBezTo>
                    <a:pt x="6526" y="5656"/>
                    <a:pt x="2846" y="4854"/>
                    <a:pt x="1" y="3716"/>
                  </a:cubicBezTo>
                  <a:close/>
                  <a:moveTo>
                    <a:pt x="22315" y="0"/>
                  </a:moveTo>
                  <a:cubicBezTo>
                    <a:pt x="20557" y="3074"/>
                    <a:pt x="17833" y="5553"/>
                    <a:pt x="14534" y="6929"/>
                  </a:cubicBezTo>
                  <a:cubicBezTo>
                    <a:pt x="18190" y="6308"/>
                    <a:pt x="21292" y="4600"/>
                    <a:pt x="22672" y="1231"/>
                  </a:cubicBezTo>
                  <a:cubicBezTo>
                    <a:pt x="22544" y="825"/>
                    <a:pt x="22426" y="410"/>
                    <a:pt x="2231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178;p52"/>
            <p:cNvSpPr/>
            <p:nvPr/>
          </p:nvSpPr>
          <p:spPr>
            <a:xfrm>
              <a:off x="861457" y="3765160"/>
              <a:ext cx="700092" cy="247862"/>
            </a:xfrm>
            <a:custGeom>
              <a:avLst/>
              <a:gdLst/>
              <a:ahLst/>
              <a:cxnLst/>
              <a:rect l="l" t="t" r="r" b="b"/>
              <a:pathLst>
                <a:path w="24901" h="8816" extrusionOk="0">
                  <a:moveTo>
                    <a:pt x="24387" y="1"/>
                  </a:moveTo>
                  <a:cubicBezTo>
                    <a:pt x="24308" y="37"/>
                    <a:pt x="24226" y="76"/>
                    <a:pt x="24145" y="111"/>
                  </a:cubicBezTo>
                  <a:cubicBezTo>
                    <a:pt x="23327" y="3756"/>
                    <a:pt x="20728" y="5764"/>
                    <a:pt x="17452" y="6666"/>
                  </a:cubicBezTo>
                  <a:cubicBezTo>
                    <a:pt x="16902" y="6962"/>
                    <a:pt x="16328" y="7214"/>
                    <a:pt x="15732" y="7432"/>
                  </a:cubicBezTo>
                  <a:cubicBezTo>
                    <a:pt x="14256" y="7967"/>
                    <a:pt x="12684" y="8227"/>
                    <a:pt x="11108" y="8227"/>
                  </a:cubicBezTo>
                  <a:cubicBezTo>
                    <a:pt x="10209" y="8227"/>
                    <a:pt x="9310" y="8142"/>
                    <a:pt x="8433" y="7974"/>
                  </a:cubicBezTo>
                  <a:cubicBezTo>
                    <a:pt x="6498" y="7604"/>
                    <a:pt x="4080" y="6808"/>
                    <a:pt x="2586" y="5321"/>
                  </a:cubicBezTo>
                  <a:cubicBezTo>
                    <a:pt x="2015" y="5093"/>
                    <a:pt x="1477" y="4851"/>
                    <a:pt x="981" y="4597"/>
                  </a:cubicBezTo>
                  <a:cubicBezTo>
                    <a:pt x="803" y="4508"/>
                    <a:pt x="667" y="4469"/>
                    <a:pt x="564" y="4469"/>
                  </a:cubicBezTo>
                  <a:cubicBezTo>
                    <a:pt x="0" y="4469"/>
                    <a:pt x="510" y="5667"/>
                    <a:pt x="1092" y="5960"/>
                  </a:cubicBezTo>
                  <a:cubicBezTo>
                    <a:pt x="4243" y="7561"/>
                    <a:pt x="9047" y="8815"/>
                    <a:pt x="13597" y="8815"/>
                  </a:cubicBezTo>
                  <a:cubicBezTo>
                    <a:pt x="14802" y="8815"/>
                    <a:pt x="15986" y="8726"/>
                    <a:pt x="17119" y="8534"/>
                  </a:cubicBezTo>
                  <a:cubicBezTo>
                    <a:pt x="20418" y="7158"/>
                    <a:pt x="23142" y="4679"/>
                    <a:pt x="24900" y="1605"/>
                  </a:cubicBezTo>
                  <a:cubicBezTo>
                    <a:pt x="24815" y="1288"/>
                    <a:pt x="24736" y="971"/>
                    <a:pt x="24661" y="650"/>
                  </a:cubicBezTo>
                  <a:cubicBezTo>
                    <a:pt x="24576" y="432"/>
                    <a:pt x="24483" y="215"/>
                    <a:pt x="2438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179;p52"/>
            <p:cNvSpPr/>
            <p:nvPr/>
          </p:nvSpPr>
          <p:spPr>
            <a:xfrm>
              <a:off x="1466053" y="3759845"/>
              <a:ext cx="63680" cy="41666"/>
            </a:xfrm>
            <a:custGeom>
              <a:avLst/>
              <a:gdLst/>
              <a:ahLst/>
              <a:cxnLst/>
              <a:rect l="l" t="t" r="r" b="b"/>
              <a:pathLst>
                <a:path w="2265" h="1482" extrusionOk="0">
                  <a:moveTo>
                    <a:pt x="2265" y="1"/>
                  </a:moveTo>
                  <a:cubicBezTo>
                    <a:pt x="1613" y="468"/>
                    <a:pt x="942" y="910"/>
                    <a:pt x="250" y="1327"/>
                  </a:cubicBezTo>
                  <a:cubicBezTo>
                    <a:pt x="168" y="1378"/>
                    <a:pt x="86" y="1427"/>
                    <a:pt x="0" y="1481"/>
                  </a:cubicBezTo>
                  <a:cubicBezTo>
                    <a:pt x="664" y="1185"/>
                    <a:pt x="1323" y="892"/>
                    <a:pt x="1987" y="596"/>
                  </a:cubicBezTo>
                  <a:cubicBezTo>
                    <a:pt x="2083" y="400"/>
                    <a:pt x="2176" y="201"/>
                    <a:pt x="226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180;p52"/>
            <p:cNvSpPr/>
            <p:nvPr/>
          </p:nvSpPr>
          <p:spPr>
            <a:xfrm>
              <a:off x="1586157" y="3774998"/>
              <a:ext cx="69613" cy="178080"/>
            </a:xfrm>
            <a:custGeom>
              <a:avLst/>
              <a:gdLst/>
              <a:ahLst/>
              <a:cxnLst/>
              <a:rect l="l" t="t" r="r" b="b"/>
              <a:pathLst>
                <a:path w="2476" h="6334" extrusionOk="0">
                  <a:moveTo>
                    <a:pt x="871" y="1"/>
                  </a:moveTo>
                  <a:lnTo>
                    <a:pt x="871" y="1"/>
                  </a:lnTo>
                  <a:cubicBezTo>
                    <a:pt x="1181" y="1313"/>
                    <a:pt x="1584" y="2600"/>
                    <a:pt x="2079" y="3866"/>
                  </a:cubicBezTo>
                  <a:cubicBezTo>
                    <a:pt x="1783" y="2543"/>
                    <a:pt x="1380" y="1259"/>
                    <a:pt x="871" y="1"/>
                  </a:cubicBezTo>
                  <a:close/>
                  <a:moveTo>
                    <a:pt x="150" y="4382"/>
                  </a:moveTo>
                  <a:lnTo>
                    <a:pt x="150" y="4382"/>
                  </a:lnTo>
                  <a:cubicBezTo>
                    <a:pt x="203" y="4636"/>
                    <a:pt x="254" y="4886"/>
                    <a:pt x="300" y="5139"/>
                  </a:cubicBezTo>
                  <a:cubicBezTo>
                    <a:pt x="104" y="5249"/>
                    <a:pt x="0" y="5378"/>
                    <a:pt x="79" y="5503"/>
                  </a:cubicBezTo>
                  <a:cubicBezTo>
                    <a:pt x="221" y="5730"/>
                    <a:pt x="364" y="5955"/>
                    <a:pt x="507" y="6184"/>
                  </a:cubicBezTo>
                  <a:cubicBezTo>
                    <a:pt x="571" y="6287"/>
                    <a:pt x="781" y="6334"/>
                    <a:pt x="1038" y="6334"/>
                  </a:cubicBezTo>
                  <a:cubicBezTo>
                    <a:pt x="1630" y="6334"/>
                    <a:pt x="2475" y="6098"/>
                    <a:pt x="2433" y="5781"/>
                  </a:cubicBezTo>
                  <a:cubicBezTo>
                    <a:pt x="2379" y="5424"/>
                    <a:pt x="2321" y="5071"/>
                    <a:pt x="2254" y="4718"/>
                  </a:cubicBezTo>
                  <a:cubicBezTo>
                    <a:pt x="2094" y="5035"/>
                    <a:pt x="1580" y="5256"/>
                    <a:pt x="1113" y="5256"/>
                  </a:cubicBezTo>
                  <a:cubicBezTo>
                    <a:pt x="771" y="5256"/>
                    <a:pt x="453" y="5136"/>
                    <a:pt x="332" y="4843"/>
                  </a:cubicBezTo>
                  <a:cubicBezTo>
                    <a:pt x="272" y="4690"/>
                    <a:pt x="211" y="4536"/>
                    <a:pt x="150" y="438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181;p52"/>
            <p:cNvSpPr/>
            <p:nvPr/>
          </p:nvSpPr>
          <p:spPr>
            <a:xfrm>
              <a:off x="1346849" y="3688772"/>
              <a:ext cx="263803" cy="156038"/>
            </a:xfrm>
            <a:custGeom>
              <a:avLst/>
              <a:gdLst/>
              <a:ahLst/>
              <a:cxnLst/>
              <a:rect l="l" t="t" r="r" b="b"/>
              <a:pathLst>
                <a:path w="9383" h="5550" extrusionOk="0">
                  <a:moveTo>
                    <a:pt x="9005" y="1220"/>
                  </a:moveTo>
                  <a:cubicBezTo>
                    <a:pt x="8944" y="1409"/>
                    <a:pt x="8880" y="1595"/>
                    <a:pt x="8812" y="1780"/>
                  </a:cubicBezTo>
                  <a:cubicBezTo>
                    <a:pt x="9015" y="2204"/>
                    <a:pt x="9204" y="2636"/>
                    <a:pt x="9383" y="3068"/>
                  </a:cubicBezTo>
                  <a:cubicBezTo>
                    <a:pt x="9236" y="2458"/>
                    <a:pt x="9111" y="1841"/>
                    <a:pt x="9005" y="1220"/>
                  </a:cubicBezTo>
                  <a:close/>
                  <a:moveTo>
                    <a:pt x="7521" y="1"/>
                  </a:moveTo>
                  <a:lnTo>
                    <a:pt x="7521" y="1"/>
                  </a:lnTo>
                  <a:cubicBezTo>
                    <a:pt x="7414" y="43"/>
                    <a:pt x="7325" y="90"/>
                    <a:pt x="7265" y="140"/>
                  </a:cubicBezTo>
                  <a:cubicBezTo>
                    <a:pt x="6309" y="932"/>
                    <a:pt x="5318" y="1677"/>
                    <a:pt x="4280" y="2362"/>
                  </a:cubicBezTo>
                  <a:cubicBezTo>
                    <a:pt x="3723" y="2721"/>
                    <a:pt x="3160" y="3071"/>
                    <a:pt x="2583" y="3396"/>
                  </a:cubicBezTo>
                  <a:cubicBezTo>
                    <a:pt x="2311" y="3549"/>
                    <a:pt x="1773" y="3955"/>
                    <a:pt x="1388" y="4120"/>
                  </a:cubicBezTo>
                  <a:cubicBezTo>
                    <a:pt x="1324" y="4108"/>
                    <a:pt x="1256" y="4105"/>
                    <a:pt x="1189" y="4105"/>
                  </a:cubicBezTo>
                  <a:cubicBezTo>
                    <a:pt x="1024" y="4105"/>
                    <a:pt x="853" y="4138"/>
                    <a:pt x="682" y="4212"/>
                  </a:cubicBezTo>
                  <a:cubicBezTo>
                    <a:pt x="661" y="4223"/>
                    <a:pt x="639" y="4230"/>
                    <a:pt x="618" y="4240"/>
                  </a:cubicBezTo>
                  <a:cubicBezTo>
                    <a:pt x="315" y="4376"/>
                    <a:pt x="1" y="4676"/>
                    <a:pt x="68" y="5036"/>
                  </a:cubicBezTo>
                  <a:cubicBezTo>
                    <a:pt x="76" y="5064"/>
                    <a:pt x="80" y="5093"/>
                    <a:pt x="86" y="5122"/>
                  </a:cubicBezTo>
                  <a:cubicBezTo>
                    <a:pt x="144" y="5438"/>
                    <a:pt x="564" y="5550"/>
                    <a:pt x="857" y="5550"/>
                  </a:cubicBezTo>
                  <a:cubicBezTo>
                    <a:pt x="893" y="5550"/>
                    <a:pt x="924" y="5550"/>
                    <a:pt x="957" y="5545"/>
                  </a:cubicBezTo>
                  <a:cubicBezTo>
                    <a:pt x="2097" y="5435"/>
                    <a:pt x="3246" y="4630"/>
                    <a:pt x="4240" y="4009"/>
                  </a:cubicBezTo>
                  <a:lnTo>
                    <a:pt x="4240" y="4009"/>
                  </a:lnTo>
                  <a:cubicBezTo>
                    <a:pt x="3602" y="4294"/>
                    <a:pt x="2964" y="4576"/>
                    <a:pt x="2323" y="4861"/>
                  </a:cubicBezTo>
                  <a:cubicBezTo>
                    <a:pt x="2069" y="4975"/>
                    <a:pt x="1602" y="5147"/>
                    <a:pt x="1235" y="5147"/>
                  </a:cubicBezTo>
                  <a:cubicBezTo>
                    <a:pt x="1120" y="5147"/>
                    <a:pt x="1013" y="5129"/>
                    <a:pt x="928" y="5089"/>
                  </a:cubicBezTo>
                  <a:cubicBezTo>
                    <a:pt x="679" y="4968"/>
                    <a:pt x="432" y="4818"/>
                    <a:pt x="853" y="4630"/>
                  </a:cubicBezTo>
                  <a:cubicBezTo>
                    <a:pt x="1890" y="4166"/>
                    <a:pt x="2928" y="3705"/>
                    <a:pt x="3962" y="3242"/>
                  </a:cubicBezTo>
                  <a:cubicBezTo>
                    <a:pt x="4872" y="2839"/>
                    <a:pt x="6084" y="2529"/>
                    <a:pt x="6722" y="1720"/>
                  </a:cubicBezTo>
                  <a:cubicBezTo>
                    <a:pt x="6758" y="1673"/>
                    <a:pt x="6815" y="1627"/>
                    <a:pt x="6890" y="1580"/>
                  </a:cubicBezTo>
                  <a:cubicBezTo>
                    <a:pt x="7033" y="1192"/>
                    <a:pt x="7158" y="796"/>
                    <a:pt x="7268" y="394"/>
                  </a:cubicBezTo>
                  <a:cubicBezTo>
                    <a:pt x="7307" y="236"/>
                    <a:pt x="7400" y="108"/>
                    <a:pt x="75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182;p52"/>
            <p:cNvSpPr/>
            <p:nvPr/>
          </p:nvSpPr>
          <p:spPr>
            <a:xfrm>
              <a:off x="1571537" y="3837665"/>
              <a:ext cx="18865" cy="60560"/>
            </a:xfrm>
            <a:custGeom>
              <a:avLst/>
              <a:gdLst/>
              <a:ahLst/>
              <a:cxnLst/>
              <a:rect l="l" t="t" r="r" b="b"/>
              <a:pathLst>
                <a:path w="671" h="2154" extrusionOk="0">
                  <a:moveTo>
                    <a:pt x="99" y="0"/>
                  </a:moveTo>
                  <a:cubicBezTo>
                    <a:pt x="68" y="86"/>
                    <a:pt x="35" y="171"/>
                    <a:pt x="0" y="257"/>
                  </a:cubicBezTo>
                  <a:cubicBezTo>
                    <a:pt x="200" y="895"/>
                    <a:pt x="424" y="1526"/>
                    <a:pt x="670" y="2153"/>
                  </a:cubicBezTo>
                  <a:cubicBezTo>
                    <a:pt x="514" y="1426"/>
                    <a:pt x="324" y="706"/>
                    <a:pt x="9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183;p52"/>
            <p:cNvSpPr/>
            <p:nvPr/>
          </p:nvSpPr>
          <p:spPr>
            <a:xfrm>
              <a:off x="1561501" y="3806289"/>
              <a:ext cx="12849" cy="38630"/>
            </a:xfrm>
            <a:custGeom>
              <a:avLst/>
              <a:gdLst/>
              <a:ahLst/>
              <a:cxnLst/>
              <a:rect l="l" t="t" r="r" b="b"/>
              <a:pathLst>
                <a:path w="457" h="1374" extrusionOk="0">
                  <a:moveTo>
                    <a:pt x="79" y="0"/>
                  </a:moveTo>
                  <a:cubicBezTo>
                    <a:pt x="53" y="47"/>
                    <a:pt x="25" y="93"/>
                    <a:pt x="0" y="142"/>
                  </a:cubicBezTo>
                  <a:cubicBezTo>
                    <a:pt x="111" y="552"/>
                    <a:pt x="229" y="967"/>
                    <a:pt x="357" y="1373"/>
                  </a:cubicBezTo>
                  <a:cubicBezTo>
                    <a:pt x="392" y="1287"/>
                    <a:pt x="425" y="1202"/>
                    <a:pt x="456" y="1116"/>
                  </a:cubicBezTo>
                  <a:cubicBezTo>
                    <a:pt x="339" y="741"/>
                    <a:pt x="214" y="371"/>
                    <a:pt x="7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184;p52"/>
            <p:cNvSpPr/>
            <p:nvPr/>
          </p:nvSpPr>
          <p:spPr>
            <a:xfrm>
              <a:off x="1554781" y="3783432"/>
              <a:ext cx="8941" cy="26878"/>
            </a:xfrm>
            <a:custGeom>
              <a:avLst/>
              <a:gdLst/>
              <a:ahLst/>
              <a:cxnLst/>
              <a:rect l="l" t="t" r="r" b="b"/>
              <a:pathLst>
                <a:path w="318" h="956" extrusionOk="0">
                  <a:moveTo>
                    <a:pt x="0" y="0"/>
                  </a:moveTo>
                  <a:lnTo>
                    <a:pt x="0" y="0"/>
                  </a:lnTo>
                  <a:cubicBezTo>
                    <a:pt x="75" y="321"/>
                    <a:pt x="154" y="638"/>
                    <a:pt x="239" y="955"/>
                  </a:cubicBezTo>
                  <a:cubicBezTo>
                    <a:pt x="264" y="906"/>
                    <a:pt x="292" y="860"/>
                    <a:pt x="318" y="813"/>
                  </a:cubicBezTo>
                  <a:cubicBezTo>
                    <a:pt x="218" y="542"/>
                    <a:pt x="111" y="27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185;p52"/>
            <p:cNvSpPr/>
            <p:nvPr/>
          </p:nvSpPr>
          <p:spPr>
            <a:xfrm>
              <a:off x="1644606" y="3883660"/>
              <a:ext cx="6944" cy="23982"/>
            </a:xfrm>
            <a:custGeom>
              <a:avLst/>
              <a:gdLst/>
              <a:ahLst/>
              <a:cxnLst/>
              <a:rect l="l" t="t" r="r" b="b"/>
              <a:pathLst>
                <a:path w="247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64" y="282"/>
                    <a:pt x="122" y="568"/>
                    <a:pt x="175" y="853"/>
                  </a:cubicBezTo>
                  <a:cubicBezTo>
                    <a:pt x="235" y="736"/>
                    <a:pt x="247" y="607"/>
                    <a:pt x="189" y="468"/>
                  </a:cubicBezTo>
                  <a:cubicBezTo>
                    <a:pt x="125" y="315"/>
                    <a:pt x="61" y="158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186;p52"/>
            <p:cNvSpPr/>
            <p:nvPr/>
          </p:nvSpPr>
          <p:spPr>
            <a:xfrm>
              <a:off x="1358993" y="3733192"/>
              <a:ext cx="290540" cy="189608"/>
            </a:xfrm>
            <a:custGeom>
              <a:avLst/>
              <a:gdLst/>
              <a:ahLst/>
              <a:cxnLst/>
              <a:rect l="l" t="t" r="r" b="b"/>
              <a:pathLst>
                <a:path w="10334" h="6744" extrusionOk="0">
                  <a:moveTo>
                    <a:pt x="6458" y="0"/>
                  </a:moveTo>
                  <a:lnTo>
                    <a:pt x="6458" y="0"/>
                  </a:lnTo>
                  <a:cubicBezTo>
                    <a:pt x="6383" y="47"/>
                    <a:pt x="6326" y="93"/>
                    <a:pt x="6290" y="140"/>
                  </a:cubicBezTo>
                  <a:cubicBezTo>
                    <a:pt x="5652" y="949"/>
                    <a:pt x="4440" y="1259"/>
                    <a:pt x="3530" y="1662"/>
                  </a:cubicBezTo>
                  <a:cubicBezTo>
                    <a:pt x="2496" y="2125"/>
                    <a:pt x="1458" y="2586"/>
                    <a:pt x="421" y="3050"/>
                  </a:cubicBezTo>
                  <a:cubicBezTo>
                    <a:pt x="0" y="3238"/>
                    <a:pt x="247" y="3388"/>
                    <a:pt x="496" y="3509"/>
                  </a:cubicBezTo>
                  <a:cubicBezTo>
                    <a:pt x="581" y="3549"/>
                    <a:pt x="688" y="3567"/>
                    <a:pt x="803" y="3567"/>
                  </a:cubicBezTo>
                  <a:cubicBezTo>
                    <a:pt x="1170" y="3567"/>
                    <a:pt x="1637" y="3395"/>
                    <a:pt x="1891" y="3281"/>
                  </a:cubicBezTo>
                  <a:cubicBezTo>
                    <a:pt x="2532" y="2996"/>
                    <a:pt x="3170" y="2714"/>
                    <a:pt x="3808" y="2429"/>
                  </a:cubicBezTo>
                  <a:cubicBezTo>
                    <a:pt x="3894" y="2375"/>
                    <a:pt x="3976" y="2326"/>
                    <a:pt x="4058" y="2275"/>
                  </a:cubicBezTo>
                  <a:cubicBezTo>
                    <a:pt x="4750" y="1858"/>
                    <a:pt x="5421" y="1416"/>
                    <a:pt x="6073" y="949"/>
                  </a:cubicBezTo>
                  <a:cubicBezTo>
                    <a:pt x="6212" y="639"/>
                    <a:pt x="6341" y="321"/>
                    <a:pt x="6458" y="0"/>
                  </a:cubicBezTo>
                  <a:close/>
                  <a:moveTo>
                    <a:pt x="8380" y="200"/>
                  </a:moveTo>
                  <a:cubicBezTo>
                    <a:pt x="8326" y="350"/>
                    <a:pt x="8270" y="504"/>
                    <a:pt x="8209" y="653"/>
                  </a:cubicBezTo>
                  <a:cubicBezTo>
                    <a:pt x="8255" y="760"/>
                    <a:pt x="8276" y="863"/>
                    <a:pt x="8266" y="963"/>
                  </a:cubicBezTo>
                  <a:cubicBezTo>
                    <a:pt x="8173" y="1980"/>
                    <a:pt x="7967" y="2892"/>
                    <a:pt x="7659" y="3716"/>
                  </a:cubicBezTo>
                  <a:cubicBezTo>
                    <a:pt x="7884" y="4422"/>
                    <a:pt x="8074" y="5142"/>
                    <a:pt x="8230" y="5869"/>
                  </a:cubicBezTo>
                  <a:cubicBezTo>
                    <a:pt x="8291" y="6023"/>
                    <a:pt x="8352" y="6177"/>
                    <a:pt x="8412" y="6330"/>
                  </a:cubicBezTo>
                  <a:cubicBezTo>
                    <a:pt x="8533" y="6623"/>
                    <a:pt x="8851" y="6743"/>
                    <a:pt x="9193" y="6743"/>
                  </a:cubicBezTo>
                  <a:cubicBezTo>
                    <a:pt x="9660" y="6743"/>
                    <a:pt x="10174" y="6522"/>
                    <a:pt x="10334" y="6205"/>
                  </a:cubicBezTo>
                  <a:cubicBezTo>
                    <a:pt x="10281" y="5920"/>
                    <a:pt x="10223" y="5634"/>
                    <a:pt x="10159" y="5353"/>
                  </a:cubicBezTo>
                  <a:cubicBezTo>
                    <a:pt x="9664" y="4087"/>
                    <a:pt x="9261" y="2800"/>
                    <a:pt x="8951" y="1488"/>
                  </a:cubicBezTo>
                  <a:cubicBezTo>
                    <a:pt x="8772" y="1056"/>
                    <a:pt x="8583" y="624"/>
                    <a:pt x="8380" y="20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187;p52"/>
            <p:cNvSpPr/>
            <p:nvPr/>
          </p:nvSpPr>
          <p:spPr>
            <a:xfrm>
              <a:off x="1563694" y="3751551"/>
              <a:ext cx="28003" cy="86144"/>
            </a:xfrm>
            <a:custGeom>
              <a:avLst/>
              <a:gdLst/>
              <a:ahLst/>
              <a:cxnLst/>
              <a:rect l="l" t="t" r="r" b="b"/>
              <a:pathLst>
                <a:path w="996" h="3064" extrusionOk="0">
                  <a:moveTo>
                    <a:pt x="928" y="0"/>
                  </a:moveTo>
                  <a:cubicBezTo>
                    <a:pt x="660" y="671"/>
                    <a:pt x="350" y="1323"/>
                    <a:pt x="1" y="1947"/>
                  </a:cubicBezTo>
                  <a:cubicBezTo>
                    <a:pt x="136" y="2318"/>
                    <a:pt x="261" y="2688"/>
                    <a:pt x="378" y="3063"/>
                  </a:cubicBezTo>
                  <a:cubicBezTo>
                    <a:pt x="686" y="2239"/>
                    <a:pt x="892" y="1327"/>
                    <a:pt x="985" y="310"/>
                  </a:cubicBezTo>
                  <a:cubicBezTo>
                    <a:pt x="995" y="210"/>
                    <a:pt x="974" y="107"/>
                    <a:pt x="92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188;p52"/>
            <p:cNvSpPr/>
            <p:nvPr/>
          </p:nvSpPr>
          <p:spPr>
            <a:xfrm>
              <a:off x="1543732" y="3725180"/>
              <a:ext cx="46052" cy="81140"/>
            </a:xfrm>
            <a:custGeom>
              <a:avLst/>
              <a:gdLst/>
              <a:ahLst/>
              <a:cxnLst/>
              <a:rect l="l" t="t" r="r" b="b"/>
              <a:pathLst>
                <a:path w="1638" h="2886" extrusionOk="0">
                  <a:moveTo>
                    <a:pt x="660" y="0"/>
                  </a:moveTo>
                  <a:cubicBezTo>
                    <a:pt x="458" y="40"/>
                    <a:pt x="257" y="104"/>
                    <a:pt x="91" y="179"/>
                  </a:cubicBezTo>
                  <a:cubicBezTo>
                    <a:pt x="65" y="417"/>
                    <a:pt x="37" y="649"/>
                    <a:pt x="1" y="874"/>
                  </a:cubicBezTo>
                  <a:lnTo>
                    <a:pt x="129" y="778"/>
                  </a:lnTo>
                  <a:cubicBezTo>
                    <a:pt x="208" y="1212"/>
                    <a:pt x="297" y="1644"/>
                    <a:pt x="393" y="2072"/>
                  </a:cubicBezTo>
                  <a:cubicBezTo>
                    <a:pt x="504" y="2343"/>
                    <a:pt x="611" y="2614"/>
                    <a:pt x="711" y="2885"/>
                  </a:cubicBezTo>
                  <a:cubicBezTo>
                    <a:pt x="1060" y="2261"/>
                    <a:pt x="1370" y="1609"/>
                    <a:pt x="1638" y="938"/>
                  </a:cubicBezTo>
                  <a:cubicBezTo>
                    <a:pt x="1477" y="567"/>
                    <a:pt x="1032" y="172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" name="Google Shape;2136;p52"/>
          <p:cNvGrpSpPr/>
          <p:nvPr/>
        </p:nvGrpSpPr>
        <p:grpSpPr>
          <a:xfrm>
            <a:off x="8795125" y="3487446"/>
            <a:ext cx="2619422" cy="1414112"/>
            <a:chOff x="1687924" y="1856092"/>
            <a:chExt cx="1937705" cy="1891888"/>
          </a:xfrm>
        </p:grpSpPr>
        <p:sp>
          <p:nvSpPr>
            <p:cNvPr id="130" name="Google Shape;2137;p52"/>
            <p:cNvSpPr/>
            <p:nvPr/>
          </p:nvSpPr>
          <p:spPr>
            <a:xfrm>
              <a:off x="1736059" y="1856092"/>
              <a:ext cx="1847877" cy="1854560"/>
            </a:xfrm>
            <a:custGeom>
              <a:avLst/>
              <a:gdLst/>
              <a:ahLst/>
              <a:cxnLst/>
              <a:rect l="l" t="t" r="r" b="b"/>
              <a:pathLst>
                <a:path w="17807" h="20766" extrusionOk="0">
                  <a:moveTo>
                    <a:pt x="7893" y="0"/>
                  </a:moveTo>
                  <a:cubicBezTo>
                    <a:pt x="7050" y="0"/>
                    <a:pt x="5810" y="272"/>
                    <a:pt x="5023" y="992"/>
                  </a:cubicBezTo>
                  <a:cubicBezTo>
                    <a:pt x="4519" y="1456"/>
                    <a:pt x="4146" y="2060"/>
                    <a:pt x="3807" y="2655"/>
                  </a:cubicBezTo>
                  <a:cubicBezTo>
                    <a:pt x="2615" y="4724"/>
                    <a:pt x="1581" y="6908"/>
                    <a:pt x="1118" y="9250"/>
                  </a:cubicBezTo>
                  <a:cubicBezTo>
                    <a:pt x="654" y="11592"/>
                    <a:pt x="1" y="13188"/>
                    <a:pt x="1043" y="15340"/>
                  </a:cubicBezTo>
                  <a:cubicBezTo>
                    <a:pt x="1292" y="15844"/>
                    <a:pt x="2227" y="17201"/>
                    <a:pt x="2781" y="17640"/>
                  </a:cubicBezTo>
                  <a:cubicBezTo>
                    <a:pt x="3236" y="18021"/>
                    <a:pt x="3724" y="18360"/>
                    <a:pt x="4229" y="18658"/>
                  </a:cubicBezTo>
                  <a:cubicBezTo>
                    <a:pt x="5710" y="19518"/>
                    <a:pt x="7232" y="20404"/>
                    <a:pt x="8920" y="20685"/>
                  </a:cubicBezTo>
                  <a:cubicBezTo>
                    <a:pt x="9241" y="20738"/>
                    <a:pt x="9571" y="20766"/>
                    <a:pt x="9901" y="20766"/>
                  </a:cubicBezTo>
                  <a:cubicBezTo>
                    <a:pt x="11307" y="20766"/>
                    <a:pt x="12726" y="20268"/>
                    <a:pt x="13571" y="19162"/>
                  </a:cubicBezTo>
                  <a:cubicBezTo>
                    <a:pt x="14009" y="18575"/>
                    <a:pt x="14257" y="17872"/>
                    <a:pt x="14530" y="17185"/>
                  </a:cubicBezTo>
                  <a:cubicBezTo>
                    <a:pt x="15060" y="15811"/>
                    <a:pt x="15680" y="14471"/>
                    <a:pt x="16375" y="13172"/>
                  </a:cubicBezTo>
                  <a:cubicBezTo>
                    <a:pt x="16855" y="12287"/>
                    <a:pt x="17377" y="11410"/>
                    <a:pt x="17584" y="10425"/>
                  </a:cubicBezTo>
                  <a:cubicBezTo>
                    <a:pt x="17807" y="9291"/>
                    <a:pt x="17592" y="8100"/>
                    <a:pt x="17128" y="7049"/>
                  </a:cubicBezTo>
                  <a:cubicBezTo>
                    <a:pt x="16665" y="5990"/>
                    <a:pt x="15970" y="5047"/>
                    <a:pt x="15225" y="4170"/>
                  </a:cubicBezTo>
                  <a:cubicBezTo>
                    <a:pt x="14770" y="3615"/>
                    <a:pt x="14274" y="3086"/>
                    <a:pt x="13736" y="2606"/>
                  </a:cubicBezTo>
                  <a:cubicBezTo>
                    <a:pt x="12247" y="1274"/>
                    <a:pt x="10410" y="388"/>
                    <a:pt x="8440" y="49"/>
                  </a:cubicBezTo>
                  <a:cubicBezTo>
                    <a:pt x="8292" y="17"/>
                    <a:pt x="8105" y="0"/>
                    <a:pt x="7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131" name="Google Shape;2138;p52"/>
            <p:cNvSpPr/>
            <p:nvPr/>
          </p:nvSpPr>
          <p:spPr>
            <a:xfrm>
              <a:off x="1687924" y="1872165"/>
              <a:ext cx="1937705" cy="1875815"/>
            </a:xfrm>
            <a:custGeom>
              <a:avLst/>
              <a:gdLst/>
              <a:ahLst/>
              <a:cxnLst/>
              <a:rect l="l" t="t" r="r" b="b"/>
              <a:pathLst>
                <a:path w="17650" h="21004" extrusionOk="0">
                  <a:moveTo>
                    <a:pt x="7538" y="237"/>
                  </a:moveTo>
                  <a:cubicBezTo>
                    <a:pt x="7742" y="237"/>
                    <a:pt x="7944" y="254"/>
                    <a:pt x="8140" y="290"/>
                  </a:cubicBezTo>
                  <a:lnTo>
                    <a:pt x="8140" y="290"/>
                  </a:lnTo>
                  <a:cubicBezTo>
                    <a:pt x="8141" y="291"/>
                    <a:pt x="8142" y="291"/>
                    <a:pt x="8143" y="291"/>
                  </a:cubicBezTo>
                  <a:cubicBezTo>
                    <a:pt x="10062" y="630"/>
                    <a:pt x="11858" y="1482"/>
                    <a:pt x="13330" y="2757"/>
                  </a:cubicBezTo>
                  <a:cubicBezTo>
                    <a:pt x="14803" y="4056"/>
                    <a:pt x="16235" y="5769"/>
                    <a:pt x="16921" y="7630"/>
                  </a:cubicBezTo>
                  <a:cubicBezTo>
                    <a:pt x="17302" y="8665"/>
                    <a:pt x="17418" y="9798"/>
                    <a:pt x="17120" y="10865"/>
                  </a:cubicBezTo>
                  <a:cubicBezTo>
                    <a:pt x="16847" y="11834"/>
                    <a:pt x="16293" y="12702"/>
                    <a:pt x="15829" y="13579"/>
                  </a:cubicBezTo>
                  <a:cubicBezTo>
                    <a:pt x="15374" y="14440"/>
                    <a:pt x="14961" y="15317"/>
                    <a:pt x="14580" y="16219"/>
                  </a:cubicBezTo>
                  <a:cubicBezTo>
                    <a:pt x="14199" y="17121"/>
                    <a:pt x="13926" y="18122"/>
                    <a:pt x="13397" y="18958"/>
                  </a:cubicBezTo>
                  <a:cubicBezTo>
                    <a:pt x="12576" y="20232"/>
                    <a:pt x="11100" y="20780"/>
                    <a:pt x="9640" y="20780"/>
                  </a:cubicBezTo>
                  <a:cubicBezTo>
                    <a:pt x="9288" y="20780"/>
                    <a:pt x="8938" y="20748"/>
                    <a:pt x="8598" y="20687"/>
                  </a:cubicBezTo>
                  <a:cubicBezTo>
                    <a:pt x="6761" y="20356"/>
                    <a:pt x="4932" y="19347"/>
                    <a:pt x="3410" y="18304"/>
                  </a:cubicBezTo>
                  <a:cubicBezTo>
                    <a:pt x="2185" y="17452"/>
                    <a:pt x="1109" y="16202"/>
                    <a:pt x="621" y="14771"/>
                  </a:cubicBezTo>
                  <a:cubicBezTo>
                    <a:pt x="1" y="12992"/>
                    <a:pt x="605" y="11172"/>
                    <a:pt x="969" y="9409"/>
                  </a:cubicBezTo>
                  <a:cubicBezTo>
                    <a:pt x="1440" y="7159"/>
                    <a:pt x="2375" y="5065"/>
                    <a:pt x="3509" y="3079"/>
                  </a:cubicBezTo>
                  <a:cubicBezTo>
                    <a:pt x="4039" y="2153"/>
                    <a:pt x="4601" y="1193"/>
                    <a:pt x="5602" y="705"/>
                  </a:cubicBezTo>
                  <a:cubicBezTo>
                    <a:pt x="6178" y="420"/>
                    <a:pt x="6870" y="237"/>
                    <a:pt x="7538" y="237"/>
                  </a:cubicBezTo>
                  <a:close/>
                  <a:moveTo>
                    <a:pt x="7499" y="1"/>
                  </a:moveTo>
                  <a:cubicBezTo>
                    <a:pt x="6244" y="1"/>
                    <a:pt x="4960" y="599"/>
                    <a:pt x="4196" y="1565"/>
                  </a:cubicBezTo>
                  <a:cubicBezTo>
                    <a:pt x="3501" y="2451"/>
                    <a:pt x="2979" y="3501"/>
                    <a:pt x="2483" y="4503"/>
                  </a:cubicBezTo>
                  <a:cubicBezTo>
                    <a:pt x="2011" y="5438"/>
                    <a:pt x="1606" y="6406"/>
                    <a:pt x="1267" y="7407"/>
                  </a:cubicBezTo>
                  <a:cubicBezTo>
                    <a:pt x="911" y="8466"/>
                    <a:pt x="704" y="9566"/>
                    <a:pt x="464" y="10659"/>
                  </a:cubicBezTo>
                  <a:cubicBezTo>
                    <a:pt x="265" y="11560"/>
                    <a:pt x="67" y="12479"/>
                    <a:pt x="117" y="13406"/>
                  </a:cubicBezTo>
                  <a:cubicBezTo>
                    <a:pt x="199" y="15011"/>
                    <a:pt x="1101" y="16525"/>
                    <a:pt x="2218" y="17642"/>
                  </a:cubicBezTo>
                  <a:cubicBezTo>
                    <a:pt x="2773" y="18205"/>
                    <a:pt x="3476" y="18635"/>
                    <a:pt x="4146" y="19024"/>
                  </a:cubicBezTo>
                  <a:cubicBezTo>
                    <a:pt x="5081" y="19570"/>
                    <a:pt x="6033" y="20108"/>
                    <a:pt x="7042" y="20488"/>
                  </a:cubicBezTo>
                  <a:cubicBezTo>
                    <a:pt x="7886" y="20804"/>
                    <a:pt x="8802" y="21003"/>
                    <a:pt x="9706" y="21003"/>
                  </a:cubicBezTo>
                  <a:cubicBezTo>
                    <a:pt x="10601" y="21003"/>
                    <a:pt x="11485" y="20809"/>
                    <a:pt x="12280" y="20339"/>
                  </a:cubicBezTo>
                  <a:cubicBezTo>
                    <a:pt x="13024" y="19901"/>
                    <a:pt x="13554" y="19255"/>
                    <a:pt x="13910" y="18478"/>
                  </a:cubicBezTo>
                  <a:cubicBezTo>
                    <a:pt x="14406" y="17427"/>
                    <a:pt x="14770" y="16310"/>
                    <a:pt x="15267" y="15251"/>
                  </a:cubicBezTo>
                  <a:cubicBezTo>
                    <a:pt x="16144" y="13356"/>
                    <a:pt x="17650" y="11478"/>
                    <a:pt x="17517" y="9293"/>
                  </a:cubicBezTo>
                  <a:cubicBezTo>
                    <a:pt x="17368" y="6943"/>
                    <a:pt x="15780" y="4900"/>
                    <a:pt x="14208" y="3278"/>
                  </a:cubicBezTo>
                  <a:cubicBezTo>
                    <a:pt x="12602" y="1607"/>
                    <a:pt x="10514" y="493"/>
                    <a:pt x="8244" y="74"/>
                  </a:cubicBezTo>
                  <a:lnTo>
                    <a:pt x="8244" y="74"/>
                  </a:lnTo>
                  <a:cubicBezTo>
                    <a:pt x="8234" y="68"/>
                    <a:pt x="8223" y="63"/>
                    <a:pt x="8209" y="59"/>
                  </a:cubicBezTo>
                  <a:lnTo>
                    <a:pt x="8209" y="59"/>
                  </a:lnTo>
                  <a:lnTo>
                    <a:pt x="8209" y="68"/>
                  </a:lnTo>
                  <a:cubicBezTo>
                    <a:pt x="7976" y="23"/>
                    <a:pt x="7738" y="1"/>
                    <a:pt x="74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133" name="Google Shape;2140;p52"/>
            <p:cNvSpPr txBox="1"/>
            <p:nvPr/>
          </p:nvSpPr>
          <p:spPr>
            <a:xfrm flipH="1">
              <a:off x="1809138" y="2253859"/>
              <a:ext cx="1659300" cy="44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</p:grpSp>
      <p:sp>
        <p:nvSpPr>
          <p:cNvPr id="134" name="Google Shape;1415;p43"/>
          <p:cNvSpPr txBox="1"/>
          <p:nvPr/>
        </p:nvSpPr>
        <p:spPr>
          <a:xfrm>
            <a:off x="9020692" y="3783272"/>
            <a:ext cx="2337494" cy="11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Favorece el máximo desarrollo de los alumnos</a:t>
            </a: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135" name="Google Shape;1970;p49"/>
          <p:cNvGrpSpPr/>
          <p:nvPr/>
        </p:nvGrpSpPr>
        <p:grpSpPr>
          <a:xfrm rot="9173474">
            <a:off x="8347120" y="4899052"/>
            <a:ext cx="1030978" cy="397998"/>
            <a:chOff x="-623075" y="2736900"/>
            <a:chExt cx="720250" cy="273275"/>
          </a:xfrm>
          <a:solidFill>
            <a:schemeClr val="tx1"/>
          </a:solidFill>
        </p:grpSpPr>
        <p:sp>
          <p:nvSpPr>
            <p:cNvPr id="136" name="Google Shape;1971;p49"/>
            <p:cNvSpPr/>
            <p:nvPr/>
          </p:nvSpPr>
          <p:spPr>
            <a:xfrm>
              <a:off x="-623075" y="2736900"/>
              <a:ext cx="634575" cy="248050"/>
            </a:xfrm>
            <a:custGeom>
              <a:avLst/>
              <a:gdLst/>
              <a:ahLst/>
              <a:cxnLst/>
              <a:rect l="l" t="t" r="r" b="b"/>
              <a:pathLst>
                <a:path w="25383" h="9922" extrusionOk="0">
                  <a:moveTo>
                    <a:pt x="15637" y="2440"/>
                  </a:moveTo>
                  <a:lnTo>
                    <a:pt x="15637" y="2440"/>
                  </a:lnTo>
                  <a:cubicBezTo>
                    <a:pt x="16104" y="2907"/>
                    <a:pt x="16346" y="3595"/>
                    <a:pt x="16197" y="4444"/>
                  </a:cubicBezTo>
                  <a:cubicBezTo>
                    <a:pt x="16180" y="4536"/>
                    <a:pt x="16162" y="4625"/>
                    <a:pt x="16137" y="4714"/>
                  </a:cubicBezTo>
                  <a:cubicBezTo>
                    <a:pt x="16282" y="4326"/>
                    <a:pt x="16333" y="3905"/>
                    <a:pt x="16279" y="3463"/>
                  </a:cubicBezTo>
                  <a:cubicBezTo>
                    <a:pt x="16218" y="2985"/>
                    <a:pt x="15976" y="2650"/>
                    <a:pt x="15637" y="2440"/>
                  </a:cubicBezTo>
                  <a:close/>
                  <a:moveTo>
                    <a:pt x="14164" y="1"/>
                  </a:moveTo>
                  <a:cubicBezTo>
                    <a:pt x="12311" y="1"/>
                    <a:pt x="10317" y="906"/>
                    <a:pt x="9315" y="2318"/>
                  </a:cubicBezTo>
                  <a:cubicBezTo>
                    <a:pt x="8299" y="3755"/>
                    <a:pt x="8163" y="5753"/>
                    <a:pt x="9130" y="7242"/>
                  </a:cubicBezTo>
                  <a:cubicBezTo>
                    <a:pt x="9197" y="7346"/>
                    <a:pt x="9265" y="7446"/>
                    <a:pt x="9340" y="7539"/>
                  </a:cubicBezTo>
                  <a:cubicBezTo>
                    <a:pt x="6662" y="7321"/>
                    <a:pt x="4006" y="6323"/>
                    <a:pt x="2169" y="4376"/>
                  </a:cubicBezTo>
                  <a:cubicBezTo>
                    <a:pt x="1984" y="4180"/>
                    <a:pt x="1748" y="4097"/>
                    <a:pt x="1510" y="4097"/>
                  </a:cubicBezTo>
                  <a:cubicBezTo>
                    <a:pt x="768" y="4097"/>
                    <a:pt x="1" y="4889"/>
                    <a:pt x="643" y="5567"/>
                  </a:cubicBezTo>
                  <a:cubicBezTo>
                    <a:pt x="679" y="5606"/>
                    <a:pt x="715" y="5646"/>
                    <a:pt x="750" y="5681"/>
                  </a:cubicBezTo>
                  <a:cubicBezTo>
                    <a:pt x="818" y="5207"/>
                    <a:pt x="1460" y="4736"/>
                    <a:pt x="1980" y="4736"/>
                  </a:cubicBezTo>
                  <a:cubicBezTo>
                    <a:pt x="2152" y="4736"/>
                    <a:pt x="2305" y="4786"/>
                    <a:pt x="2426" y="4900"/>
                  </a:cubicBezTo>
                  <a:cubicBezTo>
                    <a:pt x="4462" y="6847"/>
                    <a:pt x="7072" y="7924"/>
                    <a:pt x="9735" y="7924"/>
                  </a:cubicBezTo>
                  <a:cubicBezTo>
                    <a:pt x="10952" y="7924"/>
                    <a:pt x="12182" y="7699"/>
                    <a:pt x="13373" y="7229"/>
                  </a:cubicBezTo>
                  <a:lnTo>
                    <a:pt x="13373" y="7229"/>
                  </a:lnTo>
                  <a:cubicBezTo>
                    <a:pt x="13091" y="7314"/>
                    <a:pt x="12806" y="7382"/>
                    <a:pt x="12517" y="7432"/>
                  </a:cubicBezTo>
                  <a:cubicBezTo>
                    <a:pt x="12471" y="7439"/>
                    <a:pt x="12428" y="7446"/>
                    <a:pt x="12378" y="7453"/>
                  </a:cubicBezTo>
                  <a:cubicBezTo>
                    <a:pt x="12321" y="7464"/>
                    <a:pt x="12264" y="7471"/>
                    <a:pt x="12204" y="7478"/>
                  </a:cubicBezTo>
                  <a:cubicBezTo>
                    <a:pt x="12200" y="7478"/>
                    <a:pt x="12196" y="7474"/>
                    <a:pt x="12189" y="7471"/>
                  </a:cubicBezTo>
                  <a:cubicBezTo>
                    <a:pt x="12150" y="7474"/>
                    <a:pt x="12115" y="7474"/>
                    <a:pt x="12075" y="7474"/>
                  </a:cubicBezTo>
                  <a:cubicBezTo>
                    <a:pt x="11815" y="7474"/>
                    <a:pt x="11562" y="7428"/>
                    <a:pt x="11401" y="7321"/>
                  </a:cubicBezTo>
                  <a:cubicBezTo>
                    <a:pt x="10068" y="6437"/>
                    <a:pt x="8716" y="5068"/>
                    <a:pt x="9793" y="3427"/>
                  </a:cubicBezTo>
                  <a:cubicBezTo>
                    <a:pt x="10563" y="2251"/>
                    <a:pt x="12136" y="1138"/>
                    <a:pt x="13551" y="1006"/>
                  </a:cubicBezTo>
                  <a:cubicBezTo>
                    <a:pt x="13797" y="982"/>
                    <a:pt x="14068" y="967"/>
                    <a:pt x="14350" y="967"/>
                  </a:cubicBezTo>
                  <a:cubicBezTo>
                    <a:pt x="15676" y="967"/>
                    <a:pt x="17274" y="1278"/>
                    <a:pt x="17916" y="2397"/>
                  </a:cubicBezTo>
                  <a:cubicBezTo>
                    <a:pt x="17987" y="2525"/>
                    <a:pt x="18051" y="2654"/>
                    <a:pt x="18101" y="2786"/>
                  </a:cubicBezTo>
                  <a:cubicBezTo>
                    <a:pt x="18084" y="2715"/>
                    <a:pt x="18058" y="2643"/>
                    <a:pt x="18037" y="2568"/>
                  </a:cubicBezTo>
                  <a:cubicBezTo>
                    <a:pt x="17434" y="756"/>
                    <a:pt x="15859" y="1"/>
                    <a:pt x="14164" y="1"/>
                  </a:cubicBezTo>
                  <a:close/>
                  <a:moveTo>
                    <a:pt x="18265" y="4390"/>
                  </a:moveTo>
                  <a:cubicBezTo>
                    <a:pt x="18122" y="5257"/>
                    <a:pt x="17630" y="6077"/>
                    <a:pt x="16942" y="6658"/>
                  </a:cubicBezTo>
                  <a:cubicBezTo>
                    <a:pt x="16803" y="6776"/>
                    <a:pt x="16582" y="6826"/>
                    <a:pt x="16340" y="6826"/>
                  </a:cubicBezTo>
                  <a:cubicBezTo>
                    <a:pt x="15833" y="6826"/>
                    <a:pt x="15242" y="6605"/>
                    <a:pt x="15127" y="6309"/>
                  </a:cubicBezTo>
                  <a:cubicBezTo>
                    <a:pt x="14956" y="6459"/>
                    <a:pt x="14767" y="6590"/>
                    <a:pt x="14571" y="6708"/>
                  </a:cubicBezTo>
                  <a:cubicBezTo>
                    <a:pt x="14660" y="6686"/>
                    <a:pt x="14742" y="6676"/>
                    <a:pt x="14821" y="6676"/>
                  </a:cubicBezTo>
                  <a:cubicBezTo>
                    <a:pt x="15551" y="6676"/>
                    <a:pt x="15844" y="7550"/>
                    <a:pt x="14945" y="8009"/>
                  </a:cubicBezTo>
                  <a:cubicBezTo>
                    <a:pt x="14906" y="8027"/>
                    <a:pt x="14870" y="8049"/>
                    <a:pt x="14832" y="8067"/>
                  </a:cubicBezTo>
                  <a:cubicBezTo>
                    <a:pt x="15723" y="8345"/>
                    <a:pt x="16560" y="8523"/>
                    <a:pt x="17424" y="8523"/>
                  </a:cubicBezTo>
                  <a:cubicBezTo>
                    <a:pt x="18073" y="8523"/>
                    <a:pt x="18732" y="8423"/>
                    <a:pt x="19442" y="8184"/>
                  </a:cubicBezTo>
                  <a:cubicBezTo>
                    <a:pt x="20943" y="7678"/>
                    <a:pt x="22287" y="6765"/>
                    <a:pt x="23603" y="5902"/>
                  </a:cubicBezTo>
                  <a:cubicBezTo>
                    <a:pt x="23810" y="5766"/>
                    <a:pt x="24006" y="5710"/>
                    <a:pt x="24177" y="5710"/>
                  </a:cubicBezTo>
                  <a:cubicBezTo>
                    <a:pt x="24434" y="5710"/>
                    <a:pt x="24641" y="5835"/>
                    <a:pt x="24762" y="6020"/>
                  </a:cubicBezTo>
                  <a:cubicBezTo>
                    <a:pt x="24922" y="5688"/>
                    <a:pt x="25086" y="5356"/>
                    <a:pt x="25251" y="5025"/>
                  </a:cubicBezTo>
                  <a:cubicBezTo>
                    <a:pt x="25254" y="5007"/>
                    <a:pt x="25261" y="4993"/>
                    <a:pt x="25272" y="4979"/>
                  </a:cubicBezTo>
                  <a:cubicBezTo>
                    <a:pt x="25272" y="4975"/>
                    <a:pt x="25276" y="4975"/>
                    <a:pt x="25276" y="4971"/>
                  </a:cubicBezTo>
                  <a:cubicBezTo>
                    <a:pt x="25297" y="4932"/>
                    <a:pt x="25315" y="4893"/>
                    <a:pt x="25336" y="4854"/>
                  </a:cubicBezTo>
                  <a:cubicBezTo>
                    <a:pt x="25343" y="4836"/>
                    <a:pt x="25358" y="4821"/>
                    <a:pt x="25379" y="4811"/>
                  </a:cubicBezTo>
                  <a:cubicBezTo>
                    <a:pt x="25383" y="4808"/>
                    <a:pt x="25383" y="4808"/>
                    <a:pt x="25383" y="4803"/>
                  </a:cubicBezTo>
                  <a:cubicBezTo>
                    <a:pt x="25264" y="4747"/>
                    <a:pt x="25144" y="4690"/>
                    <a:pt x="25026" y="4632"/>
                  </a:cubicBezTo>
                  <a:cubicBezTo>
                    <a:pt x="22576" y="6879"/>
                    <a:pt x="19410" y="8216"/>
                    <a:pt x="16068" y="8216"/>
                  </a:cubicBezTo>
                  <a:cubicBezTo>
                    <a:pt x="15918" y="8216"/>
                    <a:pt x="15765" y="8216"/>
                    <a:pt x="15612" y="8210"/>
                  </a:cubicBezTo>
                  <a:cubicBezTo>
                    <a:pt x="15523" y="8205"/>
                    <a:pt x="15434" y="8202"/>
                    <a:pt x="15345" y="8198"/>
                  </a:cubicBezTo>
                  <a:cubicBezTo>
                    <a:pt x="16881" y="7364"/>
                    <a:pt x="18105" y="6070"/>
                    <a:pt x="18265" y="4390"/>
                  </a:cubicBezTo>
                  <a:close/>
                  <a:moveTo>
                    <a:pt x="24644" y="7000"/>
                  </a:moveTo>
                  <a:cubicBezTo>
                    <a:pt x="24576" y="7079"/>
                    <a:pt x="24491" y="7153"/>
                    <a:pt x="24384" y="7221"/>
                  </a:cubicBezTo>
                  <a:cubicBezTo>
                    <a:pt x="23578" y="7749"/>
                    <a:pt x="22761" y="8277"/>
                    <a:pt x="21913" y="8737"/>
                  </a:cubicBezTo>
                  <a:cubicBezTo>
                    <a:pt x="22919" y="8309"/>
                    <a:pt x="23882" y="7774"/>
                    <a:pt x="24772" y="7143"/>
                  </a:cubicBezTo>
                  <a:cubicBezTo>
                    <a:pt x="24726" y="7097"/>
                    <a:pt x="24683" y="7046"/>
                    <a:pt x="24644" y="7000"/>
                  </a:cubicBezTo>
                  <a:close/>
                  <a:moveTo>
                    <a:pt x="12696" y="8916"/>
                  </a:moveTo>
                  <a:cubicBezTo>
                    <a:pt x="12125" y="9087"/>
                    <a:pt x="11547" y="9215"/>
                    <a:pt x="10970" y="9304"/>
                  </a:cubicBezTo>
                  <a:cubicBezTo>
                    <a:pt x="11219" y="9296"/>
                    <a:pt x="11468" y="9283"/>
                    <a:pt x="11718" y="9265"/>
                  </a:cubicBezTo>
                  <a:cubicBezTo>
                    <a:pt x="11733" y="9265"/>
                    <a:pt x="11747" y="9261"/>
                    <a:pt x="11761" y="9261"/>
                  </a:cubicBezTo>
                  <a:cubicBezTo>
                    <a:pt x="12346" y="9489"/>
                    <a:pt x="12963" y="9650"/>
                    <a:pt x="13565" y="9760"/>
                  </a:cubicBezTo>
                  <a:cubicBezTo>
                    <a:pt x="13976" y="9831"/>
                    <a:pt x="14389" y="9885"/>
                    <a:pt x="14799" y="9921"/>
                  </a:cubicBezTo>
                  <a:cubicBezTo>
                    <a:pt x="14250" y="9782"/>
                    <a:pt x="13693" y="9607"/>
                    <a:pt x="13116" y="9403"/>
                  </a:cubicBezTo>
                  <a:cubicBezTo>
                    <a:pt x="12821" y="9304"/>
                    <a:pt x="12696" y="9122"/>
                    <a:pt x="12696" y="8916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37" name="Google Shape;1972;p49"/>
            <p:cNvSpPr/>
            <p:nvPr/>
          </p:nvSpPr>
          <p:spPr>
            <a:xfrm>
              <a:off x="-134200" y="2744850"/>
              <a:ext cx="231375" cy="265325"/>
            </a:xfrm>
            <a:custGeom>
              <a:avLst/>
              <a:gdLst/>
              <a:ahLst/>
              <a:cxnLst/>
              <a:rect l="l" t="t" r="r" b="b"/>
              <a:pathLst>
                <a:path w="9255" h="10613" extrusionOk="0">
                  <a:moveTo>
                    <a:pt x="1556" y="0"/>
                  </a:moveTo>
                  <a:cubicBezTo>
                    <a:pt x="800" y="0"/>
                    <a:pt x="1" y="824"/>
                    <a:pt x="732" y="1366"/>
                  </a:cubicBezTo>
                  <a:cubicBezTo>
                    <a:pt x="928" y="1073"/>
                    <a:pt x="1812" y="521"/>
                    <a:pt x="2240" y="521"/>
                  </a:cubicBezTo>
                  <a:cubicBezTo>
                    <a:pt x="2304" y="521"/>
                    <a:pt x="2358" y="535"/>
                    <a:pt x="2401" y="560"/>
                  </a:cubicBezTo>
                  <a:cubicBezTo>
                    <a:pt x="4187" y="1801"/>
                    <a:pt x="6070" y="2874"/>
                    <a:pt x="8049" y="3784"/>
                  </a:cubicBezTo>
                  <a:cubicBezTo>
                    <a:pt x="8099" y="3805"/>
                    <a:pt x="8042" y="3898"/>
                    <a:pt x="7917" y="4015"/>
                  </a:cubicBezTo>
                  <a:cubicBezTo>
                    <a:pt x="7985" y="4097"/>
                    <a:pt x="8028" y="4207"/>
                    <a:pt x="7967" y="4304"/>
                  </a:cubicBezTo>
                  <a:cubicBezTo>
                    <a:pt x="7864" y="4464"/>
                    <a:pt x="7760" y="4622"/>
                    <a:pt x="7660" y="4782"/>
                  </a:cubicBezTo>
                  <a:cubicBezTo>
                    <a:pt x="7557" y="4939"/>
                    <a:pt x="7414" y="5025"/>
                    <a:pt x="7250" y="5092"/>
                  </a:cubicBezTo>
                  <a:cubicBezTo>
                    <a:pt x="7218" y="5135"/>
                    <a:pt x="7179" y="5178"/>
                    <a:pt x="7140" y="5221"/>
                  </a:cubicBezTo>
                  <a:cubicBezTo>
                    <a:pt x="7322" y="5420"/>
                    <a:pt x="7429" y="5624"/>
                    <a:pt x="7357" y="5766"/>
                  </a:cubicBezTo>
                  <a:cubicBezTo>
                    <a:pt x="7079" y="6330"/>
                    <a:pt x="6801" y="6893"/>
                    <a:pt x="6522" y="7456"/>
                  </a:cubicBezTo>
                  <a:cubicBezTo>
                    <a:pt x="6505" y="7495"/>
                    <a:pt x="6462" y="7513"/>
                    <a:pt x="6402" y="7513"/>
                  </a:cubicBezTo>
                  <a:cubicBezTo>
                    <a:pt x="6184" y="7513"/>
                    <a:pt x="5739" y="7274"/>
                    <a:pt x="5396" y="6985"/>
                  </a:cubicBezTo>
                  <a:cubicBezTo>
                    <a:pt x="5097" y="7902"/>
                    <a:pt x="4886" y="8850"/>
                    <a:pt x="4768" y="9831"/>
                  </a:cubicBezTo>
                  <a:cubicBezTo>
                    <a:pt x="4707" y="10362"/>
                    <a:pt x="5164" y="10612"/>
                    <a:pt x="5653" y="10612"/>
                  </a:cubicBezTo>
                  <a:cubicBezTo>
                    <a:pt x="6152" y="10612"/>
                    <a:pt x="6683" y="10355"/>
                    <a:pt x="6740" y="9874"/>
                  </a:cubicBezTo>
                  <a:cubicBezTo>
                    <a:pt x="7001" y="7678"/>
                    <a:pt x="7742" y="5691"/>
                    <a:pt x="8973" y="3855"/>
                  </a:cubicBezTo>
                  <a:cubicBezTo>
                    <a:pt x="9254" y="3430"/>
                    <a:pt x="8805" y="3006"/>
                    <a:pt x="8430" y="2907"/>
                  </a:cubicBezTo>
                  <a:cubicBezTo>
                    <a:pt x="6155" y="2282"/>
                    <a:pt x="4034" y="1348"/>
                    <a:pt x="2019" y="125"/>
                  </a:cubicBezTo>
                  <a:cubicBezTo>
                    <a:pt x="1876" y="35"/>
                    <a:pt x="1720" y="0"/>
                    <a:pt x="1556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38" name="Google Shape;1973;p49"/>
            <p:cNvSpPr/>
            <p:nvPr/>
          </p:nvSpPr>
          <p:spPr>
            <a:xfrm>
              <a:off x="42575" y="2872150"/>
              <a:ext cx="4475" cy="3225"/>
            </a:xfrm>
            <a:custGeom>
              <a:avLst/>
              <a:gdLst/>
              <a:ahLst/>
              <a:cxnLst/>
              <a:rect l="l" t="t" r="r" b="b"/>
              <a:pathLst>
                <a:path w="179" h="129" extrusionOk="0">
                  <a:moveTo>
                    <a:pt x="179" y="0"/>
                  </a:moveTo>
                  <a:lnTo>
                    <a:pt x="179" y="0"/>
                  </a:lnTo>
                  <a:cubicBezTo>
                    <a:pt x="169" y="4"/>
                    <a:pt x="158" y="7"/>
                    <a:pt x="151" y="11"/>
                  </a:cubicBezTo>
                  <a:cubicBezTo>
                    <a:pt x="101" y="32"/>
                    <a:pt x="51" y="46"/>
                    <a:pt x="1" y="61"/>
                  </a:cubicBezTo>
                  <a:lnTo>
                    <a:pt x="69" y="129"/>
                  </a:lnTo>
                  <a:cubicBezTo>
                    <a:pt x="108" y="86"/>
                    <a:pt x="147" y="43"/>
                    <a:pt x="179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39" name="Google Shape;1974;p49"/>
            <p:cNvSpPr/>
            <p:nvPr/>
          </p:nvSpPr>
          <p:spPr>
            <a:xfrm>
              <a:off x="-604975" y="2878900"/>
              <a:ext cx="346175" cy="94175"/>
            </a:xfrm>
            <a:custGeom>
              <a:avLst/>
              <a:gdLst/>
              <a:ahLst/>
              <a:cxnLst/>
              <a:rect l="l" t="t" r="r" b="b"/>
              <a:pathLst>
                <a:path w="13847" h="3767" extrusionOk="0">
                  <a:moveTo>
                    <a:pt x="13847" y="1028"/>
                  </a:moveTo>
                  <a:lnTo>
                    <a:pt x="13847" y="1028"/>
                  </a:lnTo>
                  <a:cubicBezTo>
                    <a:pt x="13751" y="1049"/>
                    <a:pt x="13651" y="1088"/>
                    <a:pt x="13544" y="1142"/>
                  </a:cubicBezTo>
                  <a:cubicBezTo>
                    <a:pt x="13248" y="1295"/>
                    <a:pt x="12948" y="1427"/>
                    <a:pt x="12649" y="1549"/>
                  </a:cubicBezTo>
                  <a:cubicBezTo>
                    <a:pt x="13070" y="1420"/>
                    <a:pt x="13480" y="1249"/>
                    <a:pt x="13847" y="1028"/>
                  </a:cubicBezTo>
                  <a:close/>
                  <a:moveTo>
                    <a:pt x="26" y="1"/>
                  </a:moveTo>
                  <a:lnTo>
                    <a:pt x="26" y="1"/>
                  </a:lnTo>
                  <a:cubicBezTo>
                    <a:pt x="1" y="172"/>
                    <a:pt x="51" y="340"/>
                    <a:pt x="208" y="489"/>
                  </a:cubicBezTo>
                  <a:cubicBezTo>
                    <a:pt x="2504" y="2686"/>
                    <a:pt x="5407" y="3766"/>
                    <a:pt x="8370" y="3766"/>
                  </a:cubicBezTo>
                  <a:cubicBezTo>
                    <a:pt x="8994" y="3766"/>
                    <a:pt x="9622" y="3720"/>
                    <a:pt x="10246" y="3624"/>
                  </a:cubicBezTo>
                  <a:lnTo>
                    <a:pt x="10246" y="3624"/>
                  </a:lnTo>
                  <a:cubicBezTo>
                    <a:pt x="10068" y="3627"/>
                    <a:pt x="9889" y="3631"/>
                    <a:pt x="9711" y="3631"/>
                  </a:cubicBezTo>
                  <a:cubicBezTo>
                    <a:pt x="6177" y="3631"/>
                    <a:pt x="2519" y="2561"/>
                    <a:pt x="26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0" name="Google Shape;1975;p49"/>
            <p:cNvSpPr/>
            <p:nvPr/>
          </p:nvSpPr>
          <p:spPr>
            <a:xfrm>
              <a:off x="-604350" y="2855275"/>
              <a:ext cx="377400" cy="114400"/>
            </a:xfrm>
            <a:custGeom>
              <a:avLst/>
              <a:gdLst/>
              <a:ahLst/>
              <a:cxnLst/>
              <a:rect l="l" t="t" r="r" b="b"/>
              <a:pathLst>
                <a:path w="15096" h="4576" extrusionOk="0">
                  <a:moveTo>
                    <a:pt x="1231" y="1"/>
                  </a:moveTo>
                  <a:cubicBezTo>
                    <a:pt x="711" y="1"/>
                    <a:pt x="69" y="472"/>
                    <a:pt x="1" y="946"/>
                  </a:cubicBezTo>
                  <a:cubicBezTo>
                    <a:pt x="2494" y="3506"/>
                    <a:pt x="6152" y="4576"/>
                    <a:pt x="9686" y="4576"/>
                  </a:cubicBezTo>
                  <a:cubicBezTo>
                    <a:pt x="9864" y="4576"/>
                    <a:pt x="10043" y="4572"/>
                    <a:pt x="10221" y="4569"/>
                  </a:cubicBezTo>
                  <a:cubicBezTo>
                    <a:pt x="10798" y="4480"/>
                    <a:pt x="11376" y="4352"/>
                    <a:pt x="11947" y="4181"/>
                  </a:cubicBezTo>
                  <a:cubicBezTo>
                    <a:pt x="11935" y="3695"/>
                    <a:pt x="12588" y="3082"/>
                    <a:pt x="13194" y="3082"/>
                  </a:cubicBezTo>
                  <a:cubicBezTo>
                    <a:pt x="13283" y="3082"/>
                    <a:pt x="13372" y="3096"/>
                    <a:pt x="13458" y="3124"/>
                  </a:cubicBezTo>
                  <a:cubicBezTo>
                    <a:pt x="13668" y="3196"/>
                    <a:pt x="13879" y="3267"/>
                    <a:pt x="14083" y="3332"/>
                  </a:cubicBezTo>
                  <a:cubicBezTo>
                    <a:pt x="14121" y="3314"/>
                    <a:pt x="14157" y="3292"/>
                    <a:pt x="14196" y="3274"/>
                  </a:cubicBezTo>
                  <a:cubicBezTo>
                    <a:pt x="15095" y="2815"/>
                    <a:pt x="14802" y="1941"/>
                    <a:pt x="14072" y="1941"/>
                  </a:cubicBezTo>
                  <a:cubicBezTo>
                    <a:pt x="13993" y="1941"/>
                    <a:pt x="13911" y="1951"/>
                    <a:pt x="13822" y="1973"/>
                  </a:cubicBezTo>
                  <a:cubicBezTo>
                    <a:pt x="13455" y="2194"/>
                    <a:pt x="13045" y="2365"/>
                    <a:pt x="12624" y="2494"/>
                  </a:cubicBezTo>
                  <a:cubicBezTo>
                    <a:pt x="11433" y="2964"/>
                    <a:pt x="10203" y="3189"/>
                    <a:pt x="8986" y="3189"/>
                  </a:cubicBezTo>
                  <a:cubicBezTo>
                    <a:pt x="6323" y="3189"/>
                    <a:pt x="3713" y="2112"/>
                    <a:pt x="1677" y="165"/>
                  </a:cubicBezTo>
                  <a:cubicBezTo>
                    <a:pt x="1556" y="51"/>
                    <a:pt x="1403" y="1"/>
                    <a:pt x="123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1" name="Google Shape;1976;p49"/>
            <p:cNvSpPr/>
            <p:nvPr/>
          </p:nvSpPr>
          <p:spPr>
            <a:xfrm>
              <a:off x="-382175" y="2780400"/>
              <a:ext cx="217875" cy="143275"/>
            </a:xfrm>
            <a:custGeom>
              <a:avLst/>
              <a:gdLst/>
              <a:ahLst/>
              <a:cxnLst/>
              <a:rect l="l" t="t" r="r" b="b"/>
              <a:pathLst>
                <a:path w="8715" h="5731" extrusionOk="0">
                  <a:moveTo>
                    <a:pt x="8465" y="1046"/>
                  </a:moveTo>
                  <a:lnTo>
                    <a:pt x="8465" y="1046"/>
                  </a:lnTo>
                  <a:cubicBezTo>
                    <a:pt x="8629" y="1613"/>
                    <a:pt x="8675" y="2148"/>
                    <a:pt x="8629" y="2650"/>
                  </a:cubicBezTo>
                  <a:cubicBezTo>
                    <a:pt x="8715" y="2119"/>
                    <a:pt x="8672" y="1570"/>
                    <a:pt x="8465" y="1046"/>
                  </a:cubicBezTo>
                  <a:close/>
                  <a:moveTo>
                    <a:pt x="6501" y="2974"/>
                  </a:moveTo>
                  <a:cubicBezTo>
                    <a:pt x="6333" y="3424"/>
                    <a:pt x="6040" y="3827"/>
                    <a:pt x="5648" y="4155"/>
                  </a:cubicBezTo>
                  <a:cubicBezTo>
                    <a:pt x="5477" y="4301"/>
                    <a:pt x="5441" y="4440"/>
                    <a:pt x="5491" y="4569"/>
                  </a:cubicBezTo>
                  <a:cubicBezTo>
                    <a:pt x="5966" y="4162"/>
                    <a:pt x="6325" y="3638"/>
                    <a:pt x="6501" y="2974"/>
                  </a:cubicBezTo>
                  <a:close/>
                  <a:moveTo>
                    <a:pt x="4172" y="1"/>
                  </a:moveTo>
                  <a:cubicBezTo>
                    <a:pt x="3908" y="1"/>
                    <a:pt x="3634" y="33"/>
                    <a:pt x="3359" y="104"/>
                  </a:cubicBezTo>
                  <a:cubicBezTo>
                    <a:pt x="1391" y="607"/>
                    <a:pt x="0" y="2932"/>
                    <a:pt x="1348" y="4732"/>
                  </a:cubicBezTo>
                  <a:cubicBezTo>
                    <a:pt x="1672" y="5160"/>
                    <a:pt x="2086" y="5485"/>
                    <a:pt x="2553" y="5731"/>
                  </a:cubicBezTo>
                  <a:cubicBezTo>
                    <a:pt x="2617" y="5728"/>
                    <a:pt x="2681" y="5724"/>
                    <a:pt x="2742" y="5713"/>
                  </a:cubicBezTo>
                  <a:cubicBezTo>
                    <a:pt x="2788" y="5706"/>
                    <a:pt x="2835" y="5699"/>
                    <a:pt x="2881" y="5692"/>
                  </a:cubicBezTo>
                  <a:cubicBezTo>
                    <a:pt x="3427" y="5581"/>
                    <a:pt x="3815" y="5282"/>
                    <a:pt x="3256" y="4908"/>
                  </a:cubicBezTo>
                  <a:cubicBezTo>
                    <a:pt x="2449" y="4373"/>
                    <a:pt x="1391" y="3616"/>
                    <a:pt x="1862" y="2497"/>
                  </a:cubicBezTo>
                  <a:cubicBezTo>
                    <a:pt x="2153" y="1798"/>
                    <a:pt x="3163" y="1003"/>
                    <a:pt x="3822" y="675"/>
                  </a:cubicBezTo>
                  <a:cubicBezTo>
                    <a:pt x="4161" y="511"/>
                    <a:pt x="4554" y="422"/>
                    <a:pt x="4939" y="422"/>
                  </a:cubicBezTo>
                  <a:cubicBezTo>
                    <a:pt x="5324" y="422"/>
                    <a:pt x="5698" y="511"/>
                    <a:pt x="6001" y="700"/>
                  </a:cubicBezTo>
                  <a:cubicBezTo>
                    <a:pt x="5552" y="247"/>
                    <a:pt x="4892" y="1"/>
                    <a:pt x="417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2" name="Google Shape;1977;p49"/>
            <p:cNvSpPr/>
            <p:nvPr/>
          </p:nvSpPr>
          <p:spPr>
            <a:xfrm>
              <a:off x="-405175" y="2761075"/>
              <a:ext cx="239900" cy="162700"/>
            </a:xfrm>
            <a:custGeom>
              <a:avLst/>
              <a:gdLst/>
              <a:ahLst/>
              <a:cxnLst/>
              <a:rect l="l" t="t" r="r" b="b"/>
              <a:pathLst>
                <a:path w="9596" h="6508" extrusionOk="0">
                  <a:moveTo>
                    <a:pt x="3801" y="6465"/>
                  </a:moveTo>
                  <a:cubicBezTo>
                    <a:pt x="3754" y="6472"/>
                    <a:pt x="3708" y="6479"/>
                    <a:pt x="3662" y="6486"/>
                  </a:cubicBezTo>
                  <a:cubicBezTo>
                    <a:pt x="3712" y="6479"/>
                    <a:pt x="3754" y="6472"/>
                    <a:pt x="3801" y="6465"/>
                  </a:cubicBezTo>
                  <a:close/>
                  <a:moveTo>
                    <a:pt x="5634" y="0"/>
                  </a:moveTo>
                  <a:cubicBezTo>
                    <a:pt x="5352" y="0"/>
                    <a:pt x="5081" y="15"/>
                    <a:pt x="4835" y="39"/>
                  </a:cubicBezTo>
                  <a:cubicBezTo>
                    <a:pt x="3420" y="171"/>
                    <a:pt x="1847" y="1284"/>
                    <a:pt x="1077" y="2460"/>
                  </a:cubicBezTo>
                  <a:cubicBezTo>
                    <a:pt x="0" y="4101"/>
                    <a:pt x="1352" y="5470"/>
                    <a:pt x="2685" y="6354"/>
                  </a:cubicBezTo>
                  <a:cubicBezTo>
                    <a:pt x="2846" y="6461"/>
                    <a:pt x="3099" y="6507"/>
                    <a:pt x="3359" y="6507"/>
                  </a:cubicBezTo>
                  <a:cubicBezTo>
                    <a:pt x="3399" y="6507"/>
                    <a:pt x="3434" y="6507"/>
                    <a:pt x="3473" y="6504"/>
                  </a:cubicBezTo>
                  <a:cubicBezTo>
                    <a:pt x="3006" y="6258"/>
                    <a:pt x="2592" y="5933"/>
                    <a:pt x="2268" y="5505"/>
                  </a:cubicBezTo>
                  <a:cubicBezTo>
                    <a:pt x="920" y="3705"/>
                    <a:pt x="2311" y="1380"/>
                    <a:pt x="4279" y="877"/>
                  </a:cubicBezTo>
                  <a:cubicBezTo>
                    <a:pt x="4554" y="806"/>
                    <a:pt x="4828" y="774"/>
                    <a:pt x="5092" y="774"/>
                  </a:cubicBezTo>
                  <a:cubicBezTo>
                    <a:pt x="5812" y="774"/>
                    <a:pt x="6472" y="1020"/>
                    <a:pt x="6921" y="1473"/>
                  </a:cubicBezTo>
                  <a:cubicBezTo>
                    <a:pt x="7260" y="1683"/>
                    <a:pt x="7502" y="2018"/>
                    <a:pt x="7563" y="2496"/>
                  </a:cubicBezTo>
                  <a:cubicBezTo>
                    <a:pt x="7617" y="2938"/>
                    <a:pt x="7566" y="3359"/>
                    <a:pt x="7421" y="3747"/>
                  </a:cubicBezTo>
                  <a:cubicBezTo>
                    <a:pt x="7245" y="4411"/>
                    <a:pt x="6886" y="4935"/>
                    <a:pt x="6411" y="5342"/>
                  </a:cubicBezTo>
                  <a:cubicBezTo>
                    <a:pt x="6526" y="5638"/>
                    <a:pt x="7117" y="5859"/>
                    <a:pt x="7624" y="5859"/>
                  </a:cubicBezTo>
                  <a:cubicBezTo>
                    <a:pt x="7866" y="5859"/>
                    <a:pt x="8087" y="5809"/>
                    <a:pt x="8226" y="5691"/>
                  </a:cubicBezTo>
                  <a:cubicBezTo>
                    <a:pt x="8914" y="5110"/>
                    <a:pt x="9406" y="4290"/>
                    <a:pt x="9549" y="3423"/>
                  </a:cubicBezTo>
                  <a:cubicBezTo>
                    <a:pt x="9595" y="2921"/>
                    <a:pt x="9549" y="2386"/>
                    <a:pt x="9385" y="1819"/>
                  </a:cubicBezTo>
                  <a:cubicBezTo>
                    <a:pt x="9335" y="1687"/>
                    <a:pt x="9271" y="1558"/>
                    <a:pt x="9200" y="1430"/>
                  </a:cubicBezTo>
                  <a:cubicBezTo>
                    <a:pt x="8558" y="311"/>
                    <a:pt x="6960" y="0"/>
                    <a:pt x="5634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3" name="Google Shape;1978;p49"/>
            <p:cNvSpPr/>
            <p:nvPr/>
          </p:nvSpPr>
          <p:spPr>
            <a:xfrm>
              <a:off x="-253100" y="2955300"/>
              <a:ext cx="177875" cy="36925"/>
            </a:xfrm>
            <a:custGeom>
              <a:avLst/>
              <a:gdLst/>
              <a:ahLst/>
              <a:cxnLst/>
              <a:rect l="l" t="t" r="r" b="b"/>
              <a:pathLst>
                <a:path w="7115" h="1477" extrusionOk="0">
                  <a:moveTo>
                    <a:pt x="7114" y="1"/>
                  </a:moveTo>
                  <a:lnTo>
                    <a:pt x="7114" y="1"/>
                  </a:lnTo>
                  <a:cubicBezTo>
                    <a:pt x="5245" y="800"/>
                    <a:pt x="3224" y="1235"/>
                    <a:pt x="1191" y="1235"/>
                  </a:cubicBezTo>
                  <a:cubicBezTo>
                    <a:pt x="795" y="1235"/>
                    <a:pt x="400" y="1217"/>
                    <a:pt x="0" y="1185"/>
                  </a:cubicBezTo>
                  <a:lnTo>
                    <a:pt x="0" y="1185"/>
                  </a:lnTo>
                  <a:cubicBezTo>
                    <a:pt x="731" y="1367"/>
                    <a:pt x="1452" y="1477"/>
                    <a:pt x="2200" y="1477"/>
                  </a:cubicBezTo>
                  <a:cubicBezTo>
                    <a:pt x="2767" y="1477"/>
                    <a:pt x="3352" y="1413"/>
                    <a:pt x="3965" y="1266"/>
                  </a:cubicBezTo>
                  <a:cubicBezTo>
                    <a:pt x="5082" y="1003"/>
                    <a:pt x="6119" y="547"/>
                    <a:pt x="7114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4" name="Google Shape;1979;p49"/>
            <p:cNvSpPr/>
            <p:nvPr/>
          </p:nvSpPr>
          <p:spPr>
            <a:xfrm>
              <a:off x="-305700" y="2879625"/>
              <a:ext cx="301700" cy="106550"/>
            </a:xfrm>
            <a:custGeom>
              <a:avLst/>
              <a:gdLst/>
              <a:ahLst/>
              <a:cxnLst/>
              <a:rect l="l" t="t" r="r" b="b"/>
              <a:pathLst>
                <a:path w="12068" h="4262" extrusionOk="0">
                  <a:moveTo>
                    <a:pt x="11482" y="1"/>
                  </a:moveTo>
                  <a:cubicBezTo>
                    <a:pt x="11311" y="1"/>
                    <a:pt x="11115" y="57"/>
                    <a:pt x="10908" y="193"/>
                  </a:cubicBezTo>
                  <a:cubicBezTo>
                    <a:pt x="9592" y="1056"/>
                    <a:pt x="8248" y="1969"/>
                    <a:pt x="6747" y="2475"/>
                  </a:cubicBezTo>
                  <a:cubicBezTo>
                    <a:pt x="6037" y="2714"/>
                    <a:pt x="5378" y="2814"/>
                    <a:pt x="4729" y="2814"/>
                  </a:cubicBezTo>
                  <a:cubicBezTo>
                    <a:pt x="3865" y="2814"/>
                    <a:pt x="3028" y="2636"/>
                    <a:pt x="2137" y="2358"/>
                  </a:cubicBezTo>
                  <a:cubicBezTo>
                    <a:pt x="1441" y="2707"/>
                    <a:pt x="725" y="2988"/>
                    <a:pt x="1" y="3207"/>
                  </a:cubicBezTo>
                  <a:cubicBezTo>
                    <a:pt x="1" y="3413"/>
                    <a:pt x="126" y="3595"/>
                    <a:pt x="421" y="3694"/>
                  </a:cubicBezTo>
                  <a:cubicBezTo>
                    <a:pt x="998" y="3898"/>
                    <a:pt x="1555" y="4073"/>
                    <a:pt x="2104" y="4212"/>
                  </a:cubicBezTo>
                  <a:cubicBezTo>
                    <a:pt x="2504" y="4244"/>
                    <a:pt x="2899" y="4262"/>
                    <a:pt x="3295" y="4262"/>
                  </a:cubicBezTo>
                  <a:cubicBezTo>
                    <a:pt x="5328" y="4262"/>
                    <a:pt x="7349" y="3827"/>
                    <a:pt x="9218" y="3028"/>
                  </a:cubicBezTo>
                  <a:cubicBezTo>
                    <a:pt x="10066" y="2568"/>
                    <a:pt x="10883" y="2040"/>
                    <a:pt x="11689" y="1512"/>
                  </a:cubicBezTo>
                  <a:cubicBezTo>
                    <a:pt x="11796" y="1444"/>
                    <a:pt x="11881" y="1370"/>
                    <a:pt x="11949" y="1291"/>
                  </a:cubicBezTo>
                  <a:cubicBezTo>
                    <a:pt x="11814" y="1120"/>
                    <a:pt x="11746" y="956"/>
                    <a:pt x="11807" y="835"/>
                  </a:cubicBezTo>
                  <a:cubicBezTo>
                    <a:pt x="11893" y="661"/>
                    <a:pt x="11982" y="485"/>
                    <a:pt x="12067" y="311"/>
                  </a:cubicBezTo>
                  <a:cubicBezTo>
                    <a:pt x="11946" y="126"/>
                    <a:pt x="11739" y="1"/>
                    <a:pt x="1148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5" name="Google Shape;1980;p49"/>
            <p:cNvSpPr/>
            <p:nvPr/>
          </p:nvSpPr>
          <p:spPr>
            <a:xfrm>
              <a:off x="-305975" y="2932300"/>
              <a:ext cx="53700" cy="27500"/>
            </a:xfrm>
            <a:custGeom>
              <a:avLst/>
              <a:gdLst/>
              <a:ahLst/>
              <a:cxnLst/>
              <a:rect l="l" t="t" r="r" b="b"/>
              <a:pathLst>
                <a:path w="2148" h="1100" extrusionOk="0">
                  <a:moveTo>
                    <a:pt x="1259" y="1"/>
                  </a:moveTo>
                  <a:cubicBezTo>
                    <a:pt x="653" y="1"/>
                    <a:pt x="0" y="614"/>
                    <a:pt x="12" y="1100"/>
                  </a:cubicBezTo>
                  <a:cubicBezTo>
                    <a:pt x="736" y="881"/>
                    <a:pt x="1452" y="600"/>
                    <a:pt x="2148" y="251"/>
                  </a:cubicBezTo>
                  <a:cubicBezTo>
                    <a:pt x="1944" y="186"/>
                    <a:pt x="1733" y="115"/>
                    <a:pt x="1523" y="43"/>
                  </a:cubicBezTo>
                  <a:cubicBezTo>
                    <a:pt x="1437" y="15"/>
                    <a:pt x="1348" y="1"/>
                    <a:pt x="1259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6" name="Google Shape;1981;p49"/>
            <p:cNvSpPr/>
            <p:nvPr/>
          </p:nvSpPr>
          <p:spPr>
            <a:xfrm>
              <a:off x="-117250" y="2779000"/>
              <a:ext cx="132575" cy="73725"/>
            </a:xfrm>
            <a:custGeom>
              <a:avLst/>
              <a:gdLst/>
              <a:ahLst/>
              <a:cxnLst/>
              <a:rect l="l" t="t" r="r" b="b"/>
              <a:pathLst>
                <a:path w="5303" h="2949" extrusionOk="0">
                  <a:moveTo>
                    <a:pt x="54" y="0"/>
                  </a:moveTo>
                  <a:cubicBezTo>
                    <a:pt x="7" y="71"/>
                    <a:pt x="0" y="124"/>
                    <a:pt x="43" y="153"/>
                  </a:cubicBezTo>
                  <a:cubicBezTo>
                    <a:pt x="1559" y="1205"/>
                    <a:pt x="3142" y="2135"/>
                    <a:pt x="4793" y="2948"/>
                  </a:cubicBezTo>
                  <a:cubicBezTo>
                    <a:pt x="4918" y="2831"/>
                    <a:pt x="5043" y="2713"/>
                    <a:pt x="5168" y="2592"/>
                  </a:cubicBezTo>
                  <a:cubicBezTo>
                    <a:pt x="5210" y="2550"/>
                    <a:pt x="5257" y="2510"/>
                    <a:pt x="5303" y="2478"/>
                  </a:cubicBezTo>
                  <a:cubicBezTo>
                    <a:pt x="3502" y="1861"/>
                    <a:pt x="1787" y="1062"/>
                    <a:pt x="147" y="64"/>
                  </a:cubicBezTo>
                  <a:cubicBezTo>
                    <a:pt x="114" y="43"/>
                    <a:pt x="83" y="22"/>
                    <a:pt x="54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7" name="Google Shape;1982;p49"/>
            <p:cNvSpPr/>
            <p:nvPr/>
          </p:nvSpPr>
          <p:spPr>
            <a:xfrm>
              <a:off x="2550" y="2840925"/>
              <a:ext cx="20275" cy="16075"/>
            </a:xfrm>
            <a:custGeom>
              <a:avLst/>
              <a:gdLst/>
              <a:ahLst/>
              <a:cxnLst/>
              <a:rect l="l" t="t" r="r" b="b"/>
              <a:pathLst>
                <a:path w="811" h="643" extrusionOk="0">
                  <a:moveTo>
                    <a:pt x="511" y="1"/>
                  </a:moveTo>
                  <a:cubicBezTo>
                    <a:pt x="465" y="33"/>
                    <a:pt x="418" y="73"/>
                    <a:pt x="376" y="115"/>
                  </a:cubicBezTo>
                  <a:cubicBezTo>
                    <a:pt x="251" y="236"/>
                    <a:pt x="126" y="354"/>
                    <a:pt x="1" y="471"/>
                  </a:cubicBezTo>
                  <a:cubicBezTo>
                    <a:pt x="119" y="529"/>
                    <a:pt x="239" y="586"/>
                    <a:pt x="358" y="642"/>
                  </a:cubicBezTo>
                  <a:cubicBezTo>
                    <a:pt x="425" y="543"/>
                    <a:pt x="489" y="440"/>
                    <a:pt x="554" y="340"/>
                  </a:cubicBezTo>
                  <a:cubicBezTo>
                    <a:pt x="621" y="233"/>
                    <a:pt x="710" y="162"/>
                    <a:pt x="810" y="104"/>
                  </a:cubicBezTo>
                  <a:cubicBezTo>
                    <a:pt x="710" y="69"/>
                    <a:pt x="611" y="37"/>
                    <a:pt x="51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8" name="Google Shape;1983;p49"/>
            <p:cNvSpPr/>
            <p:nvPr/>
          </p:nvSpPr>
          <p:spPr>
            <a:xfrm>
              <a:off x="-115900" y="2757850"/>
              <a:ext cx="184175" cy="87375"/>
            </a:xfrm>
            <a:custGeom>
              <a:avLst/>
              <a:gdLst/>
              <a:ahLst/>
              <a:cxnLst/>
              <a:rect l="l" t="t" r="r" b="b"/>
              <a:pathLst>
                <a:path w="7367" h="3495" extrusionOk="0">
                  <a:moveTo>
                    <a:pt x="1508" y="1"/>
                  </a:moveTo>
                  <a:cubicBezTo>
                    <a:pt x="1080" y="1"/>
                    <a:pt x="196" y="553"/>
                    <a:pt x="0" y="846"/>
                  </a:cubicBezTo>
                  <a:cubicBezTo>
                    <a:pt x="29" y="868"/>
                    <a:pt x="60" y="889"/>
                    <a:pt x="93" y="910"/>
                  </a:cubicBezTo>
                  <a:cubicBezTo>
                    <a:pt x="1733" y="1908"/>
                    <a:pt x="3448" y="2707"/>
                    <a:pt x="5249" y="3324"/>
                  </a:cubicBezTo>
                  <a:cubicBezTo>
                    <a:pt x="5409" y="3213"/>
                    <a:pt x="5580" y="3164"/>
                    <a:pt x="5751" y="3164"/>
                  </a:cubicBezTo>
                  <a:cubicBezTo>
                    <a:pt x="5884" y="3164"/>
                    <a:pt x="6012" y="3192"/>
                    <a:pt x="6129" y="3246"/>
                  </a:cubicBezTo>
                  <a:cubicBezTo>
                    <a:pt x="6208" y="3238"/>
                    <a:pt x="6290" y="3235"/>
                    <a:pt x="6368" y="3235"/>
                  </a:cubicBezTo>
                  <a:cubicBezTo>
                    <a:pt x="6411" y="3235"/>
                    <a:pt x="6454" y="3235"/>
                    <a:pt x="6497" y="3238"/>
                  </a:cubicBezTo>
                  <a:cubicBezTo>
                    <a:pt x="6686" y="3246"/>
                    <a:pt x="6949" y="3299"/>
                    <a:pt x="7107" y="3417"/>
                  </a:cubicBezTo>
                  <a:cubicBezTo>
                    <a:pt x="7135" y="3438"/>
                    <a:pt x="7163" y="3463"/>
                    <a:pt x="7185" y="3495"/>
                  </a:cubicBezTo>
                  <a:cubicBezTo>
                    <a:pt x="7310" y="3378"/>
                    <a:pt x="7367" y="3285"/>
                    <a:pt x="7317" y="3264"/>
                  </a:cubicBezTo>
                  <a:cubicBezTo>
                    <a:pt x="5338" y="2354"/>
                    <a:pt x="3455" y="1281"/>
                    <a:pt x="1669" y="40"/>
                  </a:cubicBezTo>
                  <a:cubicBezTo>
                    <a:pt x="1626" y="15"/>
                    <a:pt x="1572" y="1"/>
                    <a:pt x="150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49" name="Google Shape;1984;p49"/>
            <p:cNvSpPr/>
            <p:nvPr/>
          </p:nvSpPr>
          <p:spPr>
            <a:xfrm>
              <a:off x="15300" y="2836925"/>
              <a:ext cx="22050" cy="6625"/>
            </a:xfrm>
            <a:custGeom>
              <a:avLst/>
              <a:gdLst/>
              <a:ahLst/>
              <a:cxnLst/>
              <a:rect l="l" t="t" r="r" b="b"/>
              <a:pathLst>
                <a:path w="882" h="265" extrusionOk="0">
                  <a:moveTo>
                    <a:pt x="503" y="1"/>
                  </a:moveTo>
                  <a:cubicBezTo>
                    <a:pt x="332" y="1"/>
                    <a:pt x="161" y="50"/>
                    <a:pt x="1" y="161"/>
                  </a:cubicBezTo>
                  <a:cubicBezTo>
                    <a:pt x="101" y="197"/>
                    <a:pt x="200" y="229"/>
                    <a:pt x="300" y="264"/>
                  </a:cubicBezTo>
                  <a:cubicBezTo>
                    <a:pt x="358" y="229"/>
                    <a:pt x="418" y="203"/>
                    <a:pt x="482" y="175"/>
                  </a:cubicBezTo>
                  <a:cubicBezTo>
                    <a:pt x="607" y="126"/>
                    <a:pt x="743" y="96"/>
                    <a:pt x="881" y="83"/>
                  </a:cubicBezTo>
                  <a:cubicBezTo>
                    <a:pt x="764" y="29"/>
                    <a:pt x="636" y="1"/>
                    <a:pt x="503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0" name="Google Shape;1985;p49"/>
            <p:cNvSpPr/>
            <p:nvPr/>
          </p:nvSpPr>
          <p:spPr>
            <a:xfrm>
              <a:off x="8175" y="2856975"/>
              <a:ext cx="3500" cy="5575"/>
            </a:xfrm>
            <a:custGeom>
              <a:avLst/>
              <a:gdLst/>
              <a:ahLst/>
              <a:cxnLst/>
              <a:rect l="l" t="t" r="r" b="b"/>
              <a:pathLst>
                <a:path w="140" h="223" extrusionOk="0">
                  <a:moveTo>
                    <a:pt x="133" y="0"/>
                  </a:moveTo>
                  <a:cubicBezTo>
                    <a:pt x="133" y="5"/>
                    <a:pt x="133" y="5"/>
                    <a:pt x="129" y="8"/>
                  </a:cubicBezTo>
                  <a:cubicBezTo>
                    <a:pt x="133" y="8"/>
                    <a:pt x="136" y="5"/>
                    <a:pt x="139" y="5"/>
                  </a:cubicBezTo>
                  <a:cubicBezTo>
                    <a:pt x="136" y="5"/>
                    <a:pt x="136" y="0"/>
                    <a:pt x="133" y="0"/>
                  </a:cubicBezTo>
                  <a:close/>
                  <a:moveTo>
                    <a:pt x="26" y="168"/>
                  </a:moveTo>
                  <a:lnTo>
                    <a:pt x="26" y="168"/>
                  </a:lnTo>
                  <a:cubicBezTo>
                    <a:pt x="25" y="169"/>
                    <a:pt x="25" y="170"/>
                    <a:pt x="24" y="171"/>
                  </a:cubicBezTo>
                  <a:lnTo>
                    <a:pt x="24" y="171"/>
                  </a:lnTo>
                  <a:cubicBezTo>
                    <a:pt x="25" y="171"/>
                    <a:pt x="26" y="170"/>
                    <a:pt x="26" y="168"/>
                  </a:cubicBezTo>
                  <a:close/>
                  <a:moveTo>
                    <a:pt x="24" y="171"/>
                  </a:moveTo>
                  <a:cubicBezTo>
                    <a:pt x="23" y="172"/>
                    <a:pt x="22" y="173"/>
                    <a:pt x="22" y="176"/>
                  </a:cubicBezTo>
                  <a:lnTo>
                    <a:pt x="22" y="176"/>
                  </a:lnTo>
                  <a:cubicBezTo>
                    <a:pt x="23" y="174"/>
                    <a:pt x="24" y="173"/>
                    <a:pt x="24" y="171"/>
                  </a:cubicBezTo>
                  <a:close/>
                  <a:moveTo>
                    <a:pt x="22" y="176"/>
                  </a:moveTo>
                  <a:lnTo>
                    <a:pt x="22" y="176"/>
                  </a:lnTo>
                  <a:cubicBezTo>
                    <a:pt x="22" y="176"/>
                    <a:pt x="22" y="176"/>
                    <a:pt x="22" y="176"/>
                  </a:cubicBezTo>
                  <a:lnTo>
                    <a:pt x="22" y="176"/>
                  </a:lnTo>
                  <a:cubicBezTo>
                    <a:pt x="22" y="176"/>
                    <a:pt x="22" y="176"/>
                    <a:pt x="22" y="176"/>
                  </a:cubicBezTo>
                  <a:cubicBezTo>
                    <a:pt x="22" y="176"/>
                    <a:pt x="22" y="176"/>
                    <a:pt x="22" y="176"/>
                  </a:cubicBezTo>
                  <a:close/>
                  <a:moveTo>
                    <a:pt x="22" y="176"/>
                  </a:moveTo>
                  <a:cubicBezTo>
                    <a:pt x="11" y="190"/>
                    <a:pt x="4" y="204"/>
                    <a:pt x="1" y="222"/>
                  </a:cubicBezTo>
                  <a:cubicBezTo>
                    <a:pt x="7" y="207"/>
                    <a:pt x="15" y="191"/>
                    <a:pt x="22" y="176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1" name="Google Shape;1986;p49"/>
            <p:cNvSpPr/>
            <p:nvPr/>
          </p:nvSpPr>
          <p:spPr>
            <a:xfrm>
              <a:off x="47025" y="2845200"/>
              <a:ext cx="19475" cy="26975"/>
            </a:xfrm>
            <a:custGeom>
              <a:avLst/>
              <a:gdLst/>
              <a:ahLst/>
              <a:cxnLst/>
              <a:rect l="l" t="t" r="r" b="b"/>
              <a:pathLst>
                <a:path w="779" h="1079" extrusionOk="0">
                  <a:moveTo>
                    <a:pt x="668" y="1"/>
                  </a:moveTo>
                  <a:cubicBezTo>
                    <a:pt x="547" y="119"/>
                    <a:pt x="361" y="262"/>
                    <a:pt x="158" y="390"/>
                  </a:cubicBezTo>
                  <a:cubicBezTo>
                    <a:pt x="208" y="608"/>
                    <a:pt x="169" y="846"/>
                    <a:pt x="1" y="1078"/>
                  </a:cubicBezTo>
                  <a:cubicBezTo>
                    <a:pt x="165" y="1011"/>
                    <a:pt x="308" y="925"/>
                    <a:pt x="411" y="768"/>
                  </a:cubicBezTo>
                  <a:cubicBezTo>
                    <a:pt x="511" y="608"/>
                    <a:pt x="615" y="450"/>
                    <a:pt x="718" y="290"/>
                  </a:cubicBezTo>
                  <a:cubicBezTo>
                    <a:pt x="779" y="193"/>
                    <a:pt x="736" y="83"/>
                    <a:pt x="66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2" name="Google Shape;1987;p49"/>
            <p:cNvSpPr/>
            <p:nvPr/>
          </p:nvSpPr>
          <p:spPr>
            <a:xfrm>
              <a:off x="30200" y="2854950"/>
              <a:ext cx="22025" cy="18725"/>
            </a:xfrm>
            <a:custGeom>
              <a:avLst/>
              <a:gdLst/>
              <a:ahLst/>
              <a:cxnLst/>
              <a:rect l="l" t="t" r="r" b="b"/>
              <a:pathLst>
                <a:path w="881" h="749" extrusionOk="0">
                  <a:moveTo>
                    <a:pt x="831" y="0"/>
                  </a:moveTo>
                  <a:lnTo>
                    <a:pt x="831" y="0"/>
                  </a:lnTo>
                  <a:cubicBezTo>
                    <a:pt x="549" y="178"/>
                    <a:pt x="236" y="331"/>
                    <a:pt x="0" y="360"/>
                  </a:cubicBezTo>
                  <a:cubicBezTo>
                    <a:pt x="178" y="471"/>
                    <a:pt x="353" y="610"/>
                    <a:pt x="496" y="749"/>
                  </a:cubicBezTo>
                  <a:cubicBezTo>
                    <a:pt x="546" y="734"/>
                    <a:pt x="596" y="720"/>
                    <a:pt x="646" y="699"/>
                  </a:cubicBezTo>
                  <a:cubicBezTo>
                    <a:pt x="653" y="695"/>
                    <a:pt x="664" y="692"/>
                    <a:pt x="674" y="688"/>
                  </a:cubicBezTo>
                  <a:cubicBezTo>
                    <a:pt x="842" y="456"/>
                    <a:pt x="881" y="218"/>
                    <a:pt x="83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3" name="Google Shape;1988;p49"/>
            <p:cNvSpPr/>
            <p:nvPr/>
          </p:nvSpPr>
          <p:spPr>
            <a:xfrm>
              <a:off x="11475" y="2843525"/>
              <a:ext cx="22225" cy="17675"/>
            </a:xfrm>
            <a:custGeom>
              <a:avLst/>
              <a:gdLst/>
              <a:ahLst/>
              <a:cxnLst/>
              <a:rect l="l" t="t" r="r" b="b"/>
              <a:pathLst>
                <a:path w="889" h="707" extrusionOk="0">
                  <a:moveTo>
                    <a:pt x="453" y="0"/>
                  </a:moveTo>
                  <a:cubicBezTo>
                    <a:pt x="353" y="58"/>
                    <a:pt x="264" y="129"/>
                    <a:pt x="197" y="236"/>
                  </a:cubicBezTo>
                  <a:cubicBezTo>
                    <a:pt x="132" y="336"/>
                    <a:pt x="68" y="439"/>
                    <a:pt x="1" y="538"/>
                  </a:cubicBezTo>
                  <a:cubicBezTo>
                    <a:pt x="4" y="538"/>
                    <a:pt x="4" y="543"/>
                    <a:pt x="7" y="543"/>
                  </a:cubicBezTo>
                  <a:cubicBezTo>
                    <a:pt x="25" y="535"/>
                    <a:pt x="47" y="532"/>
                    <a:pt x="75" y="532"/>
                  </a:cubicBezTo>
                  <a:cubicBezTo>
                    <a:pt x="190" y="532"/>
                    <a:pt x="371" y="599"/>
                    <a:pt x="567" y="706"/>
                  </a:cubicBezTo>
                  <a:cubicBezTo>
                    <a:pt x="671" y="514"/>
                    <a:pt x="778" y="325"/>
                    <a:pt x="888" y="140"/>
                  </a:cubicBezTo>
                  <a:cubicBezTo>
                    <a:pt x="742" y="93"/>
                    <a:pt x="596" y="46"/>
                    <a:pt x="453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4" name="Google Shape;1989;p49"/>
            <p:cNvSpPr/>
            <p:nvPr/>
          </p:nvSpPr>
          <p:spPr>
            <a:xfrm>
              <a:off x="37325" y="2838700"/>
              <a:ext cx="26400" cy="16275"/>
            </a:xfrm>
            <a:custGeom>
              <a:avLst/>
              <a:gdLst/>
              <a:ahLst/>
              <a:cxnLst/>
              <a:rect l="l" t="t" r="r" b="b"/>
              <a:pathLst>
                <a:path w="1056" h="651" extrusionOk="0">
                  <a:moveTo>
                    <a:pt x="239" y="1"/>
                  </a:moveTo>
                  <a:cubicBezTo>
                    <a:pt x="161" y="1"/>
                    <a:pt x="79" y="4"/>
                    <a:pt x="0" y="12"/>
                  </a:cubicBezTo>
                  <a:cubicBezTo>
                    <a:pt x="268" y="132"/>
                    <a:pt x="482" y="372"/>
                    <a:pt x="546" y="650"/>
                  </a:cubicBezTo>
                  <a:cubicBezTo>
                    <a:pt x="749" y="522"/>
                    <a:pt x="935" y="379"/>
                    <a:pt x="1056" y="261"/>
                  </a:cubicBezTo>
                  <a:cubicBezTo>
                    <a:pt x="1034" y="229"/>
                    <a:pt x="1006" y="204"/>
                    <a:pt x="978" y="183"/>
                  </a:cubicBezTo>
                  <a:cubicBezTo>
                    <a:pt x="820" y="65"/>
                    <a:pt x="557" y="12"/>
                    <a:pt x="368" y="4"/>
                  </a:cubicBezTo>
                  <a:cubicBezTo>
                    <a:pt x="325" y="1"/>
                    <a:pt x="282" y="1"/>
                    <a:pt x="239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5" name="Google Shape;1990;p49"/>
            <p:cNvSpPr/>
            <p:nvPr/>
          </p:nvSpPr>
          <p:spPr>
            <a:xfrm>
              <a:off x="22800" y="2838975"/>
              <a:ext cx="28200" cy="24975"/>
            </a:xfrm>
            <a:custGeom>
              <a:avLst/>
              <a:gdLst/>
              <a:ahLst/>
              <a:cxnLst/>
              <a:rect l="l" t="t" r="r" b="b"/>
              <a:pathLst>
                <a:path w="1128" h="999" extrusionOk="0">
                  <a:moveTo>
                    <a:pt x="581" y="1"/>
                  </a:moveTo>
                  <a:cubicBezTo>
                    <a:pt x="443" y="14"/>
                    <a:pt x="307" y="44"/>
                    <a:pt x="182" y="93"/>
                  </a:cubicBezTo>
                  <a:cubicBezTo>
                    <a:pt x="118" y="121"/>
                    <a:pt x="58" y="147"/>
                    <a:pt x="0" y="182"/>
                  </a:cubicBezTo>
                  <a:cubicBezTo>
                    <a:pt x="143" y="228"/>
                    <a:pt x="289" y="275"/>
                    <a:pt x="435" y="322"/>
                  </a:cubicBezTo>
                  <a:cubicBezTo>
                    <a:pt x="325" y="507"/>
                    <a:pt x="218" y="696"/>
                    <a:pt x="114" y="888"/>
                  </a:cubicBezTo>
                  <a:cubicBezTo>
                    <a:pt x="175" y="921"/>
                    <a:pt x="236" y="956"/>
                    <a:pt x="296" y="999"/>
                  </a:cubicBezTo>
                  <a:cubicBezTo>
                    <a:pt x="532" y="970"/>
                    <a:pt x="845" y="817"/>
                    <a:pt x="1127" y="639"/>
                  </a:cubicBezTo>
                  <a:cubicBezTo>
                    <a:pt x="1063" y="361"/>
                    <a:pt x="849" y="121"/>
                    <a:pt x="58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6" name="Google Shape;1991;p49"/>
            <p:cNvSpPr/>
            <p:nvPr/>
          </p:nvSpPr>
          <p:spPr>
            <a:xfrm>
              <a:off x="-3775" y="2909925"/>
              <a:ext cx="7700" cy="9575"/>
            </a:xfrm>
            <a:custGeom>
              <a:avLst/>
              <a:gdLst/>
              <a:ahLst/>
              <a:cxnLst/>
              <a:rect l="l" t="t" r="r" b="b"/>
              <a:pathLst>
                <a:path w="308" h="383" extrusionOk="0">
                  <a:moveTo>
                    <a:pt x="308" y="1"/>
                  </a:moveTo>
                  <a:cubicBezTo>
                    <a:pt x="208" y="76"/>
                    <a:pt x="104" y="150"/>
                    <a:pt x="0" y="222"/>
                  </a:cubicBezTo>
                  <a:cubicBezTo>
                    <a:pt x="58" y="279"/>
                    <a:pt x="115" y="333"/>
                    <a:pt x="179" y="382"/>
                  </a:cubicBezTo>
                  <a:cubicBezTo>
                    <a:pt x="218" y="254"/>
                    <a:pt x="265" y="129"/>
                    <a:pt x="30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7" name="Google Shape;1992;p49"/>
            <p:cNvSpPr/>
            <p:nvPr/>
          </p:nvSpPr>
          <p:spPr>
            <a:xfrm>
              <a:off x="-6975" y="2857175"/>
              <a:ext cx="26125" cy="58325"/>
            </a:xfrm>
            <a:custGeom>
              <a:avLst/>
              <a:gdLst/>
              <a:ahLst/>
              <a:cxnLst/>
              <a:rect l="l" t="t" r="r" b="b"/>
              <a:pathLst>
                <a:path w="1045" h="2333" extrusionOk="0">
                  <a:moveTo>
                    <a:pt x="735" y="0"/>
                  </a:moveTo>
                  <a:cubicBezTo>
                    <a:pt x="714" y="10"/>
                    <a:pt x="699" y="25"/>
                    <a:pt x="692" y="43"/>
                  </a:cubicBezTo>
                  <a:cubicBezTo>
                    <a:pt x="671" y="82"/>
                    <a:pt x="653" y="121"/>
                    <a:pt x="632" y="160"/>
                  </a:cubicBezTo>
                  <a:cubicBezTo>
                    <a:pt x="667" y="107"/>
                    <a:pt x="703" y="53"/>
                    <a:pt x="735" y="0"/>
                  </a:cubicBezTo>
                  <a:close/>
                  <a:moveTo>
                    <a:pt x="607" y="214"/>
                  </a:moveTo>
                  <a:lnTo>
                    <a:pt x="607" y="214"/>
                  </a:lnTo>
                  <a:cubicBezTo>
                    <a:pt x="442" y="545"/>
                    <a:pt x="278" y="877"/>
                    <a:pt x="118" y="1209"/>
                  </a:cubicBezTo>
                  <a:cubicBezTo>
                    <a:pt x="289" y="1476"/>
                    <a:pt x="286" y="1865"/>
                    <a:pt x="0" y="2189"/>
                  </a:cubicBezTo>
                  <a:cubicBezTo>
                    <a:pt x="39" y="2235"/>
                    <a:pt x="82" y="2286"/>
                    <a:pt x="128" y="2332"/>
                  </a:cubicBezTo>
                  <a:cubicBezTo>
                    <a:pt x="232" y="2260"/>
                    <a:pt x="336" y="2186"/>
                    <a:pt x="436" y="2111"/>
                  </a:cubicBezTo>
                  <a:cubicBezTo>
                    <a:pt x="614" y="1618"/>
                    <a:pt x="816" y="1138"/>
                    <a:pt x="1045" y="663"/>
                  </a:cubicBezTo>
                  <a:cubicBezTo>
                    <a:pt x="938" y="634"/>
                    <a:pt x="834" y="592"/>
                    <a:pt x="757" y="532"/>
                  </a:cubicBezTo>
                  <a:cubicBezTo>
                    <a:pt x="667" y="467"/>
                    <a:pt x="571" y="335"/>
                    <a:pt x="607" y="214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8" name="Google Shape;1993;p49"/>
            <p:cNvSpPr/>
            <p:nvPr/>
          </p:nvSpPr>
          <p:spPr>
            <a:xfrm>
              <a:off x="700" y="2875350"/>
              <a:ext cx="50825" cy="57350"/>
            </a:xfrm>
            <a:custGeom>
              <a:avLst/>
              <a:gdLst/>
              <a:ahLst/>
              <a:cxnLst/>
              <a:rect l="l" t="t" r="r" b="b"/>
              <a:pathLst>
                <a:path w="2033" h="2294" extrusionOk="0">
                  <a:moveTo>
                    <a:pt x="1744" y="1"/>
                  </a:moveTo>
                  <a:cubicBezTo>
                    <a:pt x="1737" y="7"/>
                    <a:pt x="1729" y="14"/>
                    <a:pt x="1726" y="19"/>
                  </a:cubicBezTo>
                  <a:cubicBezTo>
                    <a:pt x="1227" y="511"/>
                    <a:pt x="692" y="967"/>
                    <a:pt x="129" y="1384"/>
                  </a:cubicBezTo>
                  <a:cubicBezTo>
                    <a:pt x="86" y="1512"/>
                    <a:pt x="39" y="1637"/>
                    <a:pt x="0" y="1765"/>
                  </a:cubicBezTo>
                  <a:cubicBezTo>
                    <a:pt x="343" y="2054"/>
                    <a:pt x="788" y="2293"/>
                    <a:pt x="1006" y="2293"/>
                  </a:cubicBezTo>
                  <a:cubicBezTo>
                    <a:pt x="1066" y="2293"/>
                    <a:pt x="1109" y="2275"/>
                    <a:pt x="1126" y="2236"/>
                  </a:cubicBezTo>
                  <a:cubicBezTo>
                    <a:pt x="1405" y="1673"/>
                    <a:pt x="1683" y="1110"/>
                    <a:pt x="1961" y="546"/>
                  </a:cubicBezTo>
                  <a:cubicBezTo>
                    <a:pt x="2033" y="404"/>
                    <a:pt x="1926" y="200"/>
                    <a:pt x="1744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59" name="Google Shape;1994;p49"/>
            <p:cNvSpPr/>
            <p:nvPr/>
          </p:nvSpPr>
          <p:spPr>
            <a:xfrm>
              <a:off x="3900" y="2873650"/>
              <a:ext cx="40400" cy="36300"/>
            </a:xfrm>
            <a:custGeom>
              <a:avLst/>
              <a:gdLst/>
              <a:ahLst/>
              <a:cxnLst/>
              <a:rect l="l" t="t" r="r" b="b"/>
              <a:pathLst>
                <a:path w="1616" h="1452" extrusionOk="0">
                  <a:moveTo>
                    <a:pt x="1548" y="1"/>
                  </a:moveTo>
                  <a:cubicBezTo>
                    <a:pt x="1391" y="44"/>
                    <a:pt x="1224" y="57"/>
                    <a:pt x="1059" y="57"/>
                  </a:cubicBezTo>
                  <a:cubicBezTo>
                    <a:pt x="1016" y="57"/>
                    <a:pt x="974" y="57"/>
                    <a:pt x="931" y="54"/>
                  </a:cubicBezTo>
                  <a:cubicBezTo>
                    <a:pt x="835" y="51"/>
                    <a:pt x="720" y="36"/>
                    <a:pt x="610" y="4"/>
                  </a:cubicBezTo>
                  <a:cubicBezTo>
                    <a:pt x="381" y="479"/>
                    <a:pt x="179" y="959"/>
                    <a:pt x="1" y="1452"/>
                  </a:cubicBezTo>
                  <a:cubicBezTo>
                    <a:pt x="564" y="1035"/>
                    <a:pt x="1099" y="579"/>
                    <a:pt x="1598" y="87"/>
                  </a:cubicBezTo>
                  <a:cubicBezTo>
                    <a:pt x="1601" y="82"/>
                    <a:pt x="1609" y="75"/>
                    <a:pt x="1616" y="69"/>
                  </a:cubicBezTo>
                  <a:lnTo>
                    <a:pt x="1548" y="1"/>
                  </a:ln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60" name="Google Shape;1995;p49"/>
            <p:cNvSpPr/>
            <p:nvPr/>
          </p:nvSpPr>
          <p:spPr>
            <a:xfrm>
              <a:off x="-12050" y="2887375"/>
              <a:ext cx="12325" cy="24550"/>
            </a:xfrm>
            <a:custGeom>
              <a:avLst/>
              <a:gdLst/>
              <a:ahLst/>
              <a:cxnLst/>
              <a:rect l="l" t="t" r="r" b="b"/>
              <a:pathLst>
                <a:path w="493" h="982" extrusionOk="0">
                  <a:moveTo>
                    <a:pt x="321" y="1"/>
                  </a:moveTo>
                  <a:lnTo>
                    <a:pt x="321" y="1"/>
                  </a:lnTo>
                  <a:cubicBezTo>
                    <a:pt x="236" y="175"/>
                    <a:pt x="147" y="351"/>
                    <a:pt x="61" y="525"/>
                  </a:cubicBezTo>
                  <a:cubicBezTo>
                    <a:pt x="0" y="646"/>
                    <a:pt x="68" y="810"/>
                    <a:pt x="203" y="981"/>
                  </a:cubicBezTo>
                  <a:cubicBezTo>
                    <a:pt x="489" y="657"/>
                    <a:pt x="492" y="268"/>
                    <a:pt x="32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61" name="Google Shape;1996;p49"/>
            <p:cNvSpPr/>
            <p:nvPr/>
          </p:nvSpPr>
          <p:spPr>
            <a:xfrm>
              <a:off x="7275" y="2857075"/>
              <a:ext cx="17325" cy="16700"/>
            </a:xfrm>
            <a:custGeom>
              <a:avLst/>
              <a:gdLst/>
              <a:ahLst/>
              <a:cxnLst/>
              <a:rect l="l" t="t" r="r" b="b"/>
              <a:pathLst>
                <a:path w="693" h="668" extrusionOk="0">
                  <a:moveTo>
                    <a:pt x="175" y="1"/>
                  </a:moveTo>
                  <a:cubicBezTo>
                    <a:pt x="172" y="1"/>
                    <a:pt x="169" y="4"/>
                    <a:pt x="165" y="4"/>
                  </a:cubicBezTo>
                  <a:cubicBezTo>
                    <a:pt x="133" y="57"/>
                    <a:pt x="97" y="111"/>
                    <a:pt x="62" y="164"/>
                  </a:cubicBezTo>
                  <a:cubicBezTo>
                    <a:pt x="54" y="182"/>
                    <a:pt x="44" y="200"/>
                    <a:pt x="37" y="218"/>
                  </a:cubicBezTo>
                  <a:cubicBezTo>
                    <a:pt x="1" y="339"/>
                    <a:pt x="97" y="471"/>
                    <a:pt x="187" y="536"/>
                  </a:cubicBezTo>
                  <a:cubicBezTo>
                    <a:pt x="264" y="596"/>
                    <a:pt x="368" y="638"/>
                    <a:pt x="475" y="667"/>
                  </a:cubicBezTo>
                  <a:cubicBezTo>
                    <a:pt x="546" y="525"/>
                    <a:pt x="618" y="386"/>
                    <a:pt x="692" y="243"/>
                  </a:cubicBezTo>
                  <a:cubicBezTo>
                    <a:pt x="518" y="164"/>
                    <a:pt x="347" y="82"/>
                    <a:pt x="175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62" name="Google Shape;1997;p49"/>
            <p:cNvSpPr/>
            <p:nvPr/>
          </p:nvSpPr>
          <p:spPr>
            <a:xfrm>
              <a:off x="19125" y="2863125"/>
              <a:ext cx="23475" cy="11975"/>
            </a:xfrm>
            <a:custGeom>
              <a:avLst/>
              <a:gdLst/>
              <a:ahLst/>
              <a:cxnLst/>
              <a:rect l="l" t="t" r="r" b="b"/>
              <a:pathLst>
                <a:path w="939" h="479" extrusionOk="0">
                  <a:moveTo>
                    <a:pt x="218" y="1"/>
                  </a:moveTo>
                  <a:cubicBezTo>
                    <a:pt x="144" y="144"/>
                    <a:pt x="72" y="283"/>
                    <a:pt x="1" y="425"/>
                  </a:cubicBezTo>
                  <a:cubicBezTo>
                    <a:pt x="111" y="457"/>
                    <a:pt x="226" y="472"/>
                    <a:pt x="322" y="475"/>
                  </a:cubicBezTo>
                  <a:cubicBezTo>
                    <a:pt x="365" y="478"/>
                    <a:pt x="407" y="478"/>
                    <a:pt x="450" y="478"/>
                  </a:cubicBezTo>
                  <a:cubicBezTo>
                    <a:pt x="615" y="478"/>
                    <a:pt x="782" y="465"/>
                    <a:pt x="939" y="422"/>
                  </a:cubicBezTo>
                  <a:cubicBezTo>
                    <a:pt x="796" y="283"/>
                    <a:pt x="621" y="144"/>
                    <a:pt x="443" y="33"/>
                  </a:cubicBezTo>
                  <a:cubicBezTo>
                    <a:pt x="422" y="33"/>
                    <a:pt x="397" y="37"/>
                    <a:pt x="376" y="37"/>
                  </a:cubicBezTo>
                  <a:cubicBezTo>
                    <a:pt x="322" y="37"/>
                    <a:pt x="276" y="26"/>
                    <a:pt x="236" y="8"/>
                  </a:cubicBezTo>
                  <a:cubicBezTo>
                    <a:pt x="229" y="4"/>
                    <a:pt x="226" y="4"/>
                    <a:pt x="21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63" name="Google Shape;1998;p49"/>
            <p:cNvSpPr/>
            <p:nvPr/>
          </p:nvSpPr>
          <p:spPr>
            <a:xfrm>
              <a:off x="11650" y="2856800"/>
              <a:ext cx="14025" cy="6350"/>
            </a:xfrm>
            <a:custGeom>
              <a:avLst/>
              <a:gdLst/>
              <a:ahLst/>
              <a:cxnLst/>
              <a:rect l="l" t="t" r="r" b="b"/>
              <a:pathLst>
                <a:path w="561" h="254" extrusionOk="0">
                  <a:moveTo>
                    <a:pt x="68" y="1"/>
                  </a:moveTo>
                  <a:cubicBezTo>
                    <a:pt x="40" y="1"/>
                    <a:pt x="18" y="4"/>
                    <a:pt x="0" y="12"/>
                  </a:cubicBezTo>
                  <a:cubicBezTo>
                    <a:pt x="172" y="93"/>
                    <a:pt x="343" y="175"/>
                    <a:pt x="517" y="254"/>
                  </a:cubicBezTo>
                  <a:cubicBezTo>
                    <a:pt x="532" y="229"/>
                    <a:pt x="546" y="200"/>
                    <a:pt x="560" y="175"/>
                  </a:cubicBezTo>
                  <a:cubicBezTo>
                    <a:pt x="364" y="68"/>
                    <a:pt x="183" y="1"/>
                    <a:pt x="6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164" name="Google Shape;1999;p49"/>
            <p:cNvSpPr/>
            <p:nvPr/>
          </p:nvSpPr>
          <p:spPr>
            <a:xfrm>
              <a:off x="24575" y="2861175"/>
              <a:ext cx="5650" cy="2875"/>
            </a:xfrm>
            <a:custGeom>
              <a:avLst/>
              <a:gdLst/>
              <a:ahLst/>
              <a:cxnLst/>
              <a:rect l="l" t="t" r="r" b="b"/>
              <a:pathLst>
                <a:path w="226" h="115" extrusionOk="0">
                  <a:moveTo>
                    <a:pt x="43" y="0"/>
                  </a:moveTo>
                  <a:cubicBezTo>
                    <a:pt x="29" y="25"/>
                    <a:pt x="15" y="54"/>
                    <a:pt x="0" y="79"/>
                  </a:cubicBezTo>
                  <a:cubicBezTo>
                    <a:pt x="8" y="82"/>
                    <a:pt x="11" y="82"/>
                    <a:pt x="18" y="86"/>
                  </a:cubicBezTo>
                  <a:cubicBezTo>
                    <a:pt x="58" y="104"/>
                    <a:pt x="104" y="115"/>
                    <a:pt x="158" y="115"/>
                  </a:cubicBezTo>
                  <a:cubicBezTo>
                    <a:pt x="179" y="115"/>
                    <a:pt x="204" y="111"/>
                    <a:pt x="225" y="111"/>
                  </a:cubicBezTo>
                  <a:cubicBezTo>
                    <a:pt x="165" y="68"/>
                    <a:pt x="104" y="33"/>
                    <a:pt x="43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</p:grpSp>
      <p:grpSp>
        <p:nvGrpSpPr>
          <p:cNvPr id="182" name="Google Shape;1410;p43"/>
          <p:cNvGrpSpPr/>
          <p:nvPr/>
        </p:nvGrpSpPr>
        <p:grpSpPr>
          <a:xfrm rot="4691603">
            <a:off x="6474241" y="4760487"/>
            <a:ext cx="1703401" cy="2200907"/>
            <a:chOff x="2801825" y="1784650"/>
            <a:chExt cx="1912350" cy="1978300"/>
          </a:xfrm>
        </p:grpSpPr>
        <p:sp>
          <p:nvSpPr>
            <p:cNvPr id="183" name="Google Shape;1411;p43"/>
            <p:cNvSpPr/>
            <p:nvPr/>
          </p:nvSpPr>
          <p:spPr>
            <a:xfrm>
              <a:off x="2948050" y="2068550"/>
              <a:ext cx="1328450" cy="1346175"/>
            </a:xfrm>
            <a:custGeom>
              <a:avLst/>
              <a:gdLst/>
              <a:ahLst/>
              <a:cxnLst/>
              <a:rect l="l" t="t" r="r" b="b"/>
              <a:pathLst>
                <a:path w="53138" h="53847" extrusionOk="0">
                  <a:moveTo>
                    <a:pt x="31395" y="1"/>
                  </a:moveTo>
                  <a:cubicBezTo>
                    <a:pt x="30756" y="1"/>
                    <a:pt x="30099" y="16"/>
                    <a:pt x="29422" y="48"/>
                  </a:cubicBezTo>
                  <a:cubicBezTo>
                    <a:pt x="17097" y="618"/>
                    <a:pt x="0" y="13195"/>
                    <a:pt x="0" y="25521"/>
                  </a:cubicBezTo>
                  <a:cubicBezTo>
                    <a:pt x="0" y="37869"/>
                    <a:pt x="13810" y="53847"/>
                    <a:pt x="26158" y="53847"/>
                  </a:cubicBezTo>
                  <a:cubicBezTo>
                    <a:pt x="38484" y="53847"/>
                    <a:pt x="53138" y="39650"/>
                    <a:pt x="53138" y="27324"/>
                  </a:cubicBezTo>
                  <a:cubicBezTo>
                    <a:pt x="53138" y="15356"/>
                    <a:pt x="51487" y="1"/>
                    <a:pt x="3139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412;p43"/>
            <p:cNvSpPr/>
            <p:nvPr/>
          </p:nvSpPr>
          <p:spPr>
            <a:xfrm>
              <a:off x="2801825" y="1784650"/>
              <a:ext cx="1912350" cy="1978300"/>
            </a:xfrm>
            <a:custGeom>
              <a:avLst/>
              <a:gdLst/>
              <a:ahLst/>
              <a:cxnLst/>
              <a:rect l="l" t="t" r="r" b="b"/>
              <a:pathLst>
                <a:path w="76494" h="79132" extrusionOk="0">
                  <a:moveTo>
                    <a:pt x="69669" y="6473"/>
                  </a:moveTo>
                  <a:cubicBezTo>
                    <a:pt x="69852" y="6610"/>
                    <a:pt x="70011" y="6770"/>
                    <a:pt x="70171" y="6907"/>
                  </a:cubicBezTo>
                  <a:cubicBezTo>
                    <a:pt x="70171" y="6930"/>
                    <a:pt x="70171" y="6930"/>
                    <a:pt x="70171" y="6930"/>
                  </a:cubicBezTo>
                  <a:cubicBezTo>
                    <a:pt x="69988" y="6793"/>
                    <a:pt x="69829" y="6633"/>
                    <a:pt x="69669" y="6473"/>
                  </a:cubicBezTo>
                  <a:close/>
                  <a:moveTo>
                    <a:pt x="71563" y="7638"/>
                  </a:moveTo>
                  <a:lnTo>
                    <a:pt x="71563" y="7683"/>
                  </a:lnTo>
                  <a:lnTo>
                    <a:pt x="71518" y="7683"/>
                  </a:lnTo>
                  <a:cubicBezTo>
                    <a:pt x="71518" y="7660"/>
                    <a:pt x="71541" y="7660"/>
                    <a:pt x="71563" y="7638"/>
                  </a:cubicBezTo>
                  <a:close/>
                  <a:moveTo>
                    <a:pt x="36337" y="12206"/>
                  </a:moveTo>
                  <a:cubicBezTo>
                    <a:pt x="37400" y="12206"/>
                    <a:pt x="38479" y="12257"/>
                    <a:pt x="39585" y="12362"/>
                  </a:cubicBezTo>
                  <a:cubicBezTo>
                    <a:pt x="43077" y="12705"/>
                    <a:pt x="46410" y="13161"/>
                    <a:pt x="49560" y="14805"/>
                  </a:cubicBezTo>
                  <a:cubicBezTo>
                    <a:pt x="54513" y="17361"/>
                    <a:pt x="57617" y="22223"/>
                    <a:pt x="58873" y="27564"/>
                  </a:cubicBezTo>
                  <a:cubicBezTo>
                    <a:pt x="61383" y="38360"/>
                    <a:pt x="56750" y="51097"/>
                    <a:pt x="47802" y="57648"/>
                  </a:cubicBezTo>
                  <a:cubicBezTo>
                    <a:pt x="44279" y="60220"/>
                    <a:pt x="39995" y="61575"/>
                    <a:pt x="35658" y="61575"/>
                  </a:cubicBezTo>
                  <a:cubicBezTo>
                    <a:pt x="34685" y="61575"/>
                    <a:pt x="33709" y="61506"/>
                    <a:pt x="32738" y="61368"/>
                  </a:cubicBezTo>
                  <a:cubicBezTo>
                    <a:pt x="25137" y="60295"/>
                    <a:pt x="19042" y="54224"/>
                    <a:pt x="15368" y="47856"/>
                  </a:cubicBezTo>
                  <a:cubicBezTo>
                    <a:pt x="11875" y="41853"/>
                    <a:pt x="9935" y="34389"/>
                    <a:pt x="11624" y="27541"/>
                  </a:cubicBezTo>
                  <a:cubicBezTo>
                    <a:pt x="13427" y="20191"/>
                    <a:pt x="19590" y="14782"/>
                    <a:pt x="26963" y="13572"/>
                  </a:cubicBezTo>
                  <a:cubicBezTo>
                    <a:pt x="27123" y="13549"/>
                    <a:pt x="27191" y="13504"/>
                    <a:pt x="27214" y="13435"/>
                  </a:cubicBezTo>
                  <a:cubicBezTo>
                    <a:pt x="30303" y="12637"/>
                    <a:pt x="33253" y="12206"/>
                    <a:pt x="36337" y="12206"/>
                  </a:cubicBezTo>
                  <a:close/>
                  <a:moveTo>
                    <a:pt x="5256" y="66458"/>
                  </a:moveTo>
                  <a:cubicBezTo>
                    <a:pt x="5302" y="66550"/>
                    <a:pt x="5370" y="66641"/>
                    <a:pt x="5416" y="66709"/>
                  </a:cubicBezTo>
                  <a:cubicBezTo>
                    <a:pt x="5324" y="66687"/>
                    <a:pt x="5256" y="66641"/>
                    <a:pt x="5187" y="66641"/>
                  </a:cubicBezTo>
                  <a:cubicBezTo>
                    <a:pt x="5210" y="66572"/>
                    <a:pt x="5233" y="66527"/>
                    <a:pt x="5256" y="66458"/>
                  </a:cubicBezTo>
                  <a:close/>
                  <a:moveTo>
                    <a:pt x="838" y="0"/>
                  </a:moveTo>
                  <a:cubicBezTo>
                    <a:pt x="360" y="0"/>
                    <a:pt x="0" y="488"/>
                    <a:pt x="440" y="927"/>
                  </a:cubicBezTo>
                  <a:cubicBezTo>
                    <a:pt x="1353" y="1840"/>
                    <a:pt x="1901" y="2936"/>
                    <a:pt x="2471" y="4077"/>
                  </a:cubicBezTo>
                  <a:cubicBezTo>
                    <a:pt x="3179" y="5446"/>
                    <a:pt x="3932" y="6793"/>
                    <a:pt x="4594" y="8185"/>
                  </a:cubicBezTo>
                  <a:cubicBezTo>
                    <a:pt x="4717" y="8485"/>
                    <a:pt x="5018" y="8635"/>
                    <a:pt x="5296" y="8635"/>
                  </a:cubicBezTo>
                  <a:cubicBezTo>
                    <a:pt x="5377" y="8635"/>
                    <a:pt x="5457" y="8622"/>
                    <a:pt x="5530" y="8596"/>
                  </a:cubicBezTo>
                  <a:cubicBezTo>
                    <a:pt x="5575" y="8596"/>
                    <a:pt x="5621" y="8596"/>
                    <a:pt x="5690" y="8573"/>
                  </a:cubicBezTo>
                  <a:cubicBezTo>
                    <a:pt x="6237" y="8299"/>
                    <a:pt x="6762" y="7843"/>
                    <a:pt x="7219" y="7295"/>
                  </a:cubicBezTo>
                  <a:cubicBezTo>
                    <a:pt x="10437" y="10468"/>
                    <a:pt x="13542" y="13869"/>
                    <a:pt x="15116" y="18069"/>
                  </a:cubicBezTo>
                  <a:cubicBezTo>
                    <a:pt x="15139" y="18137"/>
                    <a:pt x="15231" y="18228"/>
                    <a:pt x="15322" y="18320"/>
                  </a:cubicBezTo>
                  <a:cubicBezTo>
                    <a:pt x="12583" y="21036"/>
                    <a:pt x="10643" y="24620"/>
                    <a:pt x="9867" y="28682"/>
                  </a:cubicBezTo>
                  <a:cubicBezTo>
                    <a:pt x="8315" y="36648"/>
                    <a:pt x="11807" y="45368"/>
                    <a:pt x="16554" y="51645"/>
                  </a:cubicBezTo>
                  <a:cubicBezTo>
                    <a:pt x="17331" y="52695"/>
                    <a:pt x="18175" y="53653"/>
                    <a:pt x="19088" y="54589"/>
                  </a:cubicBezTo>
                  <a:cubicBezTo>
                    <a:pt x="19042" y="54589"/>
                    <a:pt x="18997" y="54612"/>
                    <a:pt x="18974" y="54635"/>
                  </a:cubicBezTo>
                  <a:cubicBezTo>
                    <a:pt x="14660" y="58264"/>
                    <a:pt x="10757" y="62304"/>
                    <a:pt x="6808" y="66298"/>
                  </a:cubicBezTo>
                  <a:cubicBezTo>
                    <a:pt x="6511" y="65956"/>
                    <a:pt x="6192" y="65659"/>
                    <a:pt x="5849" y="65431"/>
                  </a:cubicBezTo>
                  <a:cubicBezTo>
                    <a:pt x="5827" y="65385"/>
                    <a:pt x="5804" y="65317"/>
                    <a:pt x="5804" y="65271"/>
                  </a:cubicBezTo>
                  <a:cubicBezTo>
                    <a:pt x="5729" y="65085"/>
                    <a:pt x="5044" y="64486"/>
                    <a:pt x="4697" y="64486"/>
                  </a:cubicBezTo>
                  <a:cubicBezTo>
                    <a:pt x="4619" y="64486"/>
                    <a:pt x="4559" y="64516"/>
                    <a:pt x="4526" y="64587"/>
                  </a:cubicBezTo>
                  <a:cubicBezTo>
                    <a:pt x="3156" y="67234"/>
                    <a:pt x="2540" y="70293"/>
                    <a:pt x="2038" y="73215"/>
                  </a:cubicBezTo>
                  <a:cubicBezTo>
                    <a:pt x="1978" y="73493"/>
                    <a:pt x="2750" y="73979"/>
                    <a:pt x="3116" y="73979"/>
                  </a:cubicBezTo>
                  <a:cubicBezTo>
                    <a:pt x="3170" y="73979"/>
                    <a:pt x="3215" y="73968"/>
                    <a:pt x="3247" y="73945"/>
                  </a:cubicBezTo>
                  <a:cubicBezTo>
                    <a:pt x="5324" y="72575"/>
                    <a:pt x="6991" y="70795"/>
                    <a:pt x="8634" y="68946"/>
                  </a:cubicBezTo>
                  <a:cubicBezTo>
                    <a:pt x="8703" y="68878"/>
                    <a:pt x="8588" y="68741"/>
                    <a:pt x="8543" y="68695"/>
                  </a:cubicBezTo>
                  <a:cubicBezTo>
                    <a:pt x="8223" y="68284"/>
                    <a:pt x="7904" y="67782"/>
                    <a:pt x="7561" y="67303"/>
                  </a:cubicBezTo>
                  <a:cubicBezTo>
                    <a:pt x="11601" y="63240"/>
                    <a:pt x="15550" y="59109"/>
                    <a:pt x="19910" y="55388"/>
                  </a:cubicBezTo>
                  <a:cubicBezTo>
                    <a:pt x="24338" y="59542"/>
                    <a:pt x="29999" y="62213"/>
                    <a:pt x="36184" y="62304"/>
                  </a:cubicBezTo>
                  <a:cubicBezTo>
                    <a:pt x="36261" y="62305"/>
                    <a:pt x="36338" y="62305"/>
                    <a:pt x="36414" y="62305"/>
                  </a:cubicBezTo>
                  <a:cubicBezTo>
                    <a:pt x="40462" y="62305"/>
                    <a:pt x="44329" y="61123"/>
                    <a:pt x="47734" y="59040"/>
                  </a:cubicBezTo>
                  <a:cubicBezTo>
                    <a:pt x="48715" y="63765"/>
                    <a:pt x="50861" y="68102"/>
                    <a:pt x="52573" y="72598"/>
                  </a:cubicBezTo>
                  <a:cubicBezTo>
                    <a:pt x="52116" y="72827"/>
                    <a:pt x="51683" y="73078"/>
                    <a:pt x="51249" y="73374"/>
                  </a:cubicBezTo>
                  <a:cubicBezTo>
                    <a:pt x="51135" y="73443"/>
                    <a:pt x="50815" y="73694"/>
                    <a:pt x="50907" y="73876"/>
                  </a:cubicBezTo>
                  <a:cubicBezTo>
                    <a:pt x="50975" y="74013"/>
                    <a:pt x="51066" y="74128"/>
                    <a:pt x="51135" y="74242"/>
                  </a:cubicBezTo>
                  <a:cubicBezTo>
                    <a:pt x="51066" y="74356"/>
                    <a:pt x="51066" y="74447"/>
                    <a:pt x="51158" y="74516"/>
                  </a:cubicBezTo>
                  <a:cubicBezTo>
                    <a:pt x="51295" y="74584"/>
                    <a:pt x="51432" y="74675"/>
                    <a:pt x="51546" y="74767"/>
                  </a:cubicBezTo>
                  <a:cubicBezTo>
                    <a:pt x="51979" y="75246"/>
                    <a:pt x="52459" y="75680"/>
                    <a:pt x="52984" y="76091"/>
                  </a:cubicBezTo>
                  <a:cubicBezTo>
                    <a:pt x="53897" y="77095"/>
                    <a:pt x="54696" y="78213"/>
                    <a:pt x="55723" y="79081"/>
                  </a:cubicBezTo>
                  <a:cubicBezTo>
                    <a:pt x="55769" y="79116"/>
                    <a:pt x="55830" y="79132"/>
                    <a:pt x="55900" y="79132"/>
                  </a:cubicBezTo>
                  <a:cubicBezTo>
                    <a:pt x="56287" y="79132"/>
                    <a:pt x="56959" y="78663"/>
                    <a:pt x="56978" y="78373"/>
                  </a:cubicBezTo>
                  <a:cubicBezTo>
                    <a:pt x="57092" y="76068"/>
                    <a:pt x="56088" y="73991"/>
                    <a:pt x="55837" y="71731"/>
                  </a:cubicBezTo>
                  <a:cubicBezTo>
                    <a:pt x="55819" y="71604"/>
                    <a:pt x="55729" y="71564"/>
                    <a:pt x="55624" y="71564"/>
                  </a:cubicBezTo>
                  <a:cubicBezTo>
                    <a:pt x="55597" y="71564"/>
                    <a:pt x="55568" y="71566"/>
                    <a:pt x="55540" y="71571"/>
                  </a:cubicBezTo>
                  <a:cubicBezTo>
                    <a:pt x="54969" y="71662"/>
                    <a:pt x="54444" y="71799"/>
                    <a:pt x="53919" y="72005"/>
                  </a:cubicBezTo>
                  <a:cubicBezTo>
                    <a:pt x="52185" y="67440"/>
                    <a:pt x="49994" y="63012"/>
                    <a:pt x="49035" y="58196"/>
                  </a:cubicBezTo>
                  <a:cubicBezTo>
                    <a:pt x="49788" y="57671"/>
                    <a:pt x="50496" y="57100"/>
                    <a:pt x="51203" y="56484"/>
                  </a:cubicBezTo>
                  <a:cubicBezTo>
                    <a:pt x="59238" y="49316"/>
                    <a:pt x="62844" y="36854"/>
                    <a:pt x="59968" y="26491"/>
                  </a:cubicBezTo>
                  <a:cubicBezTo>
                    <a:pt x="59352" y="24209"/>
                    <a:pt x="58325" y="22086"/>
                    <a:pt x="56978" y="20214"/>
                  </a:cubicBezTo>
                  <a:cubicBezTo>
                    <a:pt x="60767" y="15398"/>
                    <a:pt x="65926" y="11997"/>
                    <a:pt x="70742" y="8277"/>
                  </a:cubicBezTo>
                  <a:cubicBezTo>
                    <a:pt x="71257" y="8728"/>
                    <a:pt x="71842" y="9054"/>
                    <a:pt x="72470" y="9054"/>
                  </a:cubicBezTo>
                  <a:cubicBezTo>
                    <a:pt x="72731" y="9054"/>
                    <a:pt x="73000" y="8998"/>
                    <a:pt x="73275" y="8870"/>
                  </a:cubicBezTo>
                  <a:cubicBezTo>
                    <a:pt x="75010" y="8117"/>
                    <a:pt x="75809" y="5195"/>
                    <a:pt x="76425" y="3620"/>
                  </a:cubicBezTo>
                  <a:cubicBezTo>
                    <a:pt x="76493" y="3462"/>
                    <a:pt x="75956" y="2296"/>
                    <a:pt x="75791" y="2296"/>
                  </a:cubicBezTo>
                  <a:cubicBezTo>
                    <a:pt x="75789" y="2296"/>
                    <a:pt x="75788" y="2296"/>
                    <a:pt x="75786" y="2296"/>
                  </a:cubicBezTo>
                  <a:cubicBezTo>
                    <a:pt x="73070" y="2411"/>
                    <a:pt x="70696" y="3917"/>
                    <a:pt x="68162" y="4762"/>
                  </a:cubicBezTo>
                  <a:cubicBezTo>
                    <a:pt x="68118" y="4784"/>
                    <a:pt x="68617" y="6088"/>
                    <a:pt x="68789" y="6088"/>
                  </a:cubicBezTo>
                  <a:cubicBezTo>
                    <a:pt x="68794" y="6088"/>
                    <a:pt x="68798" y="6087"/>
                    <a:pt x="68802" y="6085"/>
                  </a:cubicBezTo>
                  <a:cubicBezTo>
                    <a:pt x="68847" y="6085"/>
                    <a:pt x="68870" y="6063"/>
                    <a:pt x="68916" y="6063"/>
                  </a:cubicBezTo>
                  <a:cubicBezTo>
                    <a:pt x="68961" y="6177"/>
                    <a:pt x="69030" y="6291"/>
                    <a:pt x="69121" y="6405"/>
                  </a:cubicBezTo>
                  <a:cubicBezTo>
                    <a:pt x="69304" y="6656"/>
                    <a:pt x="69509" y="6953"/>
                    <a:pt x="69760" y="7250"/>
                  </a:cubicBezTo>
                  <a:cubicBezTo>
                    <a:pt x="64990" y="10947"/>
                    <a:pt x="59877" y="14303"/>
                    <a:pt x="56042" y="19005"/>
                  </a:cubicBezTo>
                  <a:cubicBezTo>
                    <a:pt x="54627" y="17338"/>
                    <a:pt x="52938" y="15900"/>
                    <a:pt x="50998" y="14759"/>
                  </a:cubicBezTo>
                  <a:cubicBezTo>
                    <a:pt x="48533" y="13321"/>
                    <a:pt x="45771" y="12522"/>
                    <a:pt x="42963" y="12066"/>
                  </a:cubicBezTo>
                  <a:cubicBezTo>
                    <a:pt x="40501" y="11666"/>
                    <a:pt x="37918" y="11401"/>
                    <a:pt x="35373" y="11401"/>
                  </a:cubicBezTo>
                  <a:cubicBezTo>
                    <a:pt x="34426" y="11401"/>
                    <a:pt x="33484" y="11437"/>
                    <a:pt x="32555" y="11518"/>
                  </a:cubicBezTo>
                  <a:cubicBezTo>
                    <a:pt x="30272" y="11723"/>
                    <a:pt x="28013" y="12294"/>
                    <a:pt x="25799" y="12887"/>
                  </a:cubicBezTo>
                  <a:cubicBezTo>
                    <a:pt x="25730" y="12910"/>
                    <a:pt x="25662" y="12933"/>
                    <a:pt x="25639" y="12956"/>
                  </a:cubicBezTo>
                  <a:cubicBezTo>
                    <a:pt x="21918" y="13641"/>
                    <a:pt x="18632" y="15307"/>
                    <a:pt x="16007" y="17681"/>
                  </a:cubicBezTo>
                  <a:cubicBezTo>
                    <a:pt x="14181" y="13458"/>
                    <a:pt x="10917" y="10011"/>
                    <a:pt x="7630" y="6793"/>
                  </a:cubicBezTo>
                  <a:cubicBezTo>
                    <a:pt x="8018" y="6291"/>
                    <a:pt x="8360" y="5789"/>
                    <a:pt x="8680" y="5355"/>
                  </a:cubicBezTo>
                  <a:cubicBezTo>
                    <a:pt x="8862" y="5241"/>
                    <a:pt x="8954" y="5035"/>
                    <a:pt x="8931" y="4784"/>
                  </a:cubicBezTo>
                  <a:cubicBezTo>
                    <a:pt x="8976" y="4716"/>
                    <a:pt x="8931" y="4647"/>
                    <a:pt x="8862" y="4579"/>
                  </a:cubicBezTo>
                  <a:cubicBezTo>
                    <a:pt x="8817" y="4488"/>
                    <a:pt x="8771" y="4396"/>
                    <a:pt x="8680" y="4305"/>
                  </a:cubicBezTo>
                  <a:cubicBezTo>
                    <a:pt x="6648" y="2388"/>
                    <a:pt x="3658" y="1110"/>
                    <a:pt x="1125" y="60"/>
                  </a:cubicBezTo>
                  <a:cubicBezTo>
                    <a:pt x="1028" y="19"/>
                    <a:pt x="930" y="0"/>
                    <a:pt x="8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413;p43"/>
            <p:cNvSpPr/>
            <p:nvPr/>
          </p:nvSpPr>
          <p:spPr>
            <a:xfrm>
              <a:off x="3896075" y="2041650"/>
              <a:ext cx="256475" cy="106975"/>
            </a:xfrm>
            <a:custGeom>
              <a:avLst/>
              <a:gdLst/>
              <a:ahLst/>
              <a:cxnLst/>
              <a:rect l="l" t="t" r="r" b="b"/>
              <a:pathLst>
                <a:path w="10259" h="4279" extrusionOk="0">
                  <a:moveTo>
                    <a:pt x="1011" y="0"/>
                  </a:moveTo>
                  <a:cubicBezTo>
                    <a:pt x="884" y="0"/>
                    <a:pt x="758" y="2"/>
                    <a:pt x="631" y="5"/>
                  </a:cubicBezTo>
                  <a:cubicBezTo>
                    <a:pt x="1" y="28"/>
                    <a:pt x="103" y="827"/>
                    <a:pt x="676" y="827"/>
                  </a:cubicBezTo>
                  <a:cubicBezTo>
                    <a:pt x="684" y="827"/>
                    <a:pt x="692" y="827"/>
                    <a:pt x="700" y="827"/>
                  </a:cubicBezTo>
                  <a:cubicBezTo>
                    <a:pt x="754" y="826"/>
                    <a:pt x="808" y="826"/>
                    <a:pt x="862" y="826"/>
                  </a:cubicBezTo>
                  <a:cubicBezTo>
                    <a:pt x="2426" y="826"/>
                    <a:pt x="3946" y="1144"/>
                    <a:pt x="5402" y="1740"/>
                  </a:cubicBezTo>
                  <a:cubicBezTo>
                    <a:pt x="6931" y="2333"/>
                    <a:pt x="8141" y="3338"/>
                    <a:pt x="9510" y="4205"/>
                  </a:cubicBezTo>
                  <a:cubicBezTo>
                    <a:pt x="9592" y="4256"/>
                    <a:pt x="9677" y="4279"/>
                    <a:pt x="9757" y="4279"/>
                  </a:cubicBezTo>
                  <a:cubicBezTo>
                    <a:pt x="10036" y="4279"/>
                    <a:pt x="10258" y="4005"/>
                    <a:pt x="10081" y="3703"/>
                  </a:cubicBezTo>
                  <a:cubicBezTo>
                    <a:pt x="9670" y="2973"/>
                    <a:pt x="8940" y="2493"/>
                    <a:pt x="8255" y="2060"/>
                  </a:cubicBezTo>
                  <a:cubicBezTo>
                    <a:pt x="7525" y="1603"/>
                    <a:pt x="6726" y="1192"/>
                    <a:pt x="5927" y="895"/>
                  </a:cubicBezTo>
                  <a:cubicBezTo>
                    <a:pt x="4357" y="280"/>
                    <a:pt x="2670" y="0"/>
                    <a:pt x="10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414;p43"/>
            <p:cNvSpPr/>
            <p:nvPr/>
          </p:nvSpPr>
          <p:spPr>
            <a:xfrm>
              <a:off x="3375050" y="3302875"/>
              <a:ext cx="379900" cy="127475"/>
            </a:xfrm>
            <a:custGeom>
              <a:avLst/>
              <a:gdLst/>
              <a:ahLst/>
              <a:cxnLst/>
              <a:rect l="l" t="t" r="r" b="b"/>
              <a:pathLst>
                <a:path w="15196" h="5099" extrusionOk="0">
                  <a:moveTo>
                    <a:pt x="654" y="0"/>
                  </a:moveTo>
                  <a:cubicBezTo>
                    <a:pt x="318" y="0"/>
                    <a:pt x="0" y="270"/>
                    <a:pt x="268" y="616"/>
                  </a:cubicBezTo>
                  <a:cubicBezTo>
                    <a:pt x="1751" y="2557"/>
                    <a:pt x="4148" y="3378"/>
                    <a:pt x="6408" y="3995"/>
                  </a:cubicBezTo>
                  <a:cubicBezTo>
                    <a:pt x="7663" y="4337"/>
                    <a:pt x="8964" y="4588"/>
                    <a:pt x="10242" y="4793"/>
                  </a:cubicBezTo>
                  <a:cubicBezTo>
                    <a:pt x="10904" y="4885"/>
                    <a:pt x="11566" y="4953"/>
                    <a:pt x="12251" y="4999"/>
                  </a:cubicBezTo>
                  <a:cubicBezTo>
                    <a:pt x="12686" y="5044"/>
                    <a:pt x="13160" y="5099"/>
                    <a:pt x="13622" y="5099"/>
                  </a:cubicBezTo>
                  <a:cubicBezTo>
                    <a:pt x="13863" y="5099"/>
                    <a:pt x="14101" y="5084"/>
                    <a:pt x="14328" y="5045"/>
                  </a:cubicBezTo>
                  <a:cubicBezTo>
                    <a:pt x="14716" y="4976"/>
                    <a:pt x="15195" y="4223"/>
                    <a:pt x="14602" y="4086"/>
                  </a:cubicBezTo>
                  <a:cubicBezTo>
                    <a:pt x="13917" y="3903"/>
                    <a:pt x="13141" y="3949"/>
                    <a:pt x="12434" y="3880"/>
                  </a:cubicBezTo>
                  <a:cubicBezTo>
                    <a:pt x="11772" y="3835"/>
                    <a:pt x="11110" y="3766"/>
                    <a:pt x="10448" y="3675"/>
                  </a:cubicBezTo>
                  <a:cubicBezTo>
                    <a:pt x="9169" y="3492"/>
                    <a:pt x="7868" y="3241"/>
                    <a:pt x="6613" y="2899"/>
                  </a:cubicBezTo>
                  <a:cubicBezTo>
                    <a:pt x="4650" y="2374"/>
                    <a:pt x="2436" y="1780"/>
                    <a:pt x="1067" y="183"/>
                  </a:cubicBezTo>
                  <a:cubicBezTo>
                    <a:pt x="960" y="55"/>
                    <a:pt x="805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" name="Google Shape;1415;p43"/>
          <p:cNvSpPr txBox="1"/>
          <p:nvPr/>
        </p:nvSpPr>
        <p:spPr>
          <a:xfrm>
            <a:off x="6538588" y="5475125"/>
            <a:ext cx="1804229" cy="85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Es necesario conocer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188" name="Google Shape;1421;p43"/>
          <p:cNvGrpSpPr/>
          <p:nvPr/>
        </p:nvGrpSpPr>
        <p:grpSpPr>
          <a:xfrm rot="-977123" flipH="1">
            <a:off x="8630755" y="6110655"/>
            <a:ext cx="1430535" cy="585366"/>
            <a:chOff x="4345425" y="2175475"/>
            <a:chExt cx="800750" cy="176025"/>
          </a:xfrm>
          <a:solidFill>
            <a:schemeClr val="accent6">
              <a:lumMod val="90000"/>
            </a:schemeClr>
          </a:solidFill>
        </p:grpSpPr>
        <p:sp>
          <p:nvSpPr>
            <p:cNvPr id="189" name="Google Shape;1422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423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2" name="Google Shape;1415;p43"/>
          <p:cNvSpPr txBox="1"/>
          <p:nvPr/>
        </p:nvSpPr>
        <p:spPr>
          <a:xfrm rot="21272633">
            <a:off x="8151004" y="6148294"/>
            <a:ext cx="2337494" cy="388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Características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193" name="Google Shape;1421;p43"/>
          <p:cNvGrpSpPr/>
          <p:nvPr/>
        </p:nvGrpSpPr>
        <p:grpSpPr>
          <a:xfrm rot="-977123" flipH="1">
            <a:off x="7687141" y="4365954"/>
            <a:ext cx="1165911" cy="585366"/>
            <a:chOff x="4345425" y="2175475"/>
            <a:chExt cx="800750" cy="176025"/>
          </a:xfrm>
          <a:solidFill>
            <a:schemeClr val="accent6">
              <a:lumMod val="90000"/>
            </a:schemeClr>
          </a:solidFill>
        </p:grpSpPr>
        <p:sp>
          <p:nvSpPr>
            <p:cNvPr id="194" name="Google Shape;1422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423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421;p43"/>
          <p:cNvGrpSpPr/>
          <p:nvPr/>
        </p:nvGrpSpPr>
        <p:grpSpPr>
          <a:xfrm rot="-977123" flipH="1">
            <a:off x="4720178" y="4914833"/>
            <a:ext cx="1430535" cy="585366"/>
            <a:chOff x="4345425" y="2175475"/>
            <a:chExt cx="800750" cy="176025"/>
          </a:xfrm>
          <a:solidFill>
            <a:schemeClr val="accent6">
              <a:lumMod val="90000"/>
            </a:schemeClr>
          </a:solidFill>
        </p:grpSpPr>
        <p:sp>
          <p:nvSpPr>
            <p:cNvPr id="197" name="Google Shape;1422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423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" name="Google Shape;1421;p43"/>
          <p:cNvGrpSpPr/>
          <p:nvPr/>
        </p:nvGrpSpPr>
        <p:grpSpPr>
          <a:xfrm rot="-977123" flipH="1">
            <a:off x="4849829" y="6242014"/>
            <a:ext cx="1430535" cy="585366"/>
            <a:chOff x="4345425" y="2175475"/>
            <a:chExt cx="800750" cy="176025"/>
          </a:xfrm>
          <a:solidFill>
            <a:schemeClr val="accent6">
              <a:lumMod val="90000"/>
            </a:schemeClr>
          </a:solidFill>
        </p:grpSpPr>
        <p:sp>
          <p:nvSpPr>
            <p:cNvPr id="200" name="Google Shape;1422;p43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423;p43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2" name="Google Shape;1415;p43"/>
          <p:cNvSpPr txBox="1"/>
          <p:nvPr/>
        </p:nvSpPr>
        <p:spPr>
          <a:xfrm rot="21272633">
            <a:off x="4363814" y="6261053"/>
            <a:ext cx="2337494" cy="388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Posibilidades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sp>
        <p:nvSpPr>
          <p:cNvPr id="203" name="Google Shape;1415;p43"/>
          <p:cNvSpPr txBox="1"/>
          <p:nvPr/>
        </p:nvSpPr>
        <p:spPr>
          <a:xfrm rot="21272633">
            <a:off x="4215950" y="4968810"/>
            <a:ext cx="2337494" cy="388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Actitudes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sp>
        <p:nvSpPr>
          <p:cNvPr id="204" name="Google Shape;1415;p43"/>
          <p:cNvSpPr txBox="1"/>
          <p:nvPr/>
        </p:nvSpPr>
        <p:spPr>
          <a:xfrm rot="21272633">
            <a:off x="7080636" y="4434014"/>
            <a:ext cx="2337494" cy="388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Aptitudes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205" name="Google Shape;2151;p52"/>
          <p:cNvGrpSpPr/>
          <p:nvPr/>
        </p:nvGrpSpPr>
        <p:grpSpPr>
          <a:xfrm>
            <a:off x="1938079" y="4629879"/>
            <a:ext cx="2231388" cy="2017250"/>
            <a:chOff x="3317738" y="2853586"/>
            <a:chExt cx="1928496" cy="1752476"/>
          </a:xfrm>
        </p:grpSpPr>
        <p:sp>
          <p:nvSpPr>
            <p:cNvPr id="206" name="Google Shape;2152;p52"/>
            <p:cNvSpPr/>
            <p:nvPr/>
          </p:nvSpPr>
          <p:spPr>
            <a:xfrm>
              <a:off x="3322207" y="2918802"/>
              <a:ext cx="1863635" cy="1687260"/>
            </a:xfrm>
            <a:custGeom>
              <a:avLst/>
              <a:gdLst/>
              <a:ahLst/>
              <a:cxnLst/>
              <a:rect l="l" t="t" r="r" b="b"/>
              <a:pathLst>
                <a:path w="17096" h="20282" extrusionOk="0">
                  <a:moveTo>
                    <a:pt x="8431" y="1"/>
                  </a:moveTo>
                  <a:cubicBezTo>
                    <a:pt x="6933" y="1"/>
                    <a:pt x="5496" y="575"/>
                    <a:pt x="4419" y="1612"/>
                  </a:cubicBezTo>
                  <a:cubicBezTo>
                    <a:pt x="3815" y="2208"/>
                    <a:pt x="3344" y="2928"/>
                    <a:pt x="2913" y="3656"/>
                  </a:cubicBezTo>
                  <a:cubicBezTo>
                    <a:pt x="1201" y="6577"/>
                    <a:pt x="1" y="9878"/>
                    <a:pt x="1" y="13262"/>
                  </a:cubicBezTo>
                  <a:cubicBezTo>
                    <a:pt x="1" y="14023"/>
                    <a:pt x="59" y="14801"/>
                    <a:pt x="332" y="15513"/>
                  </a:cubicBezTo>
                  <a:cubicBezTo>
                    <a:pt x="729" y="16564"/>
                    <a:pt x="1556" y="17416"/>
                    <a:pt x="2508" y="18020"/>
                  </a:cubicBezTo>
                  <a:cubicBezTo>
                    <a:pt x="3460" y="18624"/>
                    <a:pt x="4527" y="19013"/>
                    <a:pt x="5603" y="19369"/>
                  </a:cubicBezTo>
                  <a:cubicBezTo>
                    <a:pt x="7119" y="19863"/>
                    <a:pt x="8757" y="20281"/>
                    <a:pt x="10333" y="20281"/>
                  </a:cubicBezTo>
                  <a:cubicBezTo>
                    <a:pt x="11423" y="20281"/>
                    <a:pt x="12484" y="20081"/>
                    <a:pt x="13455" y="19567"/>
                  </a:cubicBezTo>
                  <a:cubicBezTo>
                    <a:pt x="14737" y="18889"/>
                    <a:pt x="15714" y="17705"/>
                    <a:pt x="16301" y="16373"/>
                  </a:cubicBezTo>
                  <a:cubicBezTo>
                    <a:pt x="16880" y="15049"/>
                    <a:pt x="17095" y="13577"/>
                    <a:pt x="17079" y="12129"/>
                  </a:cubicBezTo>
                  <a:cubicBezTo>
                    <a:pt x="17029" y="8116"/>
                    <a:pt x="15391" y="5311"/>
                    <a:pt x="12578" y="1827"/>
                  </a:cubicBezTo>
                  <a:cubicBezTo>
                    <a:pt x="11411" y="603"/>
                    <a:pt x="10269" y="90"/>
                    <a:pt x="8705" y="7"/>
                  </a:cubicBezTo>
                  <a:cubicBezTo>
                    <a:pt x="8614" y="3"/>
                    <a:pt x="8523" y="1"/>
                    <a:pt x="84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207" name="Google Shape;2153;p52"/>
            <p:cNvSpPr/>
            <p:nvPr/>
          </p:nvSpPr>
          <p:spPr>
            <a:xfrm>
              <a:off x="3317738" y="2853586"/>
              <a:ext cx="1928496" cy="1706809"/>
            </a:xfrm>
            <a:custGeom>
              <a:avLst/>
              <a:gdLst/>
              <a:ahLst/>
              <a:cxnLst/>
              <a:rect l="l" t="t" r="r" b="b"/>
              <a:pathLst>
                <a:path w="17691" h="20517" extrusionOk="0">
                  <a:moveTo>
                    <a:pt x="8773" y="232"/>
                  </a:moveTo>
                  <a:cubicBezTo>
                    <a:pt x="10298" y="232"/>
                    <a:pt x="11726" y="875"/>
                    <a:pt x="12835" y="2014"/>
                  </a:cubicBezTo>
                  <a:lnTo>
                    <a:pt x="12835" y="2014"/>
                  </a:lnTo>
                  <a:cubicBezTo>
                    <a:pt x="12839" y="2022"/>
                    <a:pt x="12844" y="2030"/>
                    <a:pt x="12850" y="2038"/>
                  </a:cubicBezTo>
                  <a:cubicBezTo>
                    <a:pt x="15043" y="4752"/>
                    <a:pt x="16988" y="7697"/>
                    <a:pt x="17269" y="11272"/>
                  </a:cubicBezTo>
                  <a:cubicBezTo>
                    <a:pt x="17434" y="13274"/>
                    <a:pt x="17211" y="15392"/>
                    <a:pt x="16193" y="17163"/>
                  </a:cubicBezTo>
                  <a:cubicBezTo>
                    <a:pt x="15233" y="18834"/>
                    <a:pt x="13636" y="19960"/>
                    <a:pt x="11717" y="20216"/>
                  </a:cubicBezTo>
                  <a:cubicBezTo>
                    <a:pt x="11364" y="20263"/>
                    <a:pt x="11010" y="20284"/>
                    <a:pt x="10657" y="20284"/>
                  </a:cubicBezTo>
                  <a:cubicBezTo>
                    <a:pt x="9128" y="20284"/>
                    <a:pt x="7601" y="19887"/>
                    <a:pt x="6157" y="19430"/>
                  </a:cubicBezTo>
                  <a:cubicBezTo>
                    <a:pt x="4303" y="18834"/>
                    <a:pt x="2284" y="18082"/>
                    <a:pt x="1192" y="16360"/>
                  </a:cubicBezTo>
                  <a:cubicBezTo>
                    <a:pt x="108" y="14664"/>
                    <a:pt x="406" y="12248"/>
                    <a:pt x="787" y="10362"/>
                  </a:cubicBezTo>
                  <a:cubicBezTo>
                    <a:pt x="1184" y="8409"/>
                    <a:pt x="1912" y="6539"/>
                    <a:pt x="2847" y="4785"/>
                  </a:cubicBezTo>
                  <a:cubicBezTo>
                    <a:pt x="3873" y="2857"/>
                    <a:pt x="5097" y="1020"/>
                    <a:pt x="7323" y="424"/>
                  </a:cubicBezTo>
                  <a:cubicBezTo>
                    <a:pt x="7811" y="295"/>
                    <a:pt x="8297" y="232"/>
                    <a:pt x="8773" y="232"/>
                  </a:cubicBezTo>
                  <a:close/>
                  <a:moveTo>
                    <a:pt x="8789" y="1"/>
                  </a:moveTo>
                  <a:cubicBezTo>
                    <a:pt x="8636" y="1"/>
                    <a:pt x="8481" y="7"/>
                    <a:pt x="8324" y="19"/>
                  </a:cubicBezTo>
                  <a:cubicBezTo>
                    <a:pt x="6405" y="176"/>
                    <a:pt x="4816" y="1235"/>
                    <a:pt x="3749" y="2799"/>
                  </a:cubicBezTo>
                  <a:cubicBezTo>
                    <a:pt x="2549" y="4561"/>
                    <a:pt x="1622" y="6506"/>
                    <a:pt x="1002" y="8550"/>
                  </a:cubicBezTo>
                  <a:cubicBezTo>
                    <a:pt x="406" y="10494"/>
                    <a:pt x="1" y="12720"/>
                    <a:pt x="332" y="14747"/>
                  </a:cubicBezTo>
                  <a:cubicBezTo>
                    <a:pt x="663" y="16774"/>
                    <a:pt x="2251" y="18106"/>
                    <a:pt x="4047" y="18901"/>
                  </a:cubicBezTo>
                  <a:cubicBezTo>
                    <a:pt x="5900" y="19720"/>
                    <a:pt x="8002" y="20357"/>
                    <a:pt x="10037" y="20498"/>
                  </a:cubicBezTo>
                  <a:cubicBezTo>
                    <a:pt x="10232" y="20510"/>
                    <a:pt x="10426" y="20517"/>
                    <a:pt x="10620" y="20517"/>
                  </a:cubicBezTo>
                  <a:cubicBezTo>
                    <a:pt x="12304" y="20517"/>
                    <a:pt x="13937" y="20021"/>
                    <a:pt x="15184" y="18826"/>
                  </a:cubicBezTo>
                  <a:cubicBezTo>
                    <a:pt x="16615" y="17453"/>
                    <a:pt x="17310" y="15516"/>
                    <a:pt x="17492" y="13572"/>
                  </a:cubicBezTo>
                  <a:cubicBezTo>
                    <a:pt x="17691" y="11470"/>
                    <a:pt x="17376" y="9344"/>
                    <a:pt x="16566" y="7391"/>
                  </a:cubicBezTo>
                  <a:cubicBezTo>
                    <a:pt x="15719" y="5377"/>
                    <a:pt x="14407" y="3600"/>
                    <a:pt x="13043" y="1906"/>
                  </a:cubicBezTo>
                  <a:lnTo>
                    <a:pt x="13043" y="1906"/>
                  </a:lnTo>
                  <a:cubicBezTo>
                    <a:pt x="13037" y="1892"/>
                    <a:pt x="13029" y="1878"/>
                    <a:pt x="13016" y="1864"/>
                  </a:cubicBezTo>
                  <a:lnTo>
                    <a:pt x="13016" y="1864"/>
                  </a:lnTo>
                  <a:lnTo>
                    <a:pt x="13012" y="1868"/>
                  </a:lnTo>
                  <a:lnTo>
                    <a:pt x="13012" y="1868"/>
                  </a:lnTo>
                  <a:cubicBezTo>
                    <a:pt x="13001" y="1857"/>
                    <a:pt x="12990" y="1848"/>
                    <a:pt x="12979" y="1842"/>
                  </a:cubicBezTo>
                  <a:lnTo>
                    <a:pt x="12979" y="1842"/>
                  </a:lnTo>
                  <a:cubicBezTo>
                    <a:pt x="11834" y="666"/>
                    <a:pt x="10404" y="1"/>
                    <a:pt x="87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</p:grpSp>
      <p:sp>
        <p:nvSpPr>
          <p:cNvPr id="210" name="Google Shape;1415;p43"/>
          <p:cNvSpPr txBox="1"/>
          <p:nvPr/>
        </p:nvSpPr>
        <p:spPr>
          <a:xfrm>
            <a:off x="2136616" y="4953012"/>
            <a:ext cx="1783260" cy="143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Todos deben participar de acuerdo a sus habilidades e interés </a:t>
            </a: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211" name="Google Shape;1474;p43"/>
          <p:cNvGrpSpPr/>
          <p:nvPr/>
        </p:nvGrpSpPr>
        <p:grpSpPr>
          <a:xfrm rot="10800000">
            <a:off x="4254126" y="5725384"/>
            <a:ext cx="2157027" cy="357579"/>
            <a:chOff x="-583650" y="3109250"/>
            <a:chExt cx="570275" cy="272025"/>
          </a:xfrm>
          <a:solidFill>
            <a:schemeClr val="tx1"/>
          </a:solidFill>
        </p:grpSpPr>
        <p:sp>
          <p:nvSpPr>
            <p:cNvPr id="212" name="Google Shape;1475;p43"/>
            <p:cNvSpPr/>
            <p:nvPr/>
          </p:nvSpPr>
          <p:spPr>
            <a:xfrm>
              <a:off x="-583650" y="3186975"/>
              <a:ext cx="570275" cy="194300"/>
            </a:xfrm>
            <a:custGeom>
              <a:avLst/>
              <a:gdLst/>
              <a:ahLst/>
              <a:cxnLst/>
              <a:rect l="l" t="t" r="r" b="b"/>
              <a:pathLst>
                <a:path w="22811" h="7772" extrusionOk="0">
                  <a:moveTo>
                    <a:pt x="22543" y="6377"/>
                  </a:moveTo>
                  <a:lnTo>
                    <a:pt x="22543" y="6377"/>
                  </a:lnTo>
                  <a:cubicBezTo>
                    <a:pt x="22536" y="6381"/>
                    <a:pt x="22532" y="6384"/>
                    <a:pt x="22525" y="6384"/>
                  </a:cubicBezTo>
                  <a:cubicBezTo>
                    <a:pt x="22190" y="6488"/>
                    <a:pt x="21851" y="6580"/>
                    <a:pt x="21513" y="6669"/>
                  </a:cubicBezTo>
                  <a:cubicBezTo>
                    <a:pt x="21762" y="6905"/>
                    <a:pt x="22083" y="7030"/>
                    <a:pt x="22322" y="7030"/>
                  </a:cubicBezTo>
                  <a:cubicBezTo>
                    <a:pt x="22632" y="7030"/>
                    <a:pt x="22810" y="6822"/>
                    <a:pt x="22543" y="6377"/>
                  </a:cubicBezTo>
                  <a:close/>
                  <a:moveTo>
                    <a:pt x="12021" y="1"/>
                  </a:moveTo>
                  <a:cubicBezTo>
                    <a:pt x="9332" y="1"/>
                    <a:pt x="6501" y="875"/>
                    <a:pt x="4639" y="2230"/>
                  </a:cubicBezTo>
                  <a:cubicBezTo>
                    <a:pt x="4539" y="2301"/>
                    <a:pt x="4393" y="2333"/>
                    <a:pt x="4222" y="2333"/>
                  </a:cubicBezTo>
                  <a:cubicBezTo>
                    <a:pt x="3909" y="2333"/>
                    <a:pt x="3520" y="2226"/>
                    <a:pt x="3221" y="2087"/>
                  </a:cubicBezTo>
                  <a:cubicBezTo>
                    <a:pt x="1672" y="3100"/>
                    <a:pt x="860" y="4609"/>
                    <a:pt x="175" y="6448"/>
                  </a:cubicBezTo>
                  <a:cubicBezTo>
                    <a:pt x="0" y="6923"/>
                    <a:pt x="924" y="7771"/>
                    <a:pt x="1455" y="7771"/>
                  </a:cubicBezTo>
                  <a:cubicBezTo>
                    <a:pt x="1605" y="7771"/>
                    <a:pt x="1719" y="7707"/>
                    <a:pt x="1776" y="7553"/>
                  </a:cubicBezTo>
                  <a:cubicBezTo>
                    <a:pt x="2507" y="5593"/>
                    <a:pt x="3345" y="4002"/>
                    <a:pt x="5328" y="3100"/>
                  </a:cubicBezTo>
                  <a:cubicBezTo>
                    <a:pt x="6989" y="2348"/>
                    <a:pt x="8897" y="1905"/>
                    <a:pt x="10687" y="1599"/>
                  </a:cubicBezTo>
                  <a:cubicBezTo>
                    <a:pt x="11486" y="1463"/>
                    <a:pt x="12313" y="1374"/>
                    <a:pt x="13137" y="1374"/>
                  </a:cubicBezTo>
                  <a:cubicBezTo>
                    <a:pt x="14481" y="1374"/>
                    <a:pt x="15814" y="1610"/>
                    <a:pt x="17012" y="2255"/>
                  </a:cubicBezTo>
                  <a:cubicBezTo>
                    <a:pt x="17700" y="2626"/>
                    <a:pt x="18321" y="3100"/>
                    <a:pt x="18888" y="3638"/>
                  </a:cubicBezTo>
                  <a:cubicBezTo>
                    <a:pt x="17733" y="1042"/>
                    <a:pt x="14962" y="1"/>
                    <a:pt x="1202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1476;p43"/>
            <p:cNvSpPr/>
            <p:nvPr/>
          </p:nvSpPr>
          <p:spPr>
            <a:xfrm>
              <a:off x="-198800" y="3109250"/>
              <a:ext cx="181150" cy="265500"/>
            </a:xfrm>
            <a:custGeom>
              <a:avLst/>
              <a:gdLst/>
              <a:ahLst/>
              <a:cxnLst/>
              <a:rect l="l" t="t" r="r" b="b"/>
              <a:pathLst>
                <a:path w="7246" h="10620" extrusionOk="0">
                  <a:moveTo>
                    <a:pt x="3302" y="1"/>
                  </a:moveTo>
                  <a:cubicBezTo>
                    <a:pt x="3137" y="1"/>
                    <a:pt x="3098" y="190"/>
                    <a:pt x="3359" y="697"/>
                  </a:cubicBezTo>
                  <a:cubicBezTo>
                    <a:pt x="3552" y="1067"/>
                    <a:pt x="3733" y="1441"/>
                    <a:pt x="3908" y="1816"/>
                  </a:cubicBezTo>
                  <a:cubicBezTo>
                    <a:pt x="4129" y="1694"/>
                    <a:pt x="4375" y="1588"/>
                    <a:pt x="4585" y="1523"/>
                  </a:cubicBezTo>
                  <a:cubicBezTo>
                    <a:pt x="4467" y="1285"/>
                    <a:pt x="4347" y="1042"/>
                    <a:pt x="4225" y="804"/>
                  </a:cubicBezTo>
                  <a:cubicBezTo>
                    <a:pt x="4008" y="383"/>
                    <a:pt x="3530" y="1"/>
                    <a:pt x="3302" y="1"/>
                  </a:cubicBezTo>
                  <a:close/>
                  <a:moveTo>
                    <a:pt x="6906" y="7874"/>
                  </a:moveTo>
                  <a:cubicBezTo>
                    <a:pt x="6860" y="8145"/>
                    <a:pt x="6743" y="8406"/>
                    <a:pt x="6504" y="8648"/>
                  </a:cubicBezTo>
                  <a:cubicBezTo>
                    <a:pt x="6675" y="8858"/>
                    <a:pt x="6842" y="9069"/>
                    <a:pt x="7006" y="9283"/>
                  </a:cubicBezTo>
                  <a:cubicBezTo>
                    <a:pt x="7064" y="9357"/>
                    <a:pt x="7110" y="9421"/>
                    <a:pt x="7149" y="9486"/>
                  </a:cubicBezTo>
                  <a:cubicBezTo>
                    <a:pt x="7245" y="9429"/>
                    <a:pt x="7214" y="9169"/>
                    <a:pt x="7199" y="9112"/>
                  </a:cubicBezTo>
                  <a:cubicBezTo>
                    <a:pt x="7110" y="8698"/>
                    <a:pt x="7010" y="8284"/>
                    <a:pt x="6906" y="7874"/>
                  </a:cubicBezTo>
                  <a:close/>
                  <a:moveTo>
                    <a:pt x="3979" y="8327"/>
                  </a:moveTo>
                  <a:cubicBezTo>
                    <a:pt x="2742" y="8595"/>
                    <a:pt x="1490" y="8773"/>
                    <a:pt x="217" y="8862"/>
                  </a:cubicBezTo>
                  <a:cubicBezTo>
                    <a:pt x="0" y="8876"/>
                    <a:pt x="14" y="9194"/>
                    <a:pt x="142" y="9550"/>
                  </a:cubicBezTo>
                  <a:cubicBezTo>
                    <a:pt x="324" y="9490"/>
                    <a:pt x="509" y="9447"/>
                    <a:pt x="677" y="9433"/>
                  </a:cubicBezTo>
                  <a:cubicBezTo>
                    <a:pt x="1761" y="9336"/>
                    <a:pt x="2834" y="9194"/>
                    <a:pt x="3904" y="8983"/>
                  </a:cubicBezTo>
                  <a:cubicBezTo>
                    <a:pt x="4044" y="8958"/>
                    <a:pt x="4724" y="8904"/>
                    <a:pt x="5042" y="8798"/>
                  </a:cubicBezTo>
                  <a:cubicBezTo>
                    <a:pt x="4603" y="8748"/>
                    <a:pt x="4129" y="8570"/>
                    <a:pt x="3979" y="8327"/>
                  </a:cubicBezTo>
                  <a:close/>
                  <a:moveTo>
                    <a:pt x="5665" y="9222"/>
                  </a:moveTo>
                  <a:cubicBezTo>
                    <a:pt x="5017" y="9533"/>
                    <a:pt x="4261" y="9678"/>
                    <a:pt x="3605" y="9824"/>
                  </a:cubicBezTo>
                  <a:cubicBezTo>
                    <a:pt x="2606" y="10046"/>
                    <a:pt x="1600" y="10213"/>
                    <a:pt x="588" y="10334"/>
                  </a:cubicBezTo>
                  <a:cubicBezTo>
                    <a:pt x="731" y="10506"/>
                    <a:pt x="884" y="10619"/>
                    <a:pt x="1023" y="10619"/>
                  </a:cubicBezTo>
                  <a:cubicBezTo>
                    <a:pt x="1027" y="10619"/>
                    <a:pt x="1034" y="10619"/>
                    <a:pt x="1037" y="10616"/>
                  </a:cubicBezTo>
                  <a:cubicBezTo>
                    <a:pt x="2767" y="10495"/>
                    <a:pt x="4454" y="10217"/>
                    <a:pt x="6119" y="9778"/>
                  </a:cubicBezTo>
                  <a:cubicBezTo>
                    <a:pt x="6068" y="9732"/>
                    <a:pt x="6022" y="9682"/>
                    <a:pt x="5979" y="9625"/>
                  </a:cubicBezTo>
                  <a:cubicBezTo>
                    <a:pt x="5876" y="9493"/>
                    <a:pt x="5769" y="9357"/>
                    <a:pt x="5665" y="9222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1477;p43"/>
            <p:cNvSpPr/>
            <p:nvPr/>
          </p:nvSpPr>
          <p:spPr>
            <a:xfrm>
              <a:off x="-227425" y="3145900"/>
              <a:ext cx="203250" cy="225300"/>
            </a:xfrm>
            <a:custGeom>
              <a:avLst/>
              <a:gdLst/>
              <a:ahLst/>
              <a:cxnLst/>
              <a:rect l="l" t="t" r="r" b="b"/>
              <a:pathLst>
                <a:path w="8130" h="9012" extrusionOk="0">
                  <a:moveTo>
                    <a:pt x="5053" y="350"/>
                  </a:moveTo>
                  <a:cubicBezTo>
                    <a:pt x="4689" y="557"/>
                    <a:pt x="4397" y="814"/>
                    <a:pt x="4472" y="992"/>
                  </a:cubicBezTo>
                  <a:cubicBezTo>
                    <a:pt x="4850" y="1897"/>
                    <a:pt x="5199" y="2825"/>
                    <a:pt x="5502" y="3762"/>
                  </a:cubicBezTo>
                  <a:cubicBezTo>
                    <a:pt x="6101" y="4443"/>
                    <a:pt x="6568" y="5264"/>
                    <a:pt x="6846" y="6237"/>
                  </a:cubicBezTo>
                  <a:cubicBezTo>
                    <a:pt x="6889" y="6287"/>
                    <a:pt x="6935" y="6341"/>
                    <a:pt x="6978" y="6390"/>
                  </a:cubicBezTo>
                  <a:cubicBezTo>
                    <a:pt x="7024" y="6376"/>
                    <a:pt x="7067" y="6362"/>
                    <a:pt x="7110" y="6351"/>
                  </a:cubicBezTo>
                  <a:cubicBezTo>
                    <a:pt x="6632" y="4276"/>
                    <a:pt x="5951" y="2276"/>
                    <a:pt x="5053" y="350"/>
                  </a:cubicBezTo>
                  <a:close/>
                  <a:moveTo>
                    <a:pt x="6069" y="1"/>
                  </a:moveTo>
                  <a:cubicBezTo>
                    <a:pt x="5976" y="1"/>
                    <a:pt x="5859" y="22"/>
                    <a:pt x="5730" y="57"/>
                  </a:cubicBezTo>
                  <a:cubicBezTo>
                    <a:pt x="6718" y="2093"/>
                    <a:pt x="7488" y="4219"/>
                    <a:pt x="8051" y="6408"/>
                  </a:cubicBezTo>
                  <a:cubicBezTo>
                    <a:pt x="8130" y="5909"/>
                    <a:pt x="7966" y="5371"/>
                    <a:pt x="7830" y="4810"/>
                  </a:cubicBezTo>
                  <a:cubicBezTo>
                    <a:pt x="7431" y="3192"/>
                    <a:pt x="6893" y="1619"/>
                    <a:pt x="6251" y="79"/>
                  </a:cubicBezTo>
                  <a:cubicBezTo>
                    <a:pt x="6229" y="22"/>
                    <a:pt x="6162" y="1"/>
                    <a:pt x="6069" y="1"/>
                  </a:cubicBezTo>
                  <a:close/>
                  <a:moveTo>
                    <a:pt x="1287" y="8084"/>
                  </a:moveTo>
                  <a:cubicBezTo>
                    <a:pt x="1012" y="8180"/>
                    <a:pt x="745" y="8323"/>
                    <a:pt x="556" y="8501"/>
                  </a:cubicBezTo>
                  <a:cubicBezTo>
                    <a:pt x="467" y="8584"/>
                    <a:pt x="0" y="9011"/>
                    <a:pt x="364" y="9011"/>
                  </a:cubicBezTo>
                  <a:cubicBezTo>
                    <a:pt x="378" y="9011"/>
                    <a:pt x="396" y="9011"/>
                    <a:pt x="413" y="9008"/>
                  </a:cubicBezTo>
                  <a:cubicBezTo>
                    <a:pt x="856" y="8969"/>
                    <a:pt x="1295" y="8922"/>
                    <a:pt x="1733" y="8868"/>
                  </a:cubicBezTo>
                  <a:cubicBezTo>
                    <a:pt x="1555" y="8658"/>
                    <a:pt x="1387" y="8358"/>
                    <a:pt x="1287" y="8084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1478;p43"/>
            <p:cNvSpPr/>
            <p:nvPr/>
          </p:nvSpPr>
          <p:spPr>
            <a:xfrm>
              <a:off x="-56275" y="3301800"/>
              <a:ext cx="3325" cy="4475"/>
            </a:xfrm>
            <a:custGeom>
              <a:avLst/>
              <a:gdLst/>
              <a:ahLst/>
              <a:cxnLst/>
              <a:rect l="l" t="t" r="r" b="b"/>
              <a:pathLst>
                <a:path w="133" h="179" extrusionOk="0">
                  <a:moveTo>
                    <a:pt x="0" y="1"/>
                  </a:moveTo>
                  <a:lnTo>
                    <a:pt x="0" y="1"/>
                  </a:lnTo>
                  <a:cubicBezTo>
                    <a:pt x="18" y="62"/>
                    <a:pt x="33" y="119"/>
                    <a:pt x="47" y="179"/>
                  </a:cubicBezTo>
                  <a:cubicBezTo>
                    <a:pt x="76" y="169"/>
                    <a:pt x="104" y="162"/>
                    <a:pt x="132" y="154"/>
                  </a:cubicBezTo>
                  <a:cubicBezTo>
                    <a:pt x="89" y="105"/>
                    <a:pt x="43" y="51"/>
                    <a:pt x="0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1479;p43"/>
            <p:cNvSpPr/>
            <p:nvPr/>
          </p:nvSpPr>
          <p:spPr>
            <a:xfrm>
              <a:off x="-195250" y="3147325"/>
              <a:ext cx="169125" cy="220300"/>
            </a:xfrm>
            <a:custGeom>
              <a:avLst/>
              <a:gdLst/>
              <a:ahLst/>
              <a:cxnLst/>
              <a:rect l="l" t="t" r="r" b="b"/>
              <a:pathLst>
                <a:path w="6765" h="8812" extrusionOk="0">
                  <a:moveTo>
                    <a:pt x="4443" y="0"/>
                  </a:moveTo>
                  <a:cubicBezTo>
                    <a:pt x="4233" y="65"/>
                    <a:pt x="3987" y="171"/>
                    <a:pt x="3766" y="293"/>
                  </a:cubicBezTo>
                  <a:cubicBezTo>
                    <a:pt x="4664" y="2219"/>
                    <a:pt x="5345" y="4219"/>
                    <a:pt x="5823" y="6294"/>
                  </a:cubicBezTo>
                  <a:cubicBezTo>
                    <a:pt x="5780" y="6305"/>
                    <a:pt x="5737" y="6319"/>
                    <a:pt x="5691" y="6333"/>
                  </a:cubicBezTo>
                  <a:cubicBezTo>
                    <a:pt x="5920" y="6590"/>
                    <a:pt x="6140" y="6858"/>
                    <a:pt x="6362" y="7125"/>
                  </a:cubicBezTo>
                  <a:cubicBezTo>
                    <a:pt x="6601" y="6883"/>
                    <a:pt x="6718" y="6622"/>
                    <a:pt x="6764" y="6351"/>
                  </a:cubicBezTo>
                  <a:cubicBezTo>
                    <a:pt x="6201" y="4162"/>
                    <a:pt x="5431" y="2036"/>
                    <a:pt x="4443" y="0"/>
                  </a:cubicBezTo>
                  <a:close/>
                  <a:moveTo>
                    <a:pt x="4900" y="7275"/>
                  </a:moveTo>
                  <a:cubicBezTo>
                    <a:pt x="4582" y="7381"/>
                    <a:pt x="3902" y="7435"/>
                    <a:pt x="3762" y="7460"/>
                  </a:cubicBezTo>
                  <a:cubicBezTo>
                    <a:pt x="2692" y="7671"/>
                    <a:pt x="1619" y="7813"/>
                    <a:pt x="535" y="7910"/>
                  </a:cubicBezTo>
                  <a:cubicBezTo>
                    <a:pt x="367" y="7924"/>
                    <a:pt x="182" y="7967"/>
                    <a:pt x="0" y="8027"/>
                  </a:cubicBezTo>
                  <a:cubicBezTo>
                    <a:pt x="100" y="8301"/>
                    <a:pt x="268" y="8601"/>
                    <a:pt x="446" y="8811"/>
                  </a:cubicBezTo>
                  <a:cubicBezTo>
                    <a:pt x="1458" y="8690"/>
                    <a:pt x="2464" y="8523"/>
                    <a:pt x="3463" y="8301"/>
                  </a:cubicBezTo>
                  <a:cubicBezTo>
                    <a:pt x="4119" y="8155"/>
                    <a:pt x="4875" y="8010"/>
                    <a:pt x="5523" y="7699"/>
                  </a:cubicBezTo>
                  <a:cubicBezTo>
                    <a:pt x="5416" y="7564"/>
                    <a:pt x="5306" y="7424"/>
                    <a:pt x="5196" y="7286"/>
                  </a:cubicBezTo>
                  <a:lnTo>
                    <a:pt x="5128" y="7286"/>
                  </a:lnTo>
                  <a:cubicBezTo>
                    <a:pt x="5053" y="7286"/>
                    <a:pt x="4978" y="7282"/>
                    <a:pt x="4900" y="7275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1480;p43"/>
            <p:cNvSpPr/>
            <p:nvPr/>
          </p:nvSpPr>
          <p:spPr>
            <a:xfrm>
              <a:off x="-65375" y="3305650"/>
              <a:ext cx="29200" cy="34150"/>
            </a:xfrm>
            <a:custGeom>
              <a:avLst/>
              <a:gdLst/>
              <a:ahLst/>
              <a:cxnLst/>
              <a:rect l="l" t="t" r="r" b="b"/>
              <a:pathLst>
                <a:path w="1168" h="1366" extrusionOk="0">
                  <a:moveTo>
                    <a:pt x="496" y="0"/>
                  </a:moveTo>
                  <a:cubicBezTo>
                    <a:pt x="468" y="8"/>
                    <a:pt x="440" y="15"/>
                    <a:pt x="411" y="25"/>
                  </a:cubicBezTo>
                  <a:cubicBezTo>
                    <a:pt x="457" y="204"/>
                    <a:pt x="500" y="389"/>
                    <a:pt x="532" y="578"/>
                  </a:cubicBezTo>
                  <a:cubicBezTo>
                    <a:pt x="578" y="828"/>
                    <a:pt x="333" y="938"/>
                    <a:pt x="1" y="953"/>
                  </a:cubicBezTo>
                  <a:cubicBezTo>
                    <a:pt x="111" y="1091"/>
                    <a:pt x="221" y="1231"/>
                    <a:pt x="328" y="1366"/>
                  </a:cubicBezTo>
                  <a:cubicBezTo>
                    <a:pt x="624" y="1227"/>
                    <a:pt x="899" y="1052"/>
                    <a:pt x="1131" y="828"/>
                  </a:cubicBezTo>
                  <a:cubicBezTo>
                    <a:pt x="1146" y="817"/>
                    <a:pt x="1156" y="806"/>
                    <a:pt x="1167" y="792"/>
                  </a:cubicBezTo>
                  <a:cubicBezTo>
                    <a:pt x="945" y="525"/>
                    <a:pt x="725" y="257"/>
                    <a:pt x="496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8" name="Google Shape;1481;p43"/>
            <p:cNvSpPr/>
            <p:nvPr/>
          </p:nvSpPr>
          <p:spPr>
            <a:xfrm>
              <a:off x="-517950" y="3165500"/>
              <a:ext cx="439050" cy="151925"/>
            </a:xfrm>
            <a:custGeom>
              <a:avLst/>
              <a:gdLst/>
              <a:ahLst/>
              <a:cxnLst/>
              <a:rect l="l" t="t" r="r" b="b"/>
              <a:pathLst>
                <a:path w="17562" h="6077" extrusionOk="0">
                  <a:moveTo>
                    <a:pt x="8412" y="1"/>
                  </a:moveTo>
                  <a:cubicBezTo>
                    <a:pt x="5492" y="1"/>
                    <a:pt x="2599" y="667"/>
                    <a:pt x="186" y="2422"/>
                  </a:cubicBezTo>
                  <a:cubicBezTo>
                    <a:pt x="0" y="2561"/>
                    <a:pt x="232" y="2775"/>
                    <a:pt x="593" y="2946"/>
                  </a:cubicBezTo>
                  <a:cubicBezTo>
                    <a:pt x="909" y="2732"/>
                    <a:pt x="1263" y="2543"/>
                    <a:pt x="1651" y="2379"/>
                  </a:cubicBezTo>
                  <a:cubicBezTo>
                    <a:pt x="3759" y="1474"/>
                    <a:pt x="6223" y="932"/>
                    <a:pt x="8497" y="750"/>
                  </a:cubicBezTo>
                  <a:cubicBezTo>
                    <a:pt x="8808" y="725"/>
                    <a:pt x="9108" y="714"/>
                    <a:pt x="9403" y="714"/>
                  </a:cubicBezTo>
                  <a:cubicBezTo>
                    <a:pt x="12752" y="714"/>
                    <a:pt x="15340" y="2265"/>
                    <a:pt x="17562" y="4494"/>
                  </a:cubicBezTo>
                  <a:cubicBezTo>
                    <a:pt x="17430" y="3984"/>
                    <a:pt x="17284" y="3478"/>
                    <a:pt x="17123" y="2978"/>
                  </a:cubicBezTo>
                  <a:cubicBezTo>
                    <a:pt x="15668" y="1327"/>
                    <a:pt x="13418" y="471"/>
                    <a:pt x="11065" y="172"/>
                  </a:cubicBezTo>
                  <a:cubicBezTo>
                    <a:pt x="10188" y="62"/>
                    <a:pt x="9300" y="1"/>
                    <a:pt x="8412" y="1"/>
                  </a:cubicBezTo>
                  <a:close/>
                  <a:moveTo>
                    <a:pt x="16260" y="4497"/>
                  </a:moveTo>
                  <a:lnTo>
                    <a:pt x="16260" y="4497"/>
                  </a:lnTo>
                  <a:cubicBezTo>
                    <a:pt x="16460" y="4939"/>
                    <a:pt x="16609" y="5432"/>
                    <a:pt x="16706" y="5966"/>
                  </a:cubicBezTo>
                  <a:cubicBezTo>
                    <a:pt x="16713" y="6006"/>
                    <a:pt x="16728" y="6042"/>
                    <a:pt x="16745" y="6077"/>
                  </a:cubicBezTo>
                  <a:cubicBezTo>
                    <a:pt x="17016" y="6016"/>
                    <a:pt x="17287" y="5952"/>
                    <a:pt x="17558" y="5888"/>
                  </a:cubicBezTo>
                  <a:cubicBezTo>
                    <a:pt x="17148" y="5400"/>
                    <a:pt x="16720" y="4929"/>
                    <a:pt x="16260" y="4497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9" name="Google Shape;1482;p43"/>
            <p:cNvSpPr/>
            <p:nvPr/>
          </p:nvSpPr>
          <p:spPr>
            <a:xfrm>
              <a:off x="-503150" y="3183350"/>
              <a:ext cx="432275" cy="129350"/>
            </a:xfrm>
            <a:custGeom>
              <a:avLst/>
              <a:gdLst/>
              <a:ahLst/>
              <a:cxnLst/>
              <a:rect l="l" t="t" r="r" b="b"/>
              <a:pathLst>
                <a:path w="17291" h="5174" extrusionOk="0">
                  <a:moveTo>
                    <a:pt x="8811" y="0"/>
                  </a:moveTo>
                  <a:cubicBezTo>
                    <a:pt x="8516" y="0"/>
                    <a:pt x="8216" y="11"/>
                    <a:pt x="7905" y="36"/>
                  </a:cubicBezTo>
                  <a:cubicBezTo>
                    <a:pt x="5631" y="218"/>
                    <a:pt x="3167" y="760"/>
                    <a:pt x="1059" y="1665"/>
                  </a:cubicBezTo>
                  <a:cubicBezTo>
                    <a:pt x="671" y="1829"/>
                    <a:pt x="317" y="2018"/>
                    <a:pt x="1" y="2232"/>
                  </a:cubicBezTo>
                  <a:cubicBezTo>
                    <a:pt x="300" y="2371"/>
                    <a:pt x="689" y="2478"/>
                    <a:pt x="1002" y="2478"/>
                  </a:cubicBezTo>
                  <a:cubicBezTo>
                    <a:pt x="1173" y="2478"/>
                    <a:pt x="1319" y="2446"/>
                    <a:pt x="1419" y="2375"/>
                  </a:cubicBezTo>
                  <a:cubicBezTo>
                    <a:pt x="3281" y="1020"/>
                    <a:pt x="6112" y="146"/>
                    <a:pt x="8801" y="146"/>
                  </a:cubicBezTo>
                  <a:cubicBezTo>
                    <a:pt x="11742" y="146"/>
                    <a:pt x="14513" y="1187"/>
                    <a:pt x="15668" y="3783"/>
                  </a:cubicBezTo>
                  <a:cubicBezTo>
                    <a:pt x="16128" y="4215"/>
                    <a:pt x="16556" y="4686"/>
                    <a:pt x="16966" y="5174"/>
                  </a:cubicBezTo>
                  <a:cubicBezTo>
                    <a:pt x="17073" y="5145"/>
                    <a:pt x="17184" y="5117"/>
                    <a:pt x="17291" y="5088"/>
                  </a:cubicBezTo>
                  <a:cubicBezTo>
                    <a:pt x="17251" y="4943"/>
                    <a:pt x="17216" y="4807"/>
                    <a:pt x="17202" y="4739"/>
                  </a:cubicBezTo>
                  <a:cubicBezTo>
                    <a:pt x="17130" y="4418"/>
                    <a:pt x="17055" y="4097"/>
                    <a:pt x="16970" y="3780"/>
                  </a:cubicBezTo>
                  <a:cubicBezTo>
                    <a:pt x="14748" y="1551"/>
                    <a:pt x="12160" y="0"/>
                    <a:pt x="881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1483;p43"/>
            <p:cNvSpPr/>
            <p:nvPr/>
          </p:nvSpPr>
          <p:spPr>
            <a:xfrm>
              <a:off x="-99325" y="3312675"/>
              <a:ext cx="30775" cy="16525"/>
            </a:xfrm>
            <a:custGeom>
              <a:avLst/>
              <a:gdLst/>
              <a:ahLst/>
              <a:cxnLst/>
              <a:rect l="l" t="t" r="r" b="b"/>
              <a:pathLst>
                <a:path w="1231" h="661" extrusionOk="0">
                  <a:moveTo>
                    <a:pt x="813" y="1"/>
                  </a:moveTo>
                  <a:cubicBezTo>
                    <a:pt x="542" y="65"/>
                    <a:pt x="271" y="129"/>
                    <a:pt x="0" y="190"/>
                  </a:cubicBezTo>
                  <a:cubicBezTo>
                    <a:pt x="150" y="433"/>
                    <a:pt x="624" y="611"/>
                    <a:pt x="1063" y="661"/>
                  </a:cubicBezTo>
                  <a:cubicBezTo>
                    <a:pt x="1141" y="632"/>
                    <a:pt x="1199" y="600"/>
                    <a:pt x="1216" y="568"/>
                  </a:cubicBezTo>
                  <a:cubicBezTo>
                    <a:pt x="1223" y="554"/>
                    <a:pt x="1227" y="532"/>
                    <a:pt x="1230" y="511"/>
                  </a:cubicBezTo>
                  <a:cubicBezTo>
                    <a:pt x="1092" y="340"/>
                    <a:pt x="952" y="168"/>
                    <a:pt x="813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1484;p43"/>
            <p:cNvSpPr/>
            <p:nvPr/>
          </p:nvSpPr>
          <p:spPr>
            <a:xfrm>
              <a:off x="-79000" y="3310550"/>
              <a:ext cx="10800" cy="14900"/>
            </a:xfrm>
            <a:custGeom>
              <a:avLst/>
              <a:gdLst/>
              <a:ahLst/>
              <a:cxnLst/>
              <a:rect l="l" t="t" r="r" b="b"/>
              <a:pathLst>
                <a:path w="432" h="596" extrusionOk="0">
                  <a:moveTo>
                    <a:pt x="325" y="0"/>
                  </a:moveTo>
                  <a:cubicBezTo>
                    <a:pt x="218" y="29"/>
                    <a:pt x="107" y="57"/>
                    <a:pt x="0" y="86"/>
                  </a:cubicBezTo>
                  <a:cubicBezTo>
                    <a:pt x="139" y="253"/>
                    <a:pt x="279" y="425"/>
                    <a:pt x="417" y="596"/>
                  </a:cubicBezTo>
                  <a:cubicBezTo>
                    <a:pt x="432" y="464"/>
                    <a:pt x="378" y="218"/>
                    <a:pt x="325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1485;p43"/>
            <p:cNvSpPr/>
            <p:nvPr/>
          </p:nvSpPr>
          <p:spPr>
            <a:xfrm>
              <a:off x="-89900" y="3239950"/>
              <a:ext cx="33650" cy="61875"/>
            </a:xfrm>
            <a:custGeom>
              <a:avLst/>
              <a:gdLst/>
              <a:ahLst/>
              <a:cxnLst/>
              <a:rect l="l" t="t" r="r" b="b"/>
              <a:pathLst>
                <a:path w="1346" h="2475" extrusionOk="0">
                  <a:moveTo>
                    <a:pt x="1" y="0"/>
                  </a:moveTo>
                  <a:lnTo>
                    <a:pt x="1" y="0"/>
                  </a:lnTo>
                  <a:cubicBezTo>
                    <a:pt x="162" y="500"/>
                    <a:pt x="308" y="1006"/>
                    <a:pt x="440" y="1516"/>
                  </a:cubicBezTo>
                  <a:cubicBezTo>
                    <a:pt x="750" y="1823"/>
                    <a:pt x="1049" y="2144"/>
                    <a:pt x="1345" y="2475"/>
                  </a:cubicBezTo>
                  <a:cubicBezTo>
                    <a:pt x="1067" y="1502"/>
                    <a:pt x="600" y="681"/>
                    <a:pt x="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1486;p43"/>
            <p:cNvSpPr/>
            <p:nvPr/>
          </p:nvSpPr>
          <p:spPr>
            <a:xfrm>
              <a:off x="-78925" y="3277825"/>
              <a:ext cx="23825" cy="32750"/>
            </a:xfrm>
            <a:custGeom>
              <a:avLst/>
              <a:gdLst/>
              <a:ahLst/>
              <a:cxnLst/>
              <a:rect l="l" t="t" r="r" b="b"/>
              <a:pathLst>
                <a:path w="953" h="1310" extrusionOk="0">
                  <a:moveTo>
                    <a:pt x="1" y="1"/>
                  </a:moveTo>
                  <a:lnTo>
                    <a:pt x="1" y="1"/>
                  </a:lnTo>
                  <a:cubicBezTo>
                    <a:pt x="86" y="318"/>
                    <a:pt x="161" y="639"/>
                    <a:pt x="233" y="960"/>
                  </a:cubicBezTo>
                  <a:cubicBezTo>
                    <a:pt x="247" y="1028"/>
                    <a:pt x="282" y="1164"/>
                    <a:pt x="322" y="1309"/>
                  </a:cubicBezTo>
                  <a:cubicBezTo>
                    <a:pt x="532" y="1256"/>
                    <a:pt x="742" y="1199"/>
                    <a:pt x="953" y="1138"/>
                  </a:cubicBezTo>
                  <a:cubicBezTo>
                    <a:pt x="939" y="1078"/>
                    <a:pt x="924" y="1021"/>
                    <a:pt x="906" y="960"/>
                  </a:cubicBezTo>
                  <a:cubicBezTo>
                    <a:pt x="610" y="629"/>
                    <a:pt x="311" y="308"/>
                    <a:pt x="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1487;p43"/>
            <p:cNvSpPr/>
            <p:nvPr/>
          </p:nvSpPr>
          <p:spPr>
            <a:xfrm>
              <a:off x="-70900" y="3306250"/>
              <a:ext cx="20000" cy="23225"/>
            </a:xfrm>
            <a:custGeom>
              <a:avLst/>
              <a:gdLst/>
              <a:ahLst/>
              <a:cxnLst/>
              <a:rect l="l" t="t" r="r" b="b"/>
              <a:pathLst>
                <a:path w="800" h="929" extrusionOk="0">
                  <a:moveTo>
                    <a:pt x="632" y="1"/>
                  </a:moveTo>
                  <a:cubicBezTo>
                    <a:pt x="421" y="62"/>
                    <a:pt x="211" y="119"/>
                    <a:pt x="1" y="172"/>
                  </a:cubicBezTo>
                  <a:cubicBezTo>
                    <a:pt x="54" y="390"/>
                    <a:pt x="108" y="636"/>
                    <a:pt x="93" y="768"/>
                  </a:cubicBezTo>
                  <a:lnTo>
                    <a:pt x="222" y="929"/>
                  </a:lnTo>
                  <a:cubicBezTo>
                    <a:pt x="554" y="914"/>
                    <a:pt x="799" y="804"/>
                    <a:pt x="753" y="554"/>
                  </a:cubicBezTo>
                  <a:cubicBezTo>
                    <a:pt x="721" y="365"/>
                    <a:pt x="678" y="180"/>
                    <a:pt x="63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25" name="Google Shape;2156;p52"/>
          <p:cNvGrpSpPr/>
          <p:nvPr/>
        </p:nvGrpSpPr>
        <p:grpSpPr>
          <a:xfrm rot="515634">
            <a:off x="529767" y="3622843"/>
            <a:ext cx="1787684" cy="1634645"/>
            <a:chOff x="2558622" y="1406396"/>
            <a:chExt cx="822375" cy="853375"/>
          </a:xfrm>
        </p:grpSpPr>
        <p:grpSp>
          <p:nvGrpSpPr>
            <p:cNvPr id="226" name="Google Shape;2157;p52"/>
            <p:cNvGrpSpPr/>
            <p:nvPr/>
          </p:nvGrpSpPr>
          <p:grpSpPr>
            <a:xfrm>
              <a:off x="2558622" y="1406396"/>
              <a:ext cx="822375" cy="853375"/>
              <a:chOff x="2558622" y="1406396"/>
              <a:chExt cx="822375" cy="853375"/>
            </a:xfrm>
          </p:grpSpPr>
          <p:sp>
            <p:nvSpPr>
              <p:cNvPr id="228" name="Google Shape;2158;p52"/>
              <p:cNvSpPr/>
              <p:nvPr/>
            </p:nvSpPr>
            <p:spPr>
              <a:xfrm>
                <a:off x="2577752" y="1661857"/>
                <a:ext cx="777370" cy="597914"/>
              </a:xfrm>
              <a:custGeom>
                <a:avLst/>
                <a:gdLst/>
                <a:ahLst/>
                <a:cxnLst/>
                <a:rect l="l" t="t" r="r" b="b"/>
                <a:pathLst>
                  <a:path w="7721" h="6695" extrusionOk="0">
                    <a:moveTo>
                      <a:pt x="7721" y="2475"/>
                    </a:moveTo>
                    <a:cubicBezTo>
                      <a:pt x="7719" y="2476"/>
                      <a:pt x="7717" y="2477"/>
                      <a:pt x="7715" y="2478"/>
                    </a:cubicBezTo>
                    <a:lnTo>
                      <a:pt x="7715" y="2478"/>
                    </a:lnTo>
                    <a:cubicBezTo>
                      <a:pt x="7717" y="2480"/>
                      <a:pt x="7719" y="2481"/>
                      <a:pt x="7721" y="2483"/>
                    </a:cubicBezTo>
                    <a:lnTo>
                      <a:pt x="7721" y="2475"/>
                    </a:lnTo>
                    <a:close/>
                    <a:moveTo>
                      <a:pt x="2268" y="1"/>
                    </a:moveTo>
                    <a:cubicBezTo>
                      <a:pt x="1862" y="1"/>
                      <a:pt x="1432" y="42"/>
                      <a:pt x="1101" y="274"/>
                    </a:cubicBezTo>
                    <a:cubicBezTo>
                      <a:pt x="927" y="406"/>
                      <a:pt x="779" y="572"/>
                      <a:pt x="663" y="762"/>
                    </a:cubicBezTo>
                    <a:cubicBezTo>
                      <a:pt x="224" y="1457"/>
                      <a:pt x="100" y="2301"/>
                      <a:pt x="59" y="3120"/>
                    </a:cubicBezTo>
                    <a:cubicBezTo>
                      <a:pt x="1" y="4204"/>
                      <a:pt x="141" y="5420"/>
                      <a:pt x="961" y="6132"/>
                    </a:cubicBezTo>
                    <a:cubicBezTo>
                      <a:pt x="1414" y="6526"/>
                      <a:pt x="2005" y="6694"/>
                      <a:pt x="2610" y="6694"/>
                    </a:cubicBezTo>
                    <a:cubicBezTo>
                      <a:pt x="3021" y="6694"/>
                      <a:pt x="3439" y="6617"/>
                      <a:pt x="3823" y="6479"/>
                    </a:cubicBezTo>
                    <a:cubicBezTo>
                      <a:pt x="4163" y="6363"/>
                      <a:pt x="4477" y="6190"/>
                      <a:pt x="4742" y="5958"/>
                    </a:cubicBezTo>
                    <a:cubicBezTo>
                      <a:pt x="5123" y="5627"/>
                      <a:pt x="5362" y="5155"/>
                      <a:pt x="5644" y="4733"/>
                    </a:cubicBezTo>
                    <a:cubicBezTo>
                      <a:pt x="6180" y="3891"/>
                      <a:pt x="6882" y="3033"/>
                      <a:pt x="7715" y="2478"/>
                    </a:cubicBezTo>
                    <a:lnTo>
                      <a:pt x="7715" y="2478"/>
                    </a:lnTo>
                    <a:cubicBezTo>
                      <a:pt x="6202" y="1115"/>
                      <a:pt x="4301" y="25"/>
                      <a:pt x="2268" y="1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chemeClr val="dk1"/>
                  </a:solidFill>
                  <a:latin typeface="Itim"/>
                  <a:ea typeface="Itim"/>
                  <a:cs typeface="Itim"/>
                  <a:sym typeface="Itim"/>
                </a:endParaRPr>
              </a:p>
            </p:txBody>
          </p:sp>
          <p:sp>
            <p:nvSpPr>
              <p:cNvPr id="229" name="Google Shape;2159;p52"/>
              <p:cNvSpPr/>
              <p:nvPr/>
            </p:nvSpPr>
            <p:spPr>
              <a:xfrm>
                <a:off x="2558622" y="1406396"/>
                <a:ext cx="822375" cy="742949"/>
              </a:xfrm>
              <a:custGeom>
                <a:avLst/>
                <a:gdLst/>
                <a:ahLst/>
                <a:cxnLst/>
                <a:rect l="l" t="t" r="r" b="b"/>
                <a:pathLst>
                  <a:path w="8168" h="8319" extrusionOk="0">
                    <a:moveTo>
                      <a:pt x="7853" y="2796"/>
                    </a:moveTo>
                    <a:cubicBezTo>
                      <a:pt x="7853" y="3143"/>
                      <a:pt x="7869" y="3532"/>
                      <a:pt x="7671" y="3830"/>
                    </a:cubicBezTo>
                    <a:cubicBezTo>
                      <a:pt x="7580" y="3607"/>
                      <a:pt x="7480" y="3400"/>
                      <a:pt x="7373" y="3185"/>
                    </a:cubicBezTo>
                    <a:cubicBezTo>
                      <a:pt x="7522" y="3052"/>
                      <a:pt x="7679" y="2920"/>
                      <a:pt x="7853" y="2796"/>
                    </a:cubicBezTo>
                    <a:close/>
                    <a:moveTo>
                      <a:pt x="7315" y="3243"/>
                    </a:moveTo>
                    <a:cubicBezTo>
                      <a:pt x="7422" y="3458"/>
                      <a:pt x="7522" y="3673"/>
                      <a:pt x="7621" y="3896"/>
                    </a:cubicBezTo>
                    <a:cubicBezTo>
                      <a:pt x="7596" y="3921"/>
                      <a:pt x="7571" y="3954"/>
                      <a:pt x="7547" y="3979"/>
                    </a:cubicBezTo>
                    <a:cubicBezTo>
                      <a:pt x="7431" y="4070"/>
                      <a:pt x="7298" y="4145"/>
                      <a:pt x="7174" y="4236"/>
                    </a:cubicBezTo>
                    <a:lnTo>
                      <a:pt x="6918" y="3673"/>
                    </a:lnTo>
                    <a:cubicBezTo>
                      <a:pt x="6918" y="3665"/>
                      <a:pt x="6909" y="3656"/>
                      <a:pt x="6901" y="3656"/>
                    </a:cubicBezTo>
                    <a:cubicBezTo>
                      <a:pt x="7034" y="3507"/>
                      <a:pt x="7174" y="3375"/>
                      <a:pt x="7315" y="3243"/>
                    </a:cubicBezTo>
                    <a:close/>
                    <a:moveTo>
                      <a:pt x="6852" y="3706"/>
                    </a:moveTo>
                    <a:cubicBezTo>
                      <a:pt x="6943" y="3896"/>
                      <a:pt x="7025" y="4087"/>
                      <a:pt x="7108" y="4277"/>
                    </a:cubicBezTo>
                    <a:cubicBezTo>
                      <a:pt x="7000" y="4376"/>
                      <a:pt x="6893" y="4484"/>
                      <a:pt x="6802" y="4608"/>
                    </a:cubicBezTo>
                    <a:cubicBezTo>
                      <a:pt x="6736" y="4418"/>
                      <a:pt x="6653" y="4236"/>
                      <a:pt x="6562" y="4054"/>
                    </a:cubicBezTo>
                    <a:cubicBezTo>
                      <a:pt x="6653" y="3938"/>
                      <a:pt x="6752" y="3822"/>
                      <a:pt x="6852" y="3706"/>
                    </a:cubicBezTo>
                    <a:close/>
                    <a:moveTo>
                      <a:pt x="6504" y="4120"/>
                    </a:moveTo>
                    <a:cubicBezTo>
                      <a:pt x="6603" y="4302"/>
                      <a:pt x="6678" y="4484"/>
                      <a:pt x="6752" y="4674"/>
                    </a:cubicBezTo>
                    <a:cubicBezTo>
                      <a:pt x="6669" y="4782"/>
                      <a:pt x="6595" y="4898"/>
                      <a:pt x="6537" y="5013"/>
                    </a:cubicBezTo>
                    <a:lnTo>
                      <a:pt x="6289" y="4500"/>
                    </a:lnTo>
                    <a:cubicBezTo>
                      <a:pt x="6281" y="4485"/>
                      <a:pt x="6270" y="4479"/>
                      <a:pt x="6259" y="4479"/>
                    </a:cubicBezTo>
                    <a:cubicBezTo>
                      <a:pt x="6232" y="4479"/>
                      <a:pt x="6205" y="4510"/>
                      <a:pt x="6223" y="4533"/>
                    </a:cubicBezTo>
                    <a:cubicBezTo>
                      <a:pt x="6314" y="4724"/>
                      <a:pt x="6396" y="4906"/>
                      <a:pt x="6487" y="5088"/>
                    </a:cubicBezTo>
                    <a:lnTo>
                      <a:pt x="6430" y="5204"/>
                    </a:lnTo>
                    <a:cubicBezTo>
                      <a:pt x="6347" y="5377"/>
                      <a:pt x="6272" y="5551"/>
                      <a:pt x="6198" y="5725"/>
                    </a:cubicBezTo>
                    <a:cubicBezTo>
                      <a:pt x="6090" y="5493"/>
                      <a:pt x="5983" y="5253"/>
                      <a:pt x="5875" y="5022"/>
                    </a:cubicBezTo>
                    <a:cubicBezTo>
                      <a:pt x="6065" y="4715"/>
                      <a:pt x="6281" y="4409"/>
                      <a:pt x="6504" y="4120"/>
                    </a:cubicBezTo>
                    <a:close/>
                    <a:moveTo>
                      <a:pt x="5826" y="5104"/>
                    </a:moveTo>
                    <a:lnTo>
                      <a:pt x="6165" y="5824"/>
                    </a:lnTo>
                    <a:cubicBezTo>
                      <a:pt x="6074" y="6039"/>
                      <a:pt x="5991" y="6254"/>
                      <a:pt x="5900" y="6470"/>
                    </a:cubicBezTo>
                    <a:cubicBezTo>
                      <a:pt x="5792" y="6172"/>
                      <a:pt x="5643" y="5882"/>
                      <a:pt x="5470" y="5617"/>
                    </a:cubicBezTo>
                    <a:cubicBezTo>
                      <a:pt x="5586" y="5460"/>
                      <a:pt x="5701" y="5286"/>
                      <a:pt x="5826" y="5104"/>
                    </a:cubicBezTo>
                    <a:close/>
                    <a:moveTo>
                      <a:pt x="2365" y="242"/>
                    </a:moveTo>
                    <a:cubicBezTo>
                      <a:pt x="2568" y="242"/>
                      <a:pt x="2772" y="261"/>
                      <a:pt x="2963" y="281"/>
                    </a:cubicBezTo>
                    <a:cubicBezTo>
                      <a:pt x="4766" y="454"/>
                      <a:pt x="6380" y="1431"/>
                      <a:pt x="7720" y="2606"/>
                    </a:cubicBezTo>
                    <a:cubicBezTo>
                      <a:pt x="7149" y="3028"/>
                      <a:pt x="6645" y="3541"/>
                      <a:pt x="6223" y="4111"/>
                    </a:cubicBezTo>
                    <a:cubicBezTo>
                      <a:pt x="5652" y="4848"/>
                      <a:pt x="5288" y="5824"/>
                      <a:pt x="4444" y="6296"/>
                    </a:cubicBezTo>
                    <a:cubicBezTo>
                      <a:pt x="3972" y="6561"/>
                      <a:pt x="3391" y="6716"/>
                      <a:pt x="2821" y="6716"/>
                    </a:cubicBezTo>
                    <a:cubicBezTo>
                      <a:pt x="2432" y="6716"/>
                      <a:pt x="2047" y="6644"/>
                      <a:pt x="1705" y="6486"/>
                    </a:cubicBezTo>
                    <a:cubicBezTo>
                      <a:pt x="869" y="6097"/>
                      <a:pt x="480" y="5195"/>
                      <a:pt x="389" y="4302"/>
                    </a:cubicBezTo>
                    <a:cubicBezTo>
                      <a:pt x="282" y="3433"/>
                      <a:pt x="356" y="2556"/>
                      <a:pt x="604" y="1720"/>
                    </a:cubicBezTo>
                    <a:cubicBezTo>
                      <a:pt x="762" y="1240"/>
                      <a:pt x="1018" y="678"/>
                      <a:pt x="1482" y="429"/>
                    </a:cubicBezTo>
                    <a:cubicBezTo>
                      <a:pt x="1746" y="285"/>
                      <a:pt x="2055" y="242"/>
                      <a:pt x="2365" y="242"/>
                    </a:cubicBezTo>
                    <a:close/>
                    <a:moveTo>
                      <a:pt x="811" y="6072"/>
                    </a:moveTo>
                    <a:lnTo>
                      <a:pt x="811" y="6072"/>
                    </a:lnTo>
                    <a:cubicBezTo>
                      <a:pt x="919" y="6197"/>
                      <a:pt x="1035" y="6312"/>
                      <a:pt x="1167" y="6412"/>
                    </a:cubicBezTo>
                    <a:cubicBezTo>
                      <a:pt x="1250" y="6619"/>
                      <a:pt x="1324" y="6817"/>
                      <a:pt x="1407" y="7016"/>
                    </a:cubicBezTo>
                    <a:cubicBezTo>
                      <a:pt x="1159" y="6734"/>
                      <a:pt x="960" y="6412"/>
                      <a:pt x="811" y="6072"/>
                    </a:cubicBezTo>
                    <a:close/>
                    <a:moveTo>
                      <a:pt x="5420" y="5684"/>
                    </a:moveTo>
                    <a:cubicBezTo>
                      <a:pt x="5602" y="5957"/>
                      <a:pt x="5743" y="6254"/>
                      <a:pt x="5850" y="6569"/>
                    </a:cubicBezTo>
                    <a:cubicBezTo>
                      <a:pt x="5759" y="6776"/>
                      <a:pt x="5643" y="6966"/>
                      <a:pt x="5519" y="7156"/>
                    </a:cubicBezTo>
                    <a:cubicBezTo>
                      <a:pt x="5428" y="6776"/>
                      <a:pt x="5279" y="6412"/>
                      <a:pt x="5064" y="6089"/>
                    </a:cubicBezTo>
                    <a:cubicBezTo>
                      <a:pt x="5188" y="5965"/>
                      <a:pt x="5313" y="5833"/>
                      <a:pt x="5420" y="5684"/>
                    </a:cubicBezTo>
                    <a:close/>
                    <a:moveTo>
                      <a:pt x="1283" y="6503"/>
                    </a:moveTo>
                    <a:lnTo>
                      <a:pt x="1283" y="6503"/>
                    </a:lnTo>
                    <a:cubicBezTo>
                      <a:pt x="1391" y="6569"/>
                      <a:pt x="1498" y="6635"/>
                      <a:pt x="1622" y="6685"/>
                    </a:cubicBezTo>
                    <a:cubicBezTo>
                      <a:pt x="1755" y="6974"/>
                      <a:pt x="1879" y="7272"/>
                      <a:pt x="2011" y="7562"/>
                    </a:cubicBezTo>
                    <a:cubicBezTo>
                      <a:pt x="1986" y="7537"/>
                      <a:pt x="1953" y="7520"/>
                      <a:pt x="1920" y="7496"/>
                    </a:cubicBezTo>
                    <a:cubicBezTo>
                      <a:pt x="1763" y="7380"/>
                      <a:pt x="1614" y="7247"/>
                      <a:pt x="1482" y="7107"/>
                    </a:cubicBezTo>
                    <a:lnTo>
                      <a:pt x="1490" y="7107"/>
                    </a:lnTo>
                    <a:cubicBezTo>
                      <a:pt x="1506" y="7098"/>
                      <a:pt x="1515" y="7074"/>
                      <a:pt x="1506" y="7057"/>
                    </a:cubicBezTo>
                    <a:lnTo>
                      <a:pt x="1283" y="6503"/>
                    </a:lnTo>
                    <a:close/>
                    <a:moveTo>
                      <a:pt x="5006" y="6147"/>
                    </a:moveTo>
                    <a:cubicBezTo>
                      <a:pt x="5222" y="6470"/>
                      <a:pt x="5370" y="6842"/>
                      <a:pt x="5445" y="7223"/>
                    </a:cubicBezTo>
                    <a:cubicBezTo>
                      <a:pt x="5453" y="7223"/>
                      <a:pt x="5453" y="7231"/>
                      <a:pt x="5453" y="7231"/>
                    </a:cubicBezTo>
                    <a:cubicBezTo>
                      <a:pt x="5362" y="7347"/>
                      <a:pt x="5263" y="7454"/>
                      <a:pt x="5155" y="7554"/>
                    </a:cubicBezTo>
                    <a:lnTo>
                      <a:pt x="5164" y="7554"/>
                    </a:lnTo>
                    <a:cubicBezTo>
                      <a:pt x="5130" y="7587"/>
                      <a:pt x="5097" y="7603"/>
                      <a:pt x="5056" y="7636"/>
                    </a:cubicBezTo>
                    <a:cubicBezTo>
                      <a:pt x="4948" y="7223"/>
                      <a:pt x="4808" y="6817"/>
                      <a:pt x="4642" y="6428"/>
                    </a:cubicBezTo>
                    <a:cubicBezTo>
                      <a:pt x="4775" y="6346"/>
                      <a:pt x="4891" y="6246"/>
                      <a:pt x="5006" y="6147"/>
                    </a:cubicBezTo>
                    <a:close/>
                    <a:moveTo>
                      <a:pt x="4584" y="6470"/>
                    </a:moveTo>
                    <a:cubicBezTo>
                      <a:pt x="4742" y="6859"/>
                      <a:pt x="4882" y="7256"/>
                      <a:pt x="4990" y="7669"/>
                    </a:cubicBezTo>
                    <a:cubicBezTo>
                      <a:pt x="4990" y="7669"/>
                      <a:pt x="4990" y="7678"/>
                      <a:pt x="4998" y="7678"/>
                    </a:cubicBezTo>
                    <a:cubicBezTo>
                      <a:pt x="4899" y="7752"/>
                      <a:pt x="4791" y="7810"/>
                      <a:pt x="4684" y="7868"/>
                    </a:cubicBezTo>
                    <a:lnTo>
                      <a:pt x="4675" y="7868"/>
                    </a:lnTo>
                    <a:cubicBezTo>
                      <a:pt x="4510" y="7471"/>
                      <a:pt x="4344" y="7074"/>
                      <a:pt x="4171" y="6676"/>
                    </a:cubicBezTo>
                    <a:cubicBezTo>
                      <a:pt x="4311" y="6619"/>
                      <a:pt x="4452" y="6552"/>
                      <a:pt x="4584" y="6470"/>
                    </a:cubicBezTo>
                    <a:close/>
                    <a:moveTo>
                      <a:pt x="1722" y="6734"/>
                    </a:moveTo>
                    <a:lnTo>
                      <a:pt x="1722" y="6734"/>
                    </a:lnTo>
                    <a:cubicBezTo>
                      <a:pt x="1895" y="6801"/>
                      <a:pt x="2086" y="6859"/>
                      <a:pt x="2276" y="6892"/>
                    </a:cubicBezTo>
                    <a:cubicBezTo>
                      <a:pt x="2392" y="7223"/>
                      <a:pt x="2516" y="7562"/>
                      <a:pt x="2640" y="7893"/>
                    </a:cubicBezTo>
                    <a:cubicBezTo>
                      <a:pt x="2458" y="7827"/>
                      <a:pt x="2292" y="7744"/>
                      <a:pt x="2135" y="7645"/>
                    </a:cubicBezTo>
                    <a:cubicBezTo>
                      <a:pt x="1995" y="7338"/>
                      <a:pt x="1862" y="7032"/>
                      <a:pt x="1722" y="6734"/>
                    </a:cubicBezTo>
                    <a:close/>
                    <a:moveTo>
                      <a:pt x="4096" y="6701"/>
                    </a:moveTo>
                    <a:cubicBezTo>
                      <a:pt x="4270" y="7107"/>
                      <a:pt x="4435" y="7504"/>
                      <a:pt x="4609" y="7901"/>
                    </a:cubicBezTo>
                    <a:cubicBezTo>
                      <a:pt x="4469" y="7959"/>
                      <a:pt x="4320" y="8009"/>
                      <a:pt x="4171" y="8042"/>
                    </a:cubicBezTo>
                    <a:lnTo>
                      <a:pt x="4162" y="8042"/>
                    </a:lnTo>
                    <a:cubicBezTo>
                      <a:pt x="3989" y="7636"/>
                      <a:pt x="3815" y="7239"/>
                      <a:pt x="3633" y="6842"/>
                    </a:cubicBezTo>
                    <a:cubicBezTo>
                      <a:pt x="3774" y="6817"/>
                      <a:pt x="3906" y="6776"/>
                      <a:pt x="4047" y="6726"/>
                    </a:cubicBezTo>
                    <a:lnTo>
                      <a:pt x="4096" y="6701"/>
                    </a:lnTo>
                    <a:close/>
                    <a:moveTo>
                      <a:pt x="2359" y="6900"/>
                    </a:moveTo>
                    <a:cubicBezTo>
                      <a:pt x="2498" y="6925"/>
                      <a:pt x="2642" y="6936"/>
                      <a:pt x="2783" y="6936"/>
                    </a:cubicBezTo>
                    <a:cubicBezTo>
                      <a:pt x="2827" y="6936"/>
                      <a:pt x="2870" y="6935"/>
                      <a:pt x="2913" y="6933"/>
                    </a:cubicBezTo>
                    <a:cubicBezTo>
                      <a:pt x="3078" y="7305"/>
                      <a:pt x="3227" y="7686"/>
                      <a:pt x="3352" y="8075"/>
                    </a:cubicBezTo>
                    <a:cubicBezTo>
                      <a:pt x="3145" y="8050"/>
                      <a:pt x="2930" y="8000"/>
                      <a:pt x="2731" y="7926"/>
                    </a:cubicBezTo>
                    <a:cubicBezTo>
                      <a:pt x="2599" y="7587"/>
                      <a:pt x="2483" y="7247"/>
                      <a:pt x="2359" y="6900"/>
                    </a:cubicBezTo>
                    <a:close/>
                    <a:moveTo>
                      <a:pt x="3558" y="6867"/>
                    </a:moveTo>
                    <a:cubicBezTo>
                      <a:pt x="3740" y="7256"/>
                      <a:pt x="3922" y="7653"/>
                      <a:pt x="4088" y="8050"/>
                    </a:cubicBezTo>
                    <a:cubicBezTo>
                      <a:pt x="3953" y="8076"/>
                      <a:pt x="3819" y="8089"/>
                      <a:pt x="3685" y="8089"/>
                    </a:cubicBezTo>
                    <a:cubicBezTo>
                      <a:pt x="3604" y="8089"/>
                      <a:pt x="3523" y="8084"/>
                      <a:pt x="3443" y="8075"/>
                    </a:cubicBezTo>
                    <a:cubicBezTo>
                      <a:pt x="3318" y="7686"/>
                      <a:pt x="3169" y="7305"/>
                      <a:pt x="3004" y="6933"/>
                    </a:cubicBezTo>
                    <a:cubicBezTo>
                      <a:pt x="3194" y="6925"/>
                      <a:pt x="3376" y="6900"/>
                      <a:pt x="3558" y="6867"/>
                    </a:cubicBezTo>
                    <a:close/>
                    <a:moveTo>
                      <a:pt x="2454" y="1"/>
                    </a:moveTo>
                    <a:cubicBezTo>
                      <a:pt x="2183" y="1"/>
                      <a:pt x="1918" y="31"/>
                      <a:pt x="1672" y="107"/>
                    </a:cubicBezTo>
                    <a:cubicBezTo>
                      <a:pt x="1018" y="297"/>
                      <a:pt x="662" y="885"/>
                      <a:pt x="439" y="1489"/>
                    </a:cubicBezTo>
                    <a:cubicBezTo>
                      <a:pt x="91" y="2465"/>
                      <a:pt x="0" y="3507"/>
                      <a:pt x="158" y="4525"/>
                    </a:cubicBezTo>
                    <a:cubicBezTo>
                      <a:pt x="307" y="5684"/>
                      <a:pt x="720" y="6801"/>
                      <a:pt x="1639" y="7570"/>
                    </a:cubicBezTo>
                    <a:cubicBezTo>
                      <a:pt x="1961" y="7843"/>
                      <a:pt x="2334" y="8050"/>
                      <a:pt x="2739" y="8182"/>
                    </a:cubicBezTo>
                    <a:cubicBezTo>
                      <a:pt x="2745" y="8198"/>
                      <a:pt x="2764" y="8208"/>
                      <a:pt x="2781" y="8208"/>
                    </a:cubicBezTo>
                    <a:cubicBezTo>
                      <a:pt x="2791" y="8208"/>
                      <a:pt x="2800" y="8205"/>
                      <a:pt x="2805" y="8199"/>
                    </a:cubicBezTo>
                    <a:cubicBezTo>
                      <a:pt x="3073" y="8278"/>
                      <a:pt x="3347" y="8318"/>
                      <a:pt x="3622" y="8318"/>
                    </a:cubicBezTo>
                    <a:cubicBezTo>
                      <a:pt x="3977" y="8318"/>
                      <a:pt x="4331" y="8251"/>
                      <a:pt x="4667" y="8116"/>
                    </a:cubicBezTo>
                    <a:cubicBezTo>
                      <a:pt x="5768" y="7669"/>
                      <a:pt x="6074" y="6561"/>
                      <a:pt x="6512" y="5568"/>
                    </a:cubicBezTo>
                    <a:cubicBezTo>
                      <a:pt x="6752" y="5005"/>
                      <a:pt x="7149" y="4517"/>
                      <a:pt x="7662" y="4178"/>
                    </a:cubicBezTo>
                    <a:cubicBezTo>
                      <a:pt x="8167" y="3805"/>
                      <a:pt x="8076" y="3259"/>
                      <a:pt x="8084" y="2688"/>
                    </a:cubicBezTo>
                    <a:cubicBezTo>
                      <a:pt x="8084" y="2647"/>
                      <a:pt x="8068" y="2614"/>
                      <a:pt x="8026" y="2597"/>
                    </a:cubicBezTo>
                    <a:cubicBezTo>
                      <a:pt x="8026" y="2572"/>
                      <a:pt x="8010" y="2548"/>
                      <a:pt x="7993" y="2531"/>
                    </a:cubicBezTo>
                    <a:cubicBezTo>
                      <a:pt x="6794" y="1464"/>
                      <a:pt x="5404" y="554"/>
                      <a:pt x="3823" y="190"/>
                    </a:cubicBezTo>
                    <a:cubicBezTo>
                      <a:pt x="3399" y="90"/>
                      <a:pt x="2919" y="1"/>
                      <a:pt x="2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solidFill>
                    <a:schemeClr val="dk1"/>
                  </a:solidFill>
                  <a:latin typeface="Itim"/>
                  <a:ea typeface="Itim"/>
                  <a:cs typeface="Itim"/>
                  <a:sym typeface="Itim"/>
                </a:endParaRPr>
              </a:p>
            </p:txBody>
          </p:sp>
        </p:grpSp>
        <p:sp>
          <p:nvSpPr>
            <p:cNvPr id="227" name="Google Shape;2160;p52"/>
            <p:cNvSpPr txBox="1"/>
            <p:nvPr/>
          </p:nvSpPr>
          <p:spPr>
            <a:xfrm flipH="1">
              <a:off x="2558626" y="1464748"/>
              <a:ext cx="665700" cy="44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 b="1" dirty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</p:grpSp>
      <p:sp>
        <p:nvSpPr>
          <p:cNvPr id="230" name="Google Shape;1415;p43"/>
          <p:cNvSpPr txBox="1"/>
          <p:nvPr/>
        </p:nvSpPr>
        <p:spPr>
          <a:xfrm rot="284753">
            <a:off x="371278" y="3811853"/>
            <a:ext cx="1978717" cy="59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s-MX" sz="14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Actividades y materiales para todos</a:t>
            </a:r>
            <a:endParaRPr sz="14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231" name="Google Shape;1529;p44"/>
          <p:cNvGrpSpPr/>
          <p:nvPr/>
        </p:nvGrpSpPr>
        <p:grpSpPr>
          <a:xfrm rot="14141295">
            <a:off x="1245288" y="5234633"/>
            <a:ext cx="806657" cy="421744"/>
            <a:chOff x="1822875" y="1377000"/>
            <a:chExt cx="548075" cy="286550"/>
          </a:xfrm>
          <a:solidFill>
            <a:schemeClr val="tx1"/>
          </a:solidFill>
        </p:grpSpPr>
        <p:sp>
          <p:nvSpPr>
            <p:cNvPr id="232" name="Google Shape;1530;p44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531;p44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532;p44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533;p44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534;p44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535;p44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536;p44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537;p44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538;p44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1" name="Google Shape;2141;p52"/>
          <p:cNvGrpSpPr/>
          <p:nvPr/>
        </p:nvGrpSpPr>
        <p:grpSpPr>
          <a:xfrm>
            <a:off x="5376893" y="673675"/>
            <a:ext cx="2446939" cy="1591892"/>
            <a:chOff x="3226563" y="1118600"/>
            <a:chExt cx="2198099" cy="1637418"/>
          </a:xfrm>
        </p:grpSpPr>
        <p:sp>
          <p:nvSpPr>
            <p:cNvPr id="242" name="Google Shape;2142;p52"/>
            <p:cNvSpPr/>
            <p:nvPr/>
          </p:nvSpPr>
          <p:spPr>
            <a:xfrm>
              <a:off x="3376373" y="1118600"/>
              <a:ext cx="1980335" cy="1584507"/>
            </a:xfrm>
            <a:custGeom>
              <a:avLst/>
              <a:gdLst/>
              <a:ahLst/>
              <a:cxnLst/>
              <a:rect l="l" t="t" r="r" b="b"/>
              <a:pathLst>
                <a:path w="18353" h="17207" extrusionOk="0">
                  <a:moveTo>
                    <a:pt x="8972" y="0"/>
                  </a:moveTo>
                  <a:cubicBezTo>
                    <a:pt x="7793" y="0"/>
                    <a:pt x="6460" y="236"/>
                    <a:pt x="4858" y="706"/>
                  </a:cubicBezTo>
                  <a:lnTo>
                    <a:pt x="5002" y="669"/>
                  </a:lnTo>
                  <a:lnTo>
                    <a:pt x="5002" y="669"/>
                  </a:lnTo>
                  <a:cubicBezTo>
                    <a:pt x="3645" y="1033"/>
                    <a:pt x="2467" y="1996"/>
                    <a:pt x="1672" y="3205"/>
                  </a:cubicBezTo>
                  <a:cubicBezTo>
                    <a:pt x="861" y="4446"/>
                    <a:pt x="431" y="5919"/>
                    <a:pt x="265" y="7408"/>
                  </a:cubicBezTo>
                  <a:cubicBezTo>
                    <a:pt x="1" y="9816"/>
                    <a:pt x="538" y="12472"/>
                    <a:pt x="2284" y="14077"/>
                  </a:cubicBezTo>
                  <a:cubicBezTo>
                    <a:pt x="3757" y="15409"/>
                    <a:pt x="5668" y="16684"/>
                    <a:pt x="7588" y="16990"/>
                  </a:cubicBezTo>
                  <a:cubicBezTo>
                    <a:pt x="8536" y="17141"/>
                    <a:pt x="9644" y="17206"/>
                    <a:pt x="10730" y="17206"/>
                  </a:cubicBezTo>
                  <a:cubicBezTo>
                    <a:pt x="11065" y="17206"/>
                    <a:pt x="11399" y="17200"/>
                    <a:pt x="11725" y="17188"/>
                  </a:cubicBezTo>
                  <a:cubicBezTo>
                    <a:pt x="14555" y="17081"/>
                    <a:pt x="17228" y="14690"/>
                    <a:pt x="17724" y="13655"/>
                  </a:cubicBezTo>
                  <a:cubicBezTo>
                    <a:pt x="18047" y="12993"/>
                    <a:pt x="18146" y="12240"/>
                    <a:pt x="18187" y="11504"/>
                  </a:cubicBezTo>
                  <a:cubicBezTo>
                    <a:pt x="18353" y="7946"/>
                    <a:pt x="16921" y="4289"/>
                    <a:pt x="14241" y="2080"/>
                  </a:cubicBezTo>
                  <a:cubicBezTo>
                    <a:pt x="12554" y="691"/>
                    <a:pt x="10989" y="0"/>
                    <a:pt x="89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243" name="Google Shape;2143;p52"/>
            <p:cNvSpPr/>
            <p:nvPr/>
          </p:nvSpPr>
          <p:spPr>
            <a:xfrm>
              <a:off x="3226563" y="1118600"/>
              <a:ext cx="2198099" cy="1637418"/>
            </a:xfrm>
            <a:custGeom>
              <a:avLst/>
              <a:gdLst/>
              <a:ahLst/>
              <a:cxnLst/>
              <a:rect l="l" t="t" r="r" b="b"/>
              <a:pathLst>
                <a:path w="18850" h="17463" extrusionOk="0">
                  <a:moveTo>
                    <a:pt x="9500" y="228"/>
                  </a:moveTo>
                  <a:cubicBezTo>
                    <a:pt x="9872" y="228"/>
                    <a:pt x="10245" y="252"/>
                    <a:pt x="10616" y="304"/>
                  </a:cubicBezTo>
                  <a:cubicBezTo>
                    <a:pt x="12106" y="520"/>
                    <a:pt x="13421" y="1248"/>
                    <a:pt x="14580" y="2191"/>
                  </a:cubicBezTo>
                  <a:cubicBezTo>
                    <a:pt x="17426" y="4483"/>
                    <a:pt x="18849" y="8289"/>
                    <a:pt x="18585" y="11897"/>
                  </a:cubicBezTo>
                  <a:cubicBezTo>
                    <a:pt x="18518" y="12774"/>
                    <a:pt x="18328" y="13618"/>
                    <a:pt x="17757" y="14304"/>
                  </a:cubicBezTo>
                  <a:cubicBezTo>
                    <a:pt x="17277" y="14850"/>
                    <a:pt x="16731" y="15339"/>
                    <a:pt x="16135" y="15752"/>
                  </a:cubicBezTo>
                  <a:cubicBezTo>
                    <a:pt x="15407" y="16257"/>
                    <a:pt x="14613" y="16654"/>
                    <a:pt x="13769" y="16927"/>
                  </a:cubicBezTo>
                  <a:cubicBezTo>
                    <a:pt x="13006" y="17156"/>
                    <a:pt x="12220" y="17205"/>
                    <a:pt x="11435" y="17205"/>
                  </a:cubicBezTo>
                  <a:cubicBezTo>
                    <a:pt x="11283" y="17205"/>
                    <a:pt x="11132" y="17203"/>
                    <a:pt x="10981" y="17200"/>
                  </a:cubicBezTo>
                  <a:cubicBezTo>
                    <a:pt x="9955" y="17192"/>
                    <a:pt x="8912" y="17151"/>
                    <a:pt x="7911" y="16952"/>
                  </a:cubicBezTo>
                  <a:cubicBezTo>
                    <a:pt x="6918" y="16754"/>
                    <a:pt x="5991" y="16323"/>
                    <a:pt x="5131" y="15802"/>
                  </a:cubicBezTo>
                  <a:cubicBezTo>
                    <a:pt x="3484" y="14793"/>
                    <a:pt x="1986" y="13510"/>
                    <a:pt x="1333" y="11648"/>
                  </a:cubicBezTo>
                  <a:cubicBezTo>
                    <a:pt x="1" y="7867"/>
                    <a:pt x="1333" y="2034"/>
                    <a:pt x="5652" y="875"/>
                  </a:cubicBezTo>
                  <a:cubicBezTo>
                    <a:pt x="5664" y="871"/>
                    <a:pt x="5674" y="865"/>
                    <a:pt x="5683" y="859"/>
                  </a:cubicBezTo>
                  <a:lnTo>
                    <a:pt x="5683" y="859"/>
                  </a:lnTo>
                  <a:cubicBezTo>
                    <a:pt x="6920" y="513"/>
                    <a:pt x="8208" y="228"/>
                    <a:pt x="9500" y="228"/>
                  </a:cubicBezTo>
                  <a:close/>
                  <a:moveTo>
                    <a:pt x="9501" y="0"/>
                  </a:moveTo>
                  <a:cubicBezTo>
                    <a:pt x="8100" y="0"/>
                    <a:pt x="6691" y="325"/>
                    <a:pt x="5354" y="710"/>
                  </a:cubicBezTo>
                  <a:cubicBezTo>
                    <a:pt x="5338" y="716"/>
                    <a:pt x="5324" y="724"/>
                    <a:pt x="5314" y="735"/>
                  </a:cubicBezTo>
                  <a:lnTo>
                    <a:pt x="5314" y="735"/>
                  </a:lnTo>
                  <a:cubicBezTo>
                    <a:pt x="1603" y="1931"/>
                    <a:pt x="228" y="6515"/>
                    <a:pt x="712" y="10051"/>
                  </a:cubicBezTo>
                  <a:cubicBezTo>
                    <a:pt x="985" y="12012"/>
                    <a:pt x="1871" y="13585"/>
                    <a:pt x="3393" y="14842"/>
                  </a:cubicBezTo>
                  <a:cubicBezTo>
                    <a:pt x="4982" y="16141"/>
                    <a:pt x="6744" y="17085"/>
                    <a:pt x="8796" y="17308"/>
                  </a:cubicBezTo>
                  <a:cubicBezTo>
                    <a:pt x="9570" y="17396"/>
                    <a:pt x="10362" y="17463"/>
                    <a:pt x="11150" y="17463"/>
                  </a:cubicBezTo>
                  <a:cubicBezTo>
                    <a:pt x="12434" y="17463"/>
                    <a:pt x="13708" y="17286"/>
                    <a:pt x="14878" y="16737"/>
                  </a:cubicBezTo>
                  <a:cubicBezTo>
                    <a:pt x="16144" y="16150"/>
                    <a:pt x="17616" y="15173"/>
                    <a:pt x="18312" y="13915"/>
                  </a:cubicBezTo>
                  <a:cubicBezTo>
                    <a:pt x="18775" y="13088"/>
                    <a:pt x="18841" y="12054"/>
                    <a:pt x="18841" y="11135"/>
                  </a:cubicBezTo>
                  <a:cubicBezTo>
                    <a:pt x="18849" y="10151"/>
                    <a:pt x="18742" y="9166"/>
                    <a:pt x="18510" y="8215"/>
                  </a:cubicBezTo>
                  <a:cubicBezTo>
                    <a:pt x="18088" y="6336"/>
                    <a:pt x="17203" y="4599"/>
                    <a:pt x="15937" y="3151"/>
                  </a:cubicBezTo>
                  <a:cubicBezTo>
                    <a:pt x="14737" y="1810"/>
                    <a:pt x="13115" y="652"/>
                    <a:pt x="11345" y="213"/>
                  </a:cubicBezTo>
                  <a:cubicBezTo>
                    <a:pt x="10736" y="64"/>
                    <a:pt x="10119" y="0"/>
                    <a:pt x="95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</p:grpSp>
      <p:sp>
        <p:nvSpPr>
          <p:cNvPr id="246" name="Google Shape;1415;p43"/>
          <p:cNvSpPr txBox="1"/>
          <p:nvPr/>
        </p:nvSpPr>
        <p:spPr>
          <a:xfrm>
            <a:off x="5721544" y="929761"/>
            <a:ext cx="1767910" cy="11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Reconocer la diversidad que existe en el aula</a:t>
            </a: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247" name="Google Shape;1970;p49"/>
          <p:cNvGrpSpPr/>
          <p:nvPr/>
        </p:nvGrpSpPr>
        <p:grpSpPr>
          <a:xfrm rot="18695780">
            <a:off x="6030940" y="2558095"/>
            <a:ext cx="1030978" cy="397998"/>
            <a:chOff x="-623075" y="2736900"/>
            <a:chExt cx="720250" cy="273275"/>
          </a:xfrm>
          <a:solidFill>
            <a:schemeClr val="tx1"/>
          </a:solidFill>
        </p:grpSpPr>
        <p:sp>
          <p:nvSpPr>
            <p:cNvPr id="248" name="Google Shape;1971;p49"/>
            <p:cNvSpPr/>
            <p:nvPr/>
          </p:nvSpPr>
          <p:spPr>
            <a:xfrm>
              <a:off x="-623075" y="2736900"/>
              <a:ext cx="634575" cy="248050"/>
            </a:xfrm>
            <a:custGeom>
              <a:avLst/>
              <a:gdLst/>
              <a:ahLst/>
              <a:cxnLst/>
              <a:rect l="l" t="t" r="r" b="b"/>
              <a:pathLst>
                <a:path w="25383" h="9922" extrusionOk="0">
                  <a:moveTo>
                    <a:pt x="15637" y="2440"/>
                  </a:moveTo>
                  <a:lnTo>
                    <a:pt x="15637" y="2440"/>
                  </a:lnTo>
                  <a:cubicBezTo>
                    <a:pt x="16104" y="2907"/>
                    <a:pt x="16346" y="3595"/>
                    <a:pt x="16197" y="4444"/>
                  </a:cubicBezTo>
                  <a:cubicBezTo>
                    <a:pt x="16180" y="4536"/>
                    <a:pt x="16162" y="4625"/>
                    <a:pt x="16137" y="4714"/>
                  </a:cubicBezTo>
                  <a:cubicBezTo>
                    <a:pt x="16282" y="4326"/>
                    <a:pt x="16333" y="3905"/>
                    <a:pt x="16279" y="3463"/>
                  </a:cubicBezTo>
                  <a:cubicBezTo>
                    <a:pt x="16218" y="2985"/>
                    <a:pt x="15976" y="2650"/>
                    <a:pt x="15637" y="2440"/>
                  </a:cubicBezTo>
                  <a:close/>
                  <a:moveTo>
                    <a:pt x="14164" y="1"/>
                  </a:moveTo>
                  <a:cubicBezTo>
                    <a:pt x="12311" y="1"/>
                    <a:pt x="10317" y="906"/>
                    <a:pt x="9315" y="2318"/>
                  </a:cubicBezTo>
                  <a:cubicBezTo>
                    <a:pt x="8299" y="3755"/>
                    <a:pt x="8163" y="5753"/>
                    <a:pt x="9130" y="7242"/>
                  </a:cubicBezTo>
                  <a:cubicBezTo>
                    <a:pt x="9197" y="7346"/>
                    <a:pt x="9265" y="7446"/>
                    <a:pt x="9340" y="7539"/>
                  </a:cubicBezTo>
                  <a:cubicBezTo>
                    <a:pt x="6662" y="7321"/>
                    <a:pt x="4006" y="6323"/>
                    <a:pt x="2169" y="4376"/>
                  </a:cubicBezTo>
                  <a:cubicBezTo>
                    <a:pt x="1984" y="4180"/>
                    <a:pt x="1748" y="4097"/>
                    <a:pt x="1510" y="4097"/>
                  </a:cubicBezTo>
                  <a:cubicBezTo>
                    <a:pt x="768" y="4097"/>
                    <a:pt x="1" y="4889"/>
                    <a:pt x="643" y="5567"/>
                  </a:cubicBezTo>
                  <a:cubicBezTo>
                    <a:pt x="679" y="5606"/>
                    <a:pt x="715" y="5646"/>
                    <a:pt x="750" y="5681"/>
                  </a:cubicBezTo>
                  <a:cubicBezTo>
                    <a:pt x="818" y="5207"/>
                    <a:pt x="1460" y="4736"/>
                    <a:pt x="1980" y="4736"/>
                  </a:cubicBezTo>
                  <a:cubicBezTo>
                    <a:pt x="2152" y="4736"/>
                    <a:pt x="2305" y="4786"/>
                    <a:pt x="2426" y="4900"/>
                  </a:cubicBezTo>
                  <a:cubicBezTo>
                    <a:pt x="4462" y="6847"/>
                    <a:pt x="7072" y="7924"/>
                    <a:pt x="9735" y="7924"/>
                  </a:cubicBezTo>
                  <a:cubicBezTo>
                    <a:pt x="10952" y="7924"/>
                    <a:pt x="12182" y="7699"/>
                    <a:pt x="13373" y="7229"/>
                  </a:cubicBezTo>
                  <a:lnTo>
                    <a:pt x="13373" y="7229"/>
                  </a:lnTo>
                  <a:cubicBezTo>
                    <a:pt x="13091" y="7314"/>
                    <a:pt x="12806" y="7382"/>
                    <a:pt x="12517" y="7432"/>
                  </a:cubicBezTo>
                  <a:cubicBezTo>
                    <a:pt x="12471" y="7439"/>
                    <a:pt x="12428" y="7446"/>
                    <a:pt x="12378" y="7453"/>
                  </a:cubicBezTo>
                  <a:cubicBezTo>
                    <a:pt x="12321" y="7464"/>
                    <a:pt x="12264" y="7471"/>
                    <a:pt x="12204" y="7478"/>
                  </a:cubicBezTo>
                  <a:cubicBezTo>
                    <a:pt x="12200" y="7478"/>
                    <a:pt x="12196" y="7474"/>
                    <a:pt x="12189" y="7471"/>
                  </a:cubicBezTo>
                  <a:cubicBezTo>
                    <a:pt x="12150" y="7474"/>
                    <a:pt x="12115" y="7474"/>
                    <a:pt x="12075" y="7474"/>
                  </a:cubicBezTo>
                  <a:cubicBezTo>
                    <a:pt x="11815" y="7474"/>
                    <a:pt x="11562" y="7428"/>
                    <a:pt x="11401" y="7321"/>
                  </a:cubicBezTo>
                  <a:cubicBezTo>
                    <a:pt x="10068" y="6437"/>
                    <a:pt x="8716" y="5068"/>
                    <a:pt x="9793" y="3427"/>
                  </a:cubicBezTo>
                  <a:cubicBezTo>
                    <a:pt x="10563" y="2251"/>
                    <a:pt x="12136" y="1138"/>
                    <a:pt x="13551" y="1006"/>
                  </a:cubicBezTo>
                  <a:cubicBezTo>
                    <a:pt x="13797" y="982"/>
                    <a:pt x="14068" y="967"/>
                    <a:pt x="14350" y="967"/>
                  </a:cubicBezTo>
                  <a:cubicBezTo>
                    <a:pt x="15676" y="967"/>
                    <a:pt x="17274" y="1278"/>
                    <a:pt x="17916" y="2397"/>
                  </a:cubicBezTo>
                  <a:cubicBezTo>
                    <a:pt x="17987" y="2525"/>
                    <a:pt x="18051" y="2654"/>
                    <a:pt x="18101" y="2786"/>
                  </a:cubicBezTo>
                  <a:cubicBezTo>
                    <a:pt x="18084" y="2715"/>
                    <a:pt x="18058" y="2643"/>
                    <a:pt x="18037" y="2568"/>
                  </a:cubicBezTo>
                  <a:cubicBezTo>
                    <a:pt x="17434" y="756"/>
                    <a:pt x="15859" y="1"/>
                    <a:pt x="14164" y="1"/>
                  </a:cubicBezTo>
                  <a:close/>
                  <a:moveTo>
                    <a:pt x="18265" y="4390"/>
                  </a:moveTo>
                  <a:cubicBezTo>
                    <a:pt x="18122" y="5257"/>
                    <a:pt x="17630" y="6077"/>
                    <a:pt x="16942" y="6658"/>
                  </a:cubicBezTo>
                  <a:cubicBezTo>
                    <a:pt x="16803" y="6776"/>
                    <a:pt x="16582" y="6826"/>
                    <a:pt x="16340" y="6826"/>
                  </a:cubicBezTo>
                  <a:cubicBezTo>
                    <a:pt x="15833" y="6826"/>
                    <a:pt x="15242" y="6605"/>
                    <a:pt x="15127" y="6309"/>
                  </a:cubicBezTo>
                  <a:cubicBezTo>
                    <a:pt x="14956" y="6459"/>
                    <a:pt x="14767" y="6590"/>
                    <a:pt x="14571" y="6708"/>
                  </a:cubicBezTo>
                  <a:cubicBezTo>
                    <a:pt x="14660" y="6686"/>
                    <a:pt x="14742" y="6676"/>
                    <a:pt x="14821" y="6676"/>
                  </a:cubicBezTo>
                  <a:cubicBezTo>
                    <a:pt x="15551" y="6676"/>
                    <a:pt x="15844" y="7550"/>
                    <a:pt x="14945" y="8009"/>
                  </a:cubicBezTo>
                  <a:cubicBezTo>
                    <a:pt x="14906" y="8027"/>
                    <a:pt x="14870" y="8049"/>
                    <a:pt x="14832" y="8067"/>
                  </a:cubicBezTo>
                  <a:cubicBezTo>
                    <a:pt x="15723" y="8345"/>
                    <a:pt x="16560" y="8523"/>
                    <a:pt x="17424" y="8523"/>
                  </a:cubicBezTo>
                  <a:cubicBezTo>
                    <a:pt x="18073" y="8523"/>
                    <a:pt x="18732" y="8423"/>
                    <a:pt x="19442" y="8184"/>
                  </a:cubicBezTo>
                  <a:cubicBezTo>
                    <a:pt x="20943" y="7678"/>
                    <a:pt x="22287" y="6765"/>
                    <a:pt x="23603" y="5902"/>
                  </a:cubicBezTo>
                  <a:cubicBezTo>
                    <a:pt x="23810" y="5766"/>
                    <a:pt x="24006" y="5710"/>
                    <a:pt x="24177" y="5710"/>
                  </a:cubicBezTo>
                  <a:cubicBezTo>
                    <a:pt x="24434" y="5710"/>
                    <a:pt x="24641" y="5835"/>
                    <a:pt x="24762" y="6020"/>
                  </a:cubicBezTo>
                  <a:cubicBezTo>
                    <a:pt x="24922" y="5688"/>
                    <a:pt x="25086" y="5356"/>
                    <a:pt x="25251" y="5025"/>
                  </a:cubicBezTo>
                  <a:cubicBezTo>
                    <a:pt x="25254" y="5007"/>
                    <a:pt x="25261" y="4993"/>
                    <a:pt x="25272" y="4979"/>
                  </a:cubicBezTo>
                  <a:cubicBezTo>
                    <a:pt x="25272" y="4975"/>
                    <a:pt x="25276" y="4975"/>
                    <a:pt x="25276" y="4971"/>
                  </a:cubicBezTo>
                  <a:cubicBezTo>
                    <a:pt x="25297" y="4932"/>
                    <a:pt x="25315" y="4893"/>
                    <a:pt x="25336" y="4854"/>
                  </a:cubicBezTo>
                  <a:cubicBezTo>
                    <a:pt x="25343" y="4836"/>
                    <a:pt x="25358" y="4821"/>
                    <a:pt x="25379" y="4811"/>
                  </a:cubicBezTo>
                  <a:cubicBezTo>
                    <a:pt x="25383" y="4808"/>
                    <a:pt x="25383" y="4808"/>
                    <a:pt x="25383" y="4803"/>
                  </a:cubicBezTo>
                  <a:cubicBezTo>
                    <a:pt x="25264" y="4747"/>
                    <a:pt x="25144" y="4690"/>
                    <a:pt x="25026" y="4632"/>
                  </a:cubicBezTo>
                  <a:cubicBezTo>
                    <a:pt x="22576" y="6879"/>
                    <a:pt x="19410" y="8216"/>
                    <a:pt x="16068" y="8216"/>
                  </a:cubicBezTo>
                  <a:cubicBezTo>
                    <a:pt x="15918" y="8216"/>
                    <a:pt x="15765" y="8216"/>
                    <a:pt x="15612" y="8210"/>
                  </a:cubicBezTo>
                  <a:cubicBezTo>
                    <a:pt x="15523" y="8205"/>
                    <a:pt x="15434" y="8202"/>
                    <a:pt x="15345" y="8198"/>
                  </a:cubicBezTo>
                  <a:cubicBezTo>
                    <a:pt x="16881" y="7364"/>
                    <a:pt x="18105" y="6070"/>
                    <a:pt x="18265" y="4390"/>
                  </a:cubicBezTo>
                  <a:close/>
                  <a:moveTo>
                    <a:pt x="24644" y="7000"/>
                  </a:moveTo>
                  <a:cubicBezTo>
                    <a:pt x="24576" y="7079"/>
                    <a:pt x="24491" y="7153"/>
                    <a:pt x="24384" y="7221"/>
                  </a:cubicBezTo>
                  <a:cubicBezTo>
                    <a:pt x="23578" y="7749"/>
                    <a:pt x="22761" y="8277"/>
                    <a:pt x="21913" y="8737"/>
                  </a:cubicBezTo>
                  <a:cubicBezTo>
                    <a:pt x="22919" y="8309"/>
                    <a:pt x="23882" y="7774"/>
                    <a:pt x="24772" y="7143"/>
                  </a:cubicBezTo>
                  <a:cubicBezTo>
                    <a:pt x="24726" y="7097"/>
                    <a:pt x="24683" y="7046"/>
                    <a:pt x="24644" y="7000"/>
                  </a:cubicBezTo>
                  <a:close/>
                  <a:moveTo>
                    <a:pt x="12696" y="8916"/>
                  </a:moveTo>
                  <a:cubicBezTo>
                    <a:pt x="12125" y="9087"/>
                    <a:pt x="11547" y="9215"/>
                    <a:pt x="10970" y="9304"/>
                  </a:cubicBezTo>
                  <a:cubicBezTo>
                    <a:pt x="11219" y="9296"/>
                    <a:pt x="11468" y="9283"/>
                    <a:pt x="11718" y="9265"/>
                  </a:cubicBezTo>
                  <a:cubicBezTo>
                    <a:pt x="11733" y="9265"/>
                    <a:pt x="11747" y="9261"/>
                    <a:pt x="11761" y="9261"/>
                  </a:cubicBezTo>
                  <a:cubicBezTo>
                    <a:pt x="12346" y="9489"/>
                    <a:pt x="12963" y="9650"/>
                    <a:pt x="13565" y="9760"/>
                  </a:cubicBezTo>
                  <a:cubicBezTo>
                    <a:pt x="13976" y="9831"/>
                    <a:pt x="14389" y="9885"/>
                    <a:pt x="14799" y="9921"/>
                  </a:cubicBezTo>
                  <a:cubicBezTo>
                    <a:pt x="14250" y="9782"/>
                    <a:pt x="13693" y="9607"/>
                    <a:pt x="13116" y="9403"/>
                  </a:cubicBezTo>
                  <a:cubicBezTo>
                    <a:pt x="12821" y="9304"/>
                    <a:pt x="12696" y="9122"/>
                    <a:pt x="12696" y="8916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49" name="Google Shape;1972;p49"/>
            <p:cNvSpPr/>
            <p:nvPr/>
          </p:nvSpPr>
          <p:spPr>
            <a:xfrm>
              <a:off x="-134200" y="2744850"/>
              <a:ext cx="231375" cy="265325"/>
            </a:xfrm>
            <a:custGeom>
              <a:avLst/>
              <a:gdLst/>
              <a:ahLst/>
              <a:cxnLst/>
              <a:rect l="l" t="t" r="r" b="b"/>
              <a:pathLst>
                <a:path w="9255" h="10613" extrusionOk="0">
                  <a:moveTo>
                    <a:pt x="1556" y="0"/>
                  </a:moveTo>
                  <a:cubicBezTo>
                    <a:pt x="800" y="0"/>
                    <a:pt x="1" y="824"/>
                    <a:pt x="732" y="1366"/>
                  </a:cubicBezTo>
                  <a:cubicBezTo>
                    <a:pt x="928" y="1073"/>
                    <a:pt x="1812" y="521"/>
                    <a:pt x="2240" y="521"/>
                  </a:cubicBezTo>
                  <a:cubicBezTo>
                    <a:pt x="2304" y="521"/>
                    <a:pt x="2358" y="535"/>
                    <a:pt x="2401" y="560"/>
                  </a:cubicBezTo>
                  <a:cubicBezTo>
                    <a:pt x="4187" y="1801"/>
                    <a:pt x="6070" y="2874"/>
                    <a:pt x="8049" y="3784"/>
                  </a:cubicBezTo>
                  <a:cubicBezTo>
                    <a:pt x="8099" y="3805"/>
                    <a:pt x="8042" y="3898"/>
                    <a:pt x="7917" y="4015"/>
                  </a:cubicBezTo>
                  <a:cubicBezTo>
                    <a:pt x="7985" y="4097"/>
                    <a:pt x="8028" y="4207"/>
                    <a:pt x="7967" y="4304"/>
                  </a:cubicBezTo>
                  <a:cubicBezTo>
                    <a:pt x="7864" y="4464"/>
                    <a:pt x="7760" y="4622"/>
                    <a:pt x="7660" y="4782"/>
                  </a:cubicBezTo>
                  <a:cubicBezTo>
                    <a:pt x="7557" y="4939"/>
                    <a:pt x="7414" y="5025"/>
                    <a:pt x="7250" y="5092"/>
                  </a:cubicBezTo>
                  <a:cubicBezTo>
                    <a:pt x="7218" y="5135"/>
                    <a:pt x="7179" y="5178"/>
                    <a:pt x="7140" y="5221"/>
                  </a:cubicBezTo>
                  <a:cubicBezTo>
                    <a:pt x="7322" y="5420"/>
                    <a:pt x="7429" y="5624"/>
                    <a:pt x="7357" y="5766"/>
                  </a:cubicBezTo>
                  <a:cubicBezTo>
                    <a:pt x="7079" y="6330"/>
                    <a:pt x="6801" y="6893"/>
                    <a:pt x="6522" y="7456"/>
                  </a:cubicBezTo>
                  <a:cubicBezTo>
                    <a:pt x="6505" y="7495"/>
                    <a:pt x="6462" y="7513"/>
                    <a:pt x="6402" y="7513"/>
                  </a:cubicBezTo>
                  <a:cubicBezTo>
                    <a:pt x="6184" y="7513"/>
                    <a:pt x="5739" y="7274"/>
                    <a:pt x="5396" y="6985"/>
                  </a:cubicBezTo>
                  <a:cubicBezTo>
                    <a:pt x="5097" y="7902"/>
                    <a:pt x="4886" y="8850"/>
                    <a:pt x="4768" y="9831"/>
                  </a:cubicBezTo>
                  <a:cubicBezTo>
                    <a:pt x="4707" y="10362"/>
                    <a:pt x="5164" y="10612"/>
                    <a:pt x="5653" y="10612"/>
                  </a:cubicBezTo>
                  <a:cubicBezTo>
                    <a:pt x="6152" y="10612"/>
                    <a:pt x="6683" y="10355"/>
                    <a:pt x="6740" y="9874"/>
                  </a:cubicBezTo>
                  <a:cubicBezTo>
                    <a:pt x="7001" y="7678"/>
                    <a:pt x="7742" y="5691"/>
                    <a:pt x="8973" y="3855"/>
                  </a:cubicBezTo>
                  <a:cubicBezTo>
                    <a:pt x="9254" y="3430"/>
                    <a:pt x="8805" y="3006"/>
                    <a:pt x="8430" y="2907"/>
                  </a:cubicBezTo>
                  <a:cubicBezTo>
                    <a:pt x="6155" y="2282"/>
                    <a:pt x="4034" y="1348"/>
                    <a:pt x="2019" y="125"/>
                  </a:cubicBezTo>
                  <a:cubicBezTo>
                    <a:pt x="1876" y="35"/>
                    <a:pt x="1720" y="0"/>
                    <a:pt x="1556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0" name="Google Shape;1973;p49"/>
            <p:cNvSpPr/>
            <p:nvPr/>
          </p:nvSpPr>
          <p:spPr>
            <a:xfrm>
              <a:off x="42575" y="2872150"/>
              <a:ext cx="4475" cy="3225"/>
            </a:xfrm>
            <a:custGeom>
              <a:avLst/>
              <a:gdLst/>
              <a:ahLst/>
              <a:cxnLst/>
              <a:rect l="l" t="t" r="r" b="b"/>
              <a:pathLst>
                <a:path w="179" h="129" extrusionOk="0">
                  <a:moveTo>
                    <a:pt x="179" y="0"/>
                  </a:moveTo>
                  <a:lnTo>
                    <a:pt x="179" y="0"/>
                  </a:lnTo>
                  <a:cubicBezTo>
                    <a:pt x="169" y="4"/>
                    <a:pt x="158" y="7"/>
                    <a:pt x="151" y="11"/>
                  </a:cubicBezTo>
                  <a:cubicBezTo>
                    <a:pt x="101" y="32"/>
                    <a:pt x="51" y="46"/>
                    <a:pt x="1" y="61"/>
                  </a:cubicBezTo>
                  <a:lnTo>
                    <a:pt x="69" y="129"/>
                  </a:lnTo>
                  <a:cubicBezTo>
                    <a:pt x="108" y="86"/>
                    <a:pt x="147" y="43"/>
                    <a:pt x="179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1" name="Google Shape;1974;p49"/>
            <p:cNvSpPr/>
            <p:nvPr/>
          </p:nvSpPr>
          <p:spPr>
            <a:xfrm>
              <a:off x="-604975" y="2878900"/>
              <a:ext cx="346175" cy="94175"/>
            </a:xfrm>
            <a:custGeom>
              <a:avLst/>
              <a:gdLst/>
              <a:ahLst/>
              <a:cxnLst/>
              <a:rect l="l" t="t" r="r" b="b"/>
              <a:pathLst>
                <a:path w="13847" h="3767" extrusionOk="0">
                  <a:moveTo>
                    <a:pt x="13847" y="1028"/>
                  </a:moveTo>
                  <a:lnTo>
                    <a:pt x="13847" y="1028"/>
                  </a:lnTo>
                  <a:cubicBezTo>
                    <a:pt x="13751" y="1049"/>
                    <a:pt x="13651" y="1088"/>
                    <a:pt x="13544" y="1142"/>
                  </a:cubicBezTo>
                  <a:cubicBezTo>
                    <a:pt x="13248" y="1295"/>
                    <a:pt x="12948" y="1427"/>
                    <a:pt x="12649" y="1549"/>
                  </a:cubicBezTo>
                  <a:cubicBezTo>
                    <a:pt x="13070" y="1420"/>
                    <a:pt x="13480" y="1249"/>
                    <a:pt x="13847" y="1028"/>
                  </a:cubicBezTo>
                  <a:close/>
                  <a:moveTo>
                    <a:pt x="26" y="1"/>
                  </a:moveTo>
                  <a:lnTo>
                    <a:pt x="26" y="1"/>
                  </a:lnTo>
                  <a:cubicBezTo>
                    <a:pt x="1" y="172"/>
                    <a:pt x="51" y="340"/>
                    <a:pt x="208" y="489"/>
                  </a:cubicBezTo>
                  <a:cubicBezTo>
                    <a:pt x="2504" y="2686"/>
                    <a:pt x="5407" y="3766"/>
                    <a:pt x="8370" y="3766"/>
                  </a:cubicBezTo>
                  <a:cubicBezTo>
                    <a:pt x="8994" y="3766"/>
                    <a:pt x="9622" y="3720"/>
                    <a:pt x="10246" y="3624"/>
                  </a:cubicBezTo>
                  <a:lnTo>
                    <a:pt x="10246" y="3624"/>
                  </a:lnTo>
                  <a:cubicBezTo>
                    <a:pt x="10068" y="3627"/>
                    <a:pt x="9889" y="3631"/>
                    <a:pt x="9711" y="3631"/>
                  </a:cubicBezTo>
                  <a:cubicBezTo>
                    <a:pt x="6177" y="3631"/>
                    <a:pt x="2519" y="2561"/>
                    <a:pt x="26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2" name="Google Shape;1975;p49"/>
            <p:cNvSpPr/>
            <p:nvPr/>
          </p:nvSpPr>
          <p:spPr>
            <a:xfrm>
              <a:off x="-604350" y="2855275"/>
              <a:ext cx="377400" cy="114400"/>
            </a:xfrm>
            <a:custGeom>
              <a:avLst/>
              <a:gdLst/>
              <a:ahLst/>
              <a:cxnLst/>
              <a:rect l="l" t="t" r="r" b="b"/>
              <a:pathLst>
                <a:path w="15096" h="4576" extrusionOk="0">
                  <a:moveTo>
                    <a:pt x="1231" y="1"/>
                  </a:moveTo>
                  <a:cubicBezTo>
                    <a:pt x="711" y="1"/>
                    <a:pt x="69" y="472"/>
                    <a:pt x="1" y="946"/>
                  </a:cubicBezTo>
                  <a:cubicBezTo>
                    <a:pt x="2494" y="3506"/>
                    <a:pt x="6152" y="4576"/>
                    <a:pt x="9686" y="4576"/>
                  </a:cubicBezTo>
                  <a:cubicBezTo>
                    <a:pt x="9864" y="4576"/>
                    <a:pt x="10043" y="4572"/>
                    <a:pt x="10221" y="4569"/>
                  </a:cubicBezTo>
                  <a:cubicBezTo>
                    <a:pt x="10798" y="4480"/>
                    <a:pt x="11376" y="4352"/>
                    <a:pt x="11947" y="4181"/>
                  </a:cubicBezTo>
                  <a:cubicBezTo>
                    <a:pt x="11935" y="3695"/>
                    <a:pt x="12588" y="3082"/>
                    <a:pt x="13194" y="3082"/>
                  </a:cubicBezTo>
                  <a:cubicBezTo>
                    <a:pt x="13283" y="3082"/>
                    <a:pt x="13372" y="3096"/>
                    <a:pt x="13458" y="3124"/>
                  </a:cubicBezTo>
                  <a:cubicBezTo>
                    <a:pt x="13668" y="3196"/>
                    <a:pt x="13879" y="3267"/>
                    <a:pt x="14083" y="3332"/>
                  </a:cubicBezTo>
                  <a:cubicBezTo>
                    <a:pt x="14121" y="3314"/>
                    <a:pt x="14157" y="3292"/>
                    <a:pt x="14196" y="3274"/>
                  </a:cubicBezTo>
                  <a:cubicBezTo>
                    <a:pt x="15095" y="2815"/>
                    <a:pt x="14802" y="1941"/>
                    <a:pt x="14072" y="1941"/>
                  </a:cubicBezTo>
                  <a:cubicBezTo>
                    <a:pt x="13993" y="1941"/>
                    <a:pt x="13911" y="1951"/>
                    <a:pt x="13822" y="1973"/>
                  </a:cubicBezTo>
                  <a:cubicBezTo>
                    <a:pt x="13455" y="2194"/>
                    <a:pt x="13045" y="2365"/>
                    <a:pt x="12624" y="2494"/>
                  </a:cubicBezTo>
                  <a:cubicBezTo>
                    <a:pt x="11433" y="2964"/>
                    <a:pt x="10203" y="3189"/>
                    <a:pt x="8986" y="3189"/>
                  </a:cubicBezTo>
                  <a:cubicBezTo>
                    <a:pt x="6323" y="3189"/>
                    <a:pt x="3713" y="2112"/>
                    <a:pt x="1677" y="165"/>
                  </a:cubicBezTo>
                  <a:cubicBezTo>
                    <a:pt x="1556" y="51"/>
                    <a:pt x="1403" y="1"/>
                    <a:pt x="123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3" name="Google Shape;1976;p49"/>
            <p:cNvSpPr/>
            <p:nvPr/>
          </p:nvSpPr>
          <p:spPr>
            <a:xfrm>
              <a:off x="-382175" y="2780400"/>
              <a:ext cx="217875" cy="143275"/>
            </a:xfrm>
            <a:custGeom>
              <a:avLst/>
              <a:gdLst/>
              <a:ahLst/>
              <a:cxnLst/>
              <a:rect l="l" t="t" r="r" b="b"/>
              <a:pathLst>
                <a:path w="8715" h="5731" extrusionOk="0">
                  <a:moveTo>
                    <a:pt x="8465" y="1046"/>
                  </a:moveTo>
                  <a:lnTo>
                    <a:pt x="8465" y="1046"/>
                  </a:lnTo>
                  <a:cubicBezTo>
                    <a:pt x="8629" y="1613"/>
                    <a:pt x="8675" y="2148"/>
                    <a:pt x="8629" y="2650"/>
                  </a:cubicBezTo>
                  <a:cubicBezTo>
                    <a:pt x="8715" y="2119"/>
                    <a:pt x="8672" y="1570"/>
                    <a:pt x="8465" y="1046"/>
                  </a:cubicBezTo>
                  <a:close/>
                  <a:moveTo>
                    <a:pt x="6501" y="2974"/>
                  </a:moveTo>
                  <a:cubicBezTo>
                    <a:pt x="6333" y="3424"/>
                    <a:pt x="6040" y="3827"/>
                    <a:pt x="5648" y="4155"/>
                  </a:cubicBezTo>
                  <a:cubicBezTo>
                    <a:pt x="5477" y="4301"/>
                    <a:pt x="5441" y="4440"/>
                    <a:pt x="5491" y="4569"/>
                  </a:cubicBezTo>
                  <a:cubicBezTo>
                    <a:pt x="5966" y="4162"/>
                    <a:pt x="6325" y="3638"/>
                    <a:pt x="6501" y="2974"/>
                  </a:cubicBezTo>
                  <a:close/>
                  <a:moveTo>
                    <a:pt x="4172" y="1"/>
                  </a:moveTo>
                  <a:cubicBezTo>
                    <a:pt x="3908" y="1"/>
                    <a:pt x="3634" y="33"/>
                    <a:pt x="3359" y="104"/>
                  </a:cubicBezTo>
                  <a:cubicBezTo>
                    <a:pt x="1391" y="607"/>
                    <a:pt x="0" y="2932"/>
                    <a:pt x="1348" y="4732"/>
                  </a:cubicBezTo>
                  <a:cubicBezTo>
                    <a:pt x="1672" y="5160"/>
                    <a:pt x="2086" y="5485"/>
                    <a:pt x="2553" y="5731"/>
                  </a:cubicBezTo>
                  <a:cubicBezTo>
                    <a:pt x="2617" y="5728"/>
                    <a:pt x="2681" y="5724"/>
                    <a:pt x="2742" y="5713"/>
                  </a:cubicBezTo>
                  <a:cubicBezTo>
                    <a:pt x="2788" y="5706"/>
                    <a:pt x="2835" y="5699"/>
                    <a:pt x="2881" y="5692"/>
                  </a:cubicBezTo>
                  <a:cubicBezTo>
                    <a:pt x="3427" y="5581"/>
                    <a:pt x="3815" y="5282"/>
                    <a:pt x="3256" y="4908"/>
                  </a:cubicBezTo>
                  <a:cubicBezTo>
                    <a:pt x="2449" y="4373"/>
                    <a:pt x="1391" y="3616"/>
                    <a:pt x="1862" y="2497"/>
                  </a:cubicBezTo>
                  <a:cubicBezTo>
                    <a:pt x="2153" y="1798"/>
                    <a:pt x="3163" y="1003"/>
                    <a:pt x="3822" y="675"/>
                  </a:cubicBezTo>
                  <a:cubicBezTo>
                    <a:pt x="4161" y="511"/>
                    <a:pt x="4554" y="422"/>
                    <a:pt x="4939" y="422"/>
                  </a:cubicBezTo>
                  <a:cubicBezTo>
                    <a:pt x="5324" y="422"/>
                    <a:pt x="5698" y="511"/>
                    <a:pt x="6001" y="700"/>
                  </a:cubicBezTo>
                  <a:cubicBezTo>
                    <a:pt x="5552" y="247"/>
                    <a:pt x="4892" y="1"/>
                    <a:pt x="417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4" name="Google Shape;1977;p49"/>
            <p:cNvSpPr/>
            <p:nvPr/>
          </p:nvSpPr>
          <p:spPr>
            <a:xfrm>
              <a:off x="-405175" y="2761075"/>
              <a:ext cx="239900" cy="162700"/>
            </a:xfrm>
            <a:custGeom>
              <a:avLst/>
              <a:gdLst/>
              <a:ahLst/>
              <a:cxnLst/>
              <a:rect l="l" t="t" r="r" b="b"/>
              <a:pathLst>
                <a:path w="9596" h="6508" extrusionOk="0">
                  <a:moveTo>
                    <a:pt x="3801" y="6465"/>
                  </a:moveTo>
                  <a:cubicBezTo>
                    <a:pt x="3754" y="6472"/>
                    <a:pt x="3708" y="6479"/>
                    <a:pt x="3662" y="6486"/>
                  </a:cubicBezTo>
                  <a:cubicBezTo>
                    <a:pt x="3712" y="6479"/>
                    <a:pt x="3754" y="6472"/>
                    <a:pt x="3801" y="6465"/>
                  </a:cubicBezTo>
                  <a:close/>
                  <a:moveTo>
                    <a:pt x="5634" y="0"/>
                  </a:moveTo>
                  <a:cubicBezTo>
                    <a:pt x="5352" y="0"/>
                    <a:pt x="5081" y="15"/>
                    <a:pt x="4835" y="39"/>
                  </a:cubicBezTo>
                  <a:cubicBezTo>
                    <a:pt x="3420" y="171"/>
                    <a:pt x="1847" y="1284"/>
                    <a:pt x="1077" y="2460"/>
                  </a:cubicBezTo>
                  <a:cubicBezTo>
                    <a:pt x="0" y="4101"/>
                    <a:pt x="1352" y="5470"/>
                    <a:pt x="2685" y="6354"/>
                  </a:cubicBezTo>
                  <a:cubicBezTo>
                    <a:pt x="2846" y="6461"/>
                    <a:pt x="3099" y="6507"/>
                    <a:pt x="3359" y="6507"/>
                  </a:cubicBezTo>
                  <a:cubicBezTo>
                    <a:pt x="3399" y="6507"/>
                    <a:pt x="3434" y="6507"/>
                    <a:pt x="3473" y="6504"/>
                  </a:cubicBezTo>
                  <a:cubicBezTo>
                    <a:pt x="3006" y="6258"/>
                    <a:pt x="2592" y="5933"/>
                    <a:pt x="2268" y="5505"/>
                  </a:cubicBezTo>
                  <a:cubicBezTo>
                    <a:pt x="920" y="3705"/>
                    <a:pt x="2311" y="1380"/>
                    <a:pt x="4279" y="877"/>
                  </a:cubicBezTo>
                  <a:cubicBezTo>
                    <a:pt x="4554" y="806"/>
                    <a:pt x="4828" y="774"/>
                    <a:pt x="5092" y="774"/>
                  </a:cubicBezTo>
                  <a:cubicBezTo>
                    <a:pt x="5812" y="774"/>
                    <a:pt x="6472" y="1020"/>
                    <a:pt x="6921" y="1473"/>
                  </a:cubicBezTo>
                  <a:cubicBezTo>
                    <a:pt x="7260" y="1683"/>
                    <a:pt x="7502" y="2018"/>
                    <a:pt x="7563" y="2496"/>
                  </a:cubicBezTo>
                  <a:cubicBezTo>
                    <a:pt x="7617" y="2938"/>
                    <a:pt x="7566" y="3359"/>
                    <a:pt x="7421" y="3747"/>
                  </a:cubicBezTo>
                  <a:cubicBezTo>
                    <a:pt x="7245" y="4411"/>
                    <a:pt x="6886" y="4935"/>
                    <a:pt x="6411" y="5342"/>
                  </a:cubicBezTo>
                  <a:cubicBezTo>
                    <a:pt x="6526" y="5638"/>
                    <a:pt x="7117" y="5859"/>
                    <a:pt x="7624" y="5859"/>
                  </a:cubicBezTo>
                  <a:cubicBezTo>
                    <a:pt x="7866" y="5859"/>
                    <a:pt x="8087" y="5809"/>
                    <a:pt x="8226" y="5691"/>
                  </a:cubicBezTo>
                  <a:cubicBezTo>
                    <a:pt x="8914" y="5110"/>
                    <a:pt x="9406" y="4290"/>
                    <a:pt x="9549" y="3423"/>
                  </a:cubicBezTo>
                  <a:cubicBezTo>
                    <a:pt x="9595" y="2921"/>
                    <a:pt x="9549" y="2386"/>
                    <a:pt x="9385" y="1819"/>
                  </a:cubicBezTo>
                  <a:cubicBezTo>
                    <a:pt x="9335" y="1687"/>
                    <a:pt x="9271" y="1558"/>
                    <a:pt x="9200" y="1430"/>
                  </a:cubicBezTo>
                  <a:cubicBezTo>
                    <a:pt x="8558" y="311"/>
                    <a:pt x="6960" y="0"/>
                    <a:pt x="5634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5" name="Google Shape;1978;p49"/>
            <p:cNvSpPr/>
            <p:nvPr/>
          </p:nvSpPr>
          <p:spPr>
            <a:xfrm>
              <a:off x="-253100" y="2955300"/>
              <a:ext cx="177875" cy="36925"/>
            </a:xfrm>
            <a:custGeom>
              <a:avLst/>
              <a:gdLst/>
              <a:ahLst/>
              <a:cxnLst/>
              <a:rect l="l" t="t" r="r" b="b"/>
              <a:pathLst>
                <a:path w="7115" h="1477" extrusionOk="0">
                  <a:moveTo>
                    <a:pt x="7114" y="1"/>
                  </a:moveTo>
                  <a:lnTo>
                    <a:pt x="7114" y="1"/>
                  </a:lnTo>
                  <a:cubicBezTo>
                    <a:pt x="5245" y="800"/>
                    <a:pt x="3224" y="1235"/>
                    <a:pt x="1191" y="1235"/>
                  </a:cubicBezTo>
                  <a:cubicBezTo>
                    <a:pt x="795" y="1235"/>
                    <a:pt x="400" y="1217"/>
                    <a:pt x="0" y="1185"/>
                  </a:cubicBezTo>
                  <a:lnTo>
                    <a:pt x="0" y="1185"/>
                  </a:lnTo>
                  <a:cubicBezTo>
                    <a:pt x="731" y="1367"/>
                    <a:pt x="1452" y="1477"/>
                    <a:pt x="2200" y="1477"/>
                  </a:cubicBezTo>
                  <a:cubicBezTo>
                    <a:pt x="2767" y="1477"/>
                    <a:pt x="3352" y="1413"/>
                    <a:pt x="3965" y="1266"/>
                  </a:cubicBezTo>
                  <a:cubicBezTo>
                    <a:pt x="5082" y="1003"/>
                    <a:pt x="6119" y="547"/>
                    <a:pt x="7114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6" name="Google Shape;1979;p49"/>
            <p:cNvSpPr/>
            <p:nvPr/>
          </p:nvSpPr>
          <p:spPr>
            <a:xfrm>
              <a:off x="-305700" y="2879625"/>
              <a:ext cx="301700" cy="106550"/>
            </a:xfrm>
            <a:custGeom>
              <a:avLst/>
              <a:gdLst/>
              <a:ahLst/>
              <a:cxnLst/>
              <a:rect l="l" t="t" r="r" b="b"/>
              <a:pathLst>
                <a:path w="12068" h="4262" extrusionOk="0">
                  <a:moveTo>
                    <a:pt x="11482" y="1"/>
                  </a:moveTo>
                  <a:cubicBezTo>
                    <a:pt x="11311" y="1"/>
                    <a:pt x="11115" y="57"/>
                    <a:pt x="10908" y="193"/>
                  </a:cubicBezTo>
                  <a:cubicBezTo>
                    <a:pt x="9592" y="1056"/>
                    <a:pt x="8248" y="1969"/>
                    <a:pt x="6747" y="2475"/>
                  </a:cubicBezTo>
                  <a:cubicBezTo>
                    <a:pt x="6037" y="2714"/>
                    <a:pt x="5378" y="2814"/>
                    <a:pt x="4729" y="2814"/>
                  </a:cubicBezTo>
                  <a:cubicBezTo>
                    <a:pt x="3865" y="2814"/>
                    <a:pt x="3028" y="2636"/>
                    <a:pt x="2137" y="2358"/>
                  </a:cubicBezTo>
                  <a:cubicBezTo>
                    <a:pt x="1441" y="2707"/>
                    <a:pt x="725" y="2988"/>
                    <a:pt x="1" y="3207"/>
                  </a:cubicBezTo>
                  <a:cubicBezTo>
                    <a:pt x="1" y="3413"/>
                    <a:pt x="126" y="3595"/>
                    <a:pt x="421" y="3694"/>
                  </a:cubicBezTo>
                  <a:cubicBezTo>
                    <a:pt x="998" y="3898"/>
                    <a:pt x="1555" y="4073"/>
                    <a:pt x="2104" y="4212"/>
                  </a:cubicBezTo>
                  <a:cubicBezTo>
                    <a:pt x="2504" y="4244"/>
                    <a:pt x="2899" y="4262"/>
                    <a:pt x="3295" y="4262"/>
                  </a:cubicBezTo>
                  <a:cubicBezTo>
                    <a:pt x="5328" y="4262"/>
                    <a:pt x="7349" y="3827"/>
                    <a:pt x="9218" y="3028"/>
                  </a:cubicBezTo>
                  <a:cubicBezTo>
                    <a:pt x="10066" y="2568"/>
                    <a:pt x="10883" y="2040"/>
                    <a:pt x="11689" y="1512"/>
                  </a:cubicBezTo>
                  <a:cubicBezTo>
                    <a:pt x="11796" y="1444"/>
                    <a:pt x="11881" y="1370"/>
                    <a:pt x="11949" y="1291"/>
                  </a:cubicBezTo>
                  <a:cubicBezTo>
                    <a:pt x="11814" y="1120"/>
                    <a:pt x="11746" y="956"/>
                    <a:pt x="11807" y="835"/>
                  </a:cubicBezTo>
                  <a:cubicBezTo>
                    <a:pt x="11893" y="661"/>
                    <a:pt x="11982" y="485"/>
                    <a:pt x="12067" y="311"/>
                  </a:cubicBezTo>
                  <a:cubicBezTo>
                    <a:pt x="11946" y="126"/>
                    <a:pt x="11739" y="1"/>
                    <a:pt x="11482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7" name="Google Shape;1980;p49"/>
            <p:cNvSpPr/>
            <p:nvPr/>
          </p:nvSpPr>
          <p:spPr>
            <a:xfrm>
              <a:off x="-305975" y="2932300"/>
              <a:ext cx="53700" cy="27500"/>
            </a:xfrm>
            <a:custGeom>
              <a:avLst/>
              <a:gdLst/>
              <a:ahLst/>
              <a:cxnLst/>
              <a:rect l="l" t="t" r="r" b="b"/>
              <a:pathLst>
                <a:path w="2148" h="1100" extrusionOk="0">
                  <a:moveTo>
                    <a:pt x="1259" y="1"/>
                  </a:moveTo>
                  <a:cubicBezTo>
                    <a:pt x="653" y="1"/>
                    <a:pt x="0" y="614"/>
                    <a:pt x="12" y="1100"/>
                  </a:cubicBezTo>
                  <a:cubicBezTo>
                    <a:pt x="736" y="881"/>
                    <a:pt x="1452" y="600"/>
                    <a:pt x="2148" y="251"/>
                  </a:cubicBezTo>
                  <a:cubicBezTo>
                    <a:pt x="1944" y="186"/>
                    <a:pt x="1733" y="115"/>
                    <a:pt x="1523" y="43"/>
                  </a:cubicBezTo>
                  <a:cubicBezTo>
                    <a:pt x="1437" y="15"/>
                    <a:pt x="1348" y="1"/>
                    <a:pt x="1259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8" name="Google Shape;1981;p49"/>
            <p:cNvSpPr/>
            <p:nvPr/>
          </p:nvSpPr>
          <p:spPr>
            <a:xfrm>
              <a:off x="-117250" y="2779000"/>
              <a:ext cx="132575" cy="73725"/>
            </a:xfrm>
            <a:custGeom>
              <a:avLst/>
              <a:gdLst/>
              <a:ahLst/>
              <a:cxnLst/>
              <a:rect l="l" t="t" r="r" b="b"/>
              <a:pathLst>
                <a:path w="5303" h="2949" extrusionOk="0">
                  <a:moveTo>
                    <a:pt x="54" y="0"/>
                  </a:moveTo>
                  <a:cubicBezTo>
                    <a:pt x="7" y="71"/>
                    <a:pt x="0" y="124"/>
                    <a:pt x="43" y="153"/>
                  </a:cubicBezTo>
                  <a:cubicBezTo>
                    <a:pt x="1559" y="1205"/>
                    <a:pt x="3142" y="2135"/>
                    <a:pt x="4793" y="2948"/>
                  </a:cubicBezTo>
                  <a:cubicBezTo>
                    <a:pt x="4918" y="2831"/>
                    <a:pt x="5043" y="2713"/>
                    <a:pt x="5168" y="2592"/>
                  </a:cubicBezTo>
                  <a:cubicBezTo>
                    <a:pt x="5210" y="2550"/>
                    <a:pt x="5257" y="2510"/>
                    <a:pt x="5303" y="2478"/>
                  </a:cubicBezTo>
                  <a:cubicBezTo>
                    <a:pt x="3502" y="1861"/>
                    <a:pt x="1787" y="1062"/>
                    <a:pt x="147" y="64"/>
                  </a:cubicBezTo>
                  <a:cubicBezTo>
                    <a:pt x="114" y="43"/>
                    <a:pt x="83" y="22"/>
                    <a:pt x="54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59" name="Google Shape;1982;p49"/>
            <p:cNvSpPr/>
            <p:nvPr/>
          </p:nvSpPr>
          <p:spPr>
            <a:xfrm>
              <a:off x="2550" y="2840925"/>
              <a:ext cx="20275" cy="16075"/>
            </a:xfrm>
            <a:custGeom>
              <a:avLst/>
              <a:gdLst/>
              <a:ahLst/>
              <a:cxnLst/>
              <a:rect l="l" t="t" r="r" b="b"/>
              <a:pathLst>
                <a:path w="811" h="643" extrusionOk="0">
                  <a:moveTo>
                    <a:pt x="511" y="1"/>
                  </a:moveTo>
                  <a:cubicBezTo>
                    <a:pt x="465" y="33"/>
                    <a:pt x="418" y="73"/>
                    <a:pt x="376" y="115"/>
                  </a:cubicBezTo>
                  <a:cubicBezTo>
                    <a:pt x="251" y="236"/>
                    <a:pt x="126" y="354"/>
                    <a:pt x="1" y="471"/>
                  </a:cubicBezTo>
                  <a:cubicBezTo>
                    <a:pt x="119" y="529"/>
                    <a:pt x="239" y="586"/>
                    <a:pt x="358" y="642"/>
                  </a:cubicBezTo>
                  <a:cubicBezTo>
                    <a:pt x="425" y="543"/>
                    <a:pt x="489" y="440"/>
                    <a:pt x="554" y="340"/>
                  </a:cubicBezTo>
                  <a:cubicBezTo>
                    <a:pt x="621" y="233"/>
                    <a:pt x="710" y="162"/>
                    <a:pt x="810" y="104"/>
                  </a:cubicBezTo>
                  <a:cubicBezTo>
                    <a:pt x="710" y="69"/>
                    <a:pt x="611" y="37"/>
                    <a:pt x="51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0" name="Google Shape;1983;p49"/>
            <p:cNvSpPr/>
            <p:nvPr/>
          </p:nvSpPr>
          <p:spPr>
            <a:xfrm>
              <a:off x="-115900" y="2757850"/>
              <a:ext cx="184175" cy="87375"/>
            </a:xfrm>
            <a:custGeom>
              <a:avLst/>
              <a:gdLst/>
              <a:ahLst/>
              <a:cxnLst/>
              <a:rect l="l" t="t" r="r" b="b"/>
              <a:pathLst>
                <a:path w="7367" h="3495" extrusionOk="0">
                  <a:moveTo>
                    <a:pt x="1508" y="1"/>
                  </a:moveTo>
                  <a:cubicBezTo>
                    <a:pt x="1080" y="1"/>
                    <a:pt x="196" y="553"/>
                    <a:pt x="0" y="846"/>
                  </a:cubicBezTo>
                  <a:cubicBezTo>
                    <a:pt x="29" y="868"/>
                    <a:pt x="60" y="889"/>
                    <a:pt x="93" y="910"/>
                  </a:cubicBezTo>
                  <a:cubicBezTo>
                    <a:pt x="1733" y="1908"/>
                    <a:pt x="3448" y="2707"/>
                    <a:pt x="5249" y="3324"/>
                  </a:cubicBezTo>
                  <a:cubicBezTo>
                    <a:pt x="5409" y="3213"/>
                    <a:pt x="5580" y="3164"/>
                    <a:pt x="5751" y="3164"/>
                  </a:cubicBezTo>
                  <a:cubicBezTo>
                    <a:pt x="5884" y="3164"/>
                    <a:pt x="6012" y="3192"/>
                    <a:pt x="6129" y="3246"/>
                  </a:cubicBezTo>
                  <a:cubicBezTo>
                    <a:pt x="6208" y="3238"/>
                    <a:pt x="6290" y="3235"/>
                    <a:pt x="6368" y="3235"/>
                  </a:cubicBezTo>
                  <a:cubicBezTo>
                    <a:pt x="6411" y="3235"/>
                    <a:pt x="6454" y="3235"/>
                    <a:pt x="6497" y="3238"/>
                  </a:cubicBezTo>
                  <a:cubicBezTo>
                    <a:pt x="6686" y="3246"/>
                    <a:pt x="6949" y="3299"/>
                    <a:pt x="7107" y="3417"/>
                  </a:cubicBezTo>
                  <a:cubicBezTo>
                    <a:pt x="7135" y="3438"/>
                    <a:pt x="7163" y="3463"/>
                    <a:pt x="7185" y="3495"/>
                  </a:cubicBezTo>
                  <a:cubicBezTo>
                    <a:pt x="7310" y="3378"/>
                    <a:pt x="7367" y="3285"/>
                    <a:pt x="7317" y="3264"/>
                  </a:cubicBezTo>
                  <a:cubicBezTo>
                    <a:pt x="5338" y="2354"/>
                    <a:pt x="3455" y="1281"/>
                    <a:pt x="1669" y="40"/>
                  </a:cubicBezTo>
                  <a:cubicBezTo>
                    <a:pt x="1626" y="15"/>
                    <a:pt x="1572" y="1"/>
                    <a:pt x="150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1" name="Google Shape;1984;p49"/>
            <p:cNvSpPr/>
            <p:nvPr/>
          </p:nvSpPr>
          <p:spPr>
            <a:xfrm>
              <a:off x="15300" y="2836925"/>
              <a:ext cx="22050" cy="6625"/>
            </a:xfrm>
            <a:custGeom>
              <a:avLst/>
              <a:gdLst/>
              <a:ahLst/>
              <a:cxnLst/>
              <a:rect l="l" t="t" r="r" b="b"/>
              <a:pathLst>
                <a:path w="882" h="265" extrusionOk="0">
                  <a:moveTo>
                    <a:pt x="503" y="1"/>
                  </a:moveTo>
                  <a:cubicBezTo>
                    <a:pt x="332" y="1"/>
                    <a:pt x="161" y="50"/>
                    <a:pt x="1" y="161"/>
                  </a:cubicBezTo>
                  <a:cubicBezTo>
                    <a:pt x="101" y="197"/>
                    <a:pt x="200" y="229"/>
                    <a:pt x="300" y="264"/>
                  </a:cubicBezTo>
                  <a:cubicBezTo>
                    <a:pt x="358" y="229"/>
                    <a:pt x="418" y="203"/>
                    <a:pt x="482" y="175"/>
                  </a:cubicBezTo>
                  <a:cubicBezTo>
                    <a:pt x="607" y="126"/>
                    <a:pt x="743" y="96"/>
                    <a:pt x="881" y="83"/>
                  </a:cubicBezTo>
                  <a:cubicBezTo>
                    <a:pt x="764" y="29"/>
                    <a:pt x="636" y="1"/>
                    <a:pt x="503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2" name="Google Shape;1985;p49"/>
            <p:cNvSpPr/>
            <p:nvPr/>
          </p:nvSpPr>
          <p:spPr>
            <a:xfrm>
              <a:off x="8175" y="2856975"/>
              <a:ext cx="3500" cy="5575"/>
            </a:xfrm>
            <a:custGeom>
              <a:avLst/>
              <a:gdLst/>
              <a:ahLst/>
              <a:cxnLst/>
              <a:rect l="l" t="t" r="r" b="b"/>
              <a:pathLst>
                <a:path w="140" h="223" extrusionOk="0">
                  <a:moveTo>
                    <a:pt x="133" y="0"/>
                  </a:moveTo>
                  <a:cubicBezTo>
                    <a:pt x="133" y="5"/>
                    <a:pt x="133" y="5"/>
                    <a:pt x="129" y="8"/>
                  </a:cubicBezTo>
                  <a:cubicBezTo>
                    <a:pt x="133" y="8"/>
                    <a:pt x="136" y="5"/>
                    <a:pt x="139" y="5"/>
                  </a:cubicBezTo>
                  <a:cubicBezTo>
                    <a:pt x="136" y="5"/>
                    <a:pt x="136" y="0"/>
                    <a:pt x="133" y="0"/>
                  </a:cubicBezTo>
                  <a:close/>
                  <a:moveTo>
                    <a:pt x="26" y="168"/>
                  </a:moveTo>
                  <a:lnTo>
                    <a:pt x="26" y="168"/>
                  </a:lnTo>
                  <a:cubicBezTo>
                    <a:pt x="25" y="169"/>
                    <a:pt x="25" y="170"/>
                    <a:pt x="24" y="171"/>
                  </a:cubicBezTo>
                  <a:lnTo>
                    <a:pt x="24" y="171"/>
                  </a:lnTo>
                  <a:cubicBezTo>
                    <a:pt x="25" y="171"/>
                    <a:pt x="26" y="170"/>
                    <a:pt x="26" y="168"/>
                  </a:cubicBezTo>
                  <a:close/>
                  <a:moveTo>
                    <a:pt x="24" y="171"/>
                  </a:moveTo>
                  <a:cubicBezTo>
                    <a:pt x="23" y="172"/>
                    <a:pt x="22" y="173"/>
                    <a:pt x="22" y="176"/>
                  </a:cubicBezTo>
                  <a:lnTo>
                    <a:pt x="22" y="176"/>
                  </a:lnTo>
                  <a:cubicBezTo>
                    <a:pt x="23" y="174"/>
                    <a:pt x="24" y="173"/>
                    <a:pt x="24" y="171"/>
                  </a:cubicBezTo>
                  <a:close/>
                  <a:moveTo>
                    <a:pt x="22" y="176"/>
                  </a:moveTo>
                  <a:lnTo>
                    <a:pt x="22" y="176"/>
                  </a:lnTo>
                  <a:cubicBezTo>
                    <a:pt x="22" y="176"/>
                    <a:pt x="22" y="176"/>
                    <a:pt x="22" y="176"/>
                  </a:cubicBezTo>
                  <a:lnTo>
                    <a:pt x="22" y="176"/>
                  </a:lnTo>
                  <a:cubicBezTo>
                    <a:pt x="22" y="176"/>
                    <a:pt x="22" y="176"/>
                    <a:pt x="22" y="176"/>
                  </a:cubicBezTo>
                  <a:cubicBezTo>
                    <a:pt x="22" y="176"/>
                    <a:pt x="22" y="176"/>
                    <a:pt x="22" y="176"/>
                  </a:cubicBezTo>
                  <a:close/>
                  <a:moveTo>
                    <a:pt x="22" y="176"/>
                  </a:moveTo>
                  <a:cubicBezTo>
                    <a:pt x="11" y="190"/>
                    <a:pt x="4" y="204"/>
                    <a:pt x="1" y="222"/>
                  </a:cubicBezTo>
                  <a:cubicBezTo>
                    <a:pt x="7" y="207"/>
                    <a:pt x="15" y="191"/>
                    <a:pt x="22" y="176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3" name="Google Shape;1986;p49"/>
            <p:cNvSpPr/>
            <p:nvPr/>
          </p:nvSpPr>
          <p:spPr>
            <a:xfrm>
              <a:off x="47025" y="2845200"/>
              <a:ext cx="19475" cy="26975"/>
            </a:xfrm>
            <a:custGeom>
              <a:avLst/>
              <a:gdLst/>
              <a:ahLst/>
              <a:cxnLst/>
              <a:rect l="l" t="t" r="r" b="b"/>
              <a:pathLst>
                <a:path w="779" h="1079" extrusionOk="0">
                  <a:moveTo>
                    <a:pt x="668" y="1"/>
                  </a:moveTo>
                  <a:cubicBezTo>
                    <a:pt x="547" y="119"/>
                    <a:pt x="361" y="262"/>
                    <a:pt x="158" y="390"/>
                  </a:cubicBezTo>
                  <a:cubicBezTo>
                    <a:pt x="208" y="608"/>
                    <a:pt x="169" y="846"/>
                    <a:pt x="1" y="1078"/>
                  </a:cubicBezTo>
                  <a:cubicBezTo>
                    <a:pt x="165" y="1011"/>
                    <a:pt x="308" y="925"/>
                    <a:pt x="411" y="768"/>
                  </a:cubicBezTo>
                  <a:cubicBezTo>
                    <a:pt x="511" y="608"/>
                    <a:pt x="615" y="450"/>
                    <a:pt x="718" y="290"/>
                  </a:cubicBezTo>
                  <a:cubicBezTo>
                    <a:pt x="779" y="193"/>
                    <a:pt x="736" y="83"/>
                    <a:pt x="66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4" name="Google Shape;1987;p49"/>
            <p:cNvSpPr/>
            <p:nvPr/>
          </p:nvSpPr>
          <p:spPr>
            <a:xfrm>
              <a:off x="30200" y="2854950"/>
              <a:ext cx="22025" cy="18725"/>
            </a:xfrm>
            <a:custGeom>
              <a:avLst/>
              <a:gdLst/>
              <a:ahLst/>
              <a:cxnLst/>
              <a:rect l="l" t="t" r="r" b="b"/>
              <a:pathLst>
                <a:path w="881" h="749" extrusionOk="0">
                  <a:moveTo>
                    <a:pt x="831" y="0"/>
                  </a:moveTo>
                  <a:lnTo>
                    <a:pt x="831" y="0"/>
                  </a:lnTo>
                  <a:cubicBezTo>
                    <a:pt x="549" y="178"/>
                    <a:pt x="236" y="331"/>
                    <a:pt x="0" y="360"/>
                  </a:cubicBezTo>
                  <a:cubicBezTo>
                    <a:pt x="178" y="471"/>
                    <a:pt x="353" y="610"/>
                    <a:pt x="496" y="749"/>
                  </a:cubicBezTo>
                  <a:cubicBezTo>
                    <a:pt x="546" y="734"/>
                    <a:pt x="596" y="720"/>
                    <a:pt x="646" y="699"/>
                  </a:cubicBezTo>
                  <a:cubicBezTo>
                    <a:pt x="653" y="695"/>
                    <a:pt x="664" y="692"/>
                    <a:pt x="674" y="688"/>
                  </a:cubicBezTo>
                  <a:cubicBezTo>
                    <a:pt x="842" y="456"/>
                    <a:pt x="881" y="218"/>
                    <a:pt x="831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5" name="Google Shape;1988;p49"/>
            <p:cNvSpPr/>
            <p:nvPr/>
          </p:nvSpPr>
          <p:spPr>
            <a:xfrm>
              <a:off x="11475" y="2843525"/>
              <a:ext cx="22225" cy="17675"/>
            </a:xfrm>
            <a:custGeom>
              <a:avLst/>
              <a:gdLst/>
              <a:ahLst/>
              <a:cxnLst/>
              <a:rect l="l" t="t" r="r" b="b"/>
              <a:pathLst>
                <a:path w="889" h="707" extrusionOk="0">
                  <a:moveTo>
                    <a:pt x="453" y="0"/>
                  </a:moveTo>
                  <a:cubicBezTo>
                    <a:pt x="353" y="58"/>
                    <a:pt x="264" y="129"/>
                    <a:pt x="197" y="236"/>
                  </a:cubicBezTo>
                  <a:cubicBezTo>
                    <a:pt x="132" y="336"/>
                    <a:pt x="68" y="439"/>
                    <a:pt x="1" y="538"/>
                  </a:cubicBezTo>
                  <a:cubicBezTo>
                    <a:pt x="4" y="538"/>
                    <a:pt x="4" y="543"/>
                    <a:pt x="7" y="543"/>
                  </a:cubicBezTo>
                  <a:cubicBezTo>
                    <a:pt x="25" y="535"/>
                    <a:pt x="47" y="532"/>
                    <a:pt x="75" y="532"/>
                  </a:cubicBezTo>
                  <a:cubicBezTo>
                    <a:pt x="190" y="532"/>
                    <a:pt x="371" y="599"/>
                    <a:pt x="567" y="706"/>
                  </a:cubicBezTo>
                  <a:cubicBezTo>
                    <a:pt x="671" y="514"/>
                    <a:pt x="778" y="325"/>
                    <a:pt x="888" y="140"/>
                  </a:cubicBezTo>
                  <a:cubicBezTo>
                    <a:pt x="742" y="93"/>
                    <a:pt x="596" y="46"/>
                    <a:pt x="453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6" name="Google Shape;1989;p49"/>
            <p:cNvSpPr/>
            <p:nvPr/>
          </p:nvSpPr>
          <p:spPr>
            <a:xfrm>
              <a:off x="37325" y="2838700"/>
              <a:ext cx="26400" cy="16275"/>
            </a:xfrm>
            <a:custGeom>
              <a:avLst/>
              <a:gdLst/>
              <a:ahLst/>
              <a:cxnLst/>
              <a:rect l="l" t="t" r="r" b="b"/>
              <a:pathLst>
                <a:path w="1056" h="651" extrusionOk="0">
                  <a:moveTo>
                    <a:pt x="239" y="1"/>
                  </a:moveTo>
                  <a:cubicBezTo>
                    <a:pt x="161" y="1"/>
                    <a:pt x="79" y="4"/>
                    <a:pt x="0" y="12"/>
                  </a:cubicBezTo>
                  <a:cubicBezTo>
                    <a:pt x="268" y="132"/>
                    <a:pt x="482" y="372"/>
                    <a:pt x="546" y="650"/>
                  </a:cubicBezTo>
                  <a:cubicBezTo>
                    <a:pt x="749" y="522"/>
                    <a:pt x="935" y="379"/>
                    <a:pt x="1056" y="261"/>
                  </a:cubicBezTo>
                  <a:cubicBezTo>
                    <a:pt x="1034" y="229"/>
                    <a:pt x="1006" y="204"/>
                    <a:pt x="978" y="183"/>
                  </a:cubicBezTo>
                  <a:cubicBezTo>
                    <a:pt x="820" y="65"/>
                    <a:pt x="557" y="12"/>
                    <a:pt x="368" y="4"/>
                  </a:cubicBezTo>
                  <a:cubicBezTo>
                    <a:pt x="325" y="1"/>
                    <a:pt x="282" y="1"/>
                    <a:pt x="239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7" name="Google Shape;1990;p49"/>
            <p:cNvSpPr/>
            <p:nvPr/>
          </p:nvSpPr>
          <p:spPr>
            <a:xfrm>
              <a:off x="22800" y="2838975"/>
              <a:ext cx="28200" cy="24975"/>
            </a:xfrm>
            <a:custGeom>
              <a:avLst/>
              <a:gdLst/>
              <a:ahLst/>
              <a:cxnLst/>
              <a:rect l="l" t="t" r="r" b="b"/>
              <a:pathLst>
                <a:path w="1128" h="999" extrusionOk="0">
                  <a:moveTo>
                    <a:pt x="581" y="1"/>
                  </a:moveTo>
                  <a:cubicBezTo>
                    <a:pt x="443" y="14"/>
                    <a:pt x="307" y="44"/>
                    <a:pt x="182" y="93"/>
                  </a:cubicBezTo>
                  <a:cubicBezTo>
                    <a:pt x="118" y="121"/>
                    <a:pt x="58" y="147"/>
                    <a:pt x="0" y="182"/>
                  </a:cubicBezTo>
                  <a:cubicBezTo>
                    <a:pt x="143" y="228"/>
                    <a:pt x="289" y="275"/>
                    <a:pt x="435" y="322"/>
                  </a:cubicBezTo>
                  <a:cubicBezTo>
                    <a:pt x="325" y="507"/>
                    <a:pt x="218" y="696"/>
                    <a:pt x="114" y="888"/>
                  </a:cubicBezTo>
                  <a:cubicBezTo>
                    <a:pt x="175" y="921"/>
                    <a:pt x="236" y="956"/>
                    <a:pt x="296" y="999"/>
                  </a:cubicBezTo>
                  <a:cubicBezTo>
                    <a:pt x="532" y="970"/>
                    <a:pt x="845" y="817"/>
                    <a:pt x="1127" y="639"/>
                  </a:cubicBezTo>
                  <a:cubicBezTo>
                    <a:pt x="1063" y="361"/>
                    <a:pt x="849" y="121"/>
                    <a:pt x="58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8" name="Google Shape;1991;p49"/>
            <p:cNvSpPr/>
            <p:nvPr/>
          </p:nvSpPr>
          <p:spPr>
            <a:xfrm>
              <a:off x="-3775" y="2909925"/>
              <a:ext cx="7700" cy="9575"/>
            </a:xfrm>
            <a:custGeom>
              <a:avLst/>
              <a:gdLst/>
              <a:ahLst/>
              <a:cxnLst/>
              <a:rect l="l" t="t" r="r" b="b"/>
              <a:pathLst>
                <a:path w="308" h="383" extrusionOk="0">
                  <a:moveTo>
                    <a:pt x="308" y="1"/>
                  </a:moveTo>
                  <a:cubicBezTo>
                    <a:pt x="208" y="76"/>
                    <a:pt x="104" y="150"/>
                    <a:pt x="0" y="222"/>
                  </a:cubicBezTo>
                  <a:cubicBezTo>
                    <a:pt x="58" y="279"/>
                    <a:pt x="115" y="333"/>
                    <a:pt x="179" y="382"/>
                  </a:cubicBezTo>
                  <a:cubicBezTo>
                    <a:pt x="218" y="254"/>
                    <a:pt x="265" y="129"/>
                    <a:pt x="30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69" name="Google Shape;1992;p49"/>
            <p:cNvSpPr/>
            <p:nvPr/>
          </p:nvSpPr>
          <p:spPr>
            <a:xfrm>
              <a:off x="-6975" y="2857175"/>
              <a:ext cx="26125" cy="58325"/>
            </a:xfrm>
            <a:custGeom>
              <a:avLst/>
              <a:gdLst/>
              <a:ahLst/>
              <a:cxnLst/>
              <a:rect l="l" t="t" r="r" b="b"/>
              <a:pathLst>
                <a:path w="1045" h="2333" extrusionOk="0">
                  <a:moveTo>
                    <a:pt x="735" y="0"/>
                  </a:moveTo>
                  <a:cubicBezTo>
                    <a:pt x="714" y="10"/>
                    <a:pt x="699" y="25"/>
                    <a:pt x="692" y="43"/>
                  </a:cubicBezTo>
                  <a:cubicBezTo>
                    <a:pt x="671" y="82"/>
                    <a:pt x="653" y="121"/>
                    <a:pt x="632" y="160"/>
                  </a:cubicBezTo>
                  <a:cubicBezTo>
                    <a:pt x="667" y="107"/>
                    <a:pt x="703" y="53"/>
                    <a:pt x="735" y="0"/>
                  </a:cubicBezTo>
                  <a:close/>
                  <a:moveTo>
                    <a:pt x="607" y="214"/>
                  </a:moveTo>
                  <a:lnTo>
                    <a:pt x="607" y="214"/>
                  </a:lnTo>
                  <a:cubicBezTo>
                    <a:pt x="442" y="545"/>
                    <a:pt x="278" y="877"/>
                    <a:pt x="118" y="1209"/>
                  </a:cubicBezTo>
                  <a:cubicBezTo>
                    <a:pt x="289" y="1476"/>
                    <a:pt x="286" y="1865"/>
                    <a:pt x="0" y="2189"/>
                  </a:cubicBezTo>
                  <a:cubicBezTo>
                    <a:pt x="39" y="2235"/>
                    <a:pt x="82" y="2286"/>
                    <a:pt x="128" y="2332"/>
                  </a:cubicBezTo>
                  <a:cubicBezTo>
                    <a:pt x="232" y="2260"/>
                    <a:pt x="336" y="2186"/>
                    <a:pt x="436" y="2111"/>
                  </a:cubicBezTo>
                  <a:cubicBezTo>
                    <a:pt x="614" y="1618"/>
                    <a:pt x="816" y="1138"/>
                    <a:pt x="1045" y="663"/>
                  </a:cubicBezTo>
                  <a:cubicBezTo>
                    <a:pt x="938" y="634"/>
                    <a:pt x="834" y="592"/>
                    <a:pt x="757" y="532"/>
                  </a:cubicBezTo>
                  <a:cubicBezTo>
                    <a:pt x="667" y="467"/>
                    <a:pt x="571" y="335"/>
                    <a:pt x="607" y="214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0" name="Google Shape;1993;p49"/>
            <p:cNvSpPr/>
            <p:nvPr/>
          </p:nvSpPr>
          <p:spPr>
            <a:xfrm>
              <a:off x="700" y="2875350"/>
              <a:ext cx="50825" cy="57350"/>
            </a:xfrm>
            <a:custGeom>
              <a:avLst/>
              <a:gdLst/>
              <a:ahLst/>
              <a:cxnLst/>
              <a:rect l="l" t="t" r="r" b="b"/>
              <a:pathLst>
                <a:path w="2033" h="2294" extrusionOk="0">
                  <a:moveTo>
                    <a:pt x="1744" y="1"/>
                  </a:moveTo>
                  <a:cubicBezTo>
                    <a:pt x="1737" y="7"/>
                    <a:pt x="1729" y="14"/>
                    <a:pt x="1726" y="19"/>
                  </a:cubicBezTo>
                  <a:cubicBezTo>
                    <a:pt x="1227" y="511"/>
                    <a:pt x="692" y="967"/>
                    <a:pt x="129" y="1384"/>
                  </a:cubicBezTo>
                  <a:cubicBezTo>
                    <a:pt x="86" y="1512"/>
                    <a:pt x="39" y="1637"/>
                    <a:pt x="0" y="1765"/>
                  </a:cubicBezTo>
                  <a:cubicBezTo>
                    <a:pt x="343" y="2054"/>
                    <a:pt x="788" y="2293"/>
                    <a:pt x="1006" y="2293"/>
                  </a:cubicBezTo>
                  <a:cubicBezTo>
                    <a:pt x="1066" y="2293"/>
                    <a:pt x="1109" y="2275"/>
                    <a:pt x="1126" y="2236"/>
                  </a:cubicBezTo>
                  <a:cubicBezTo>
                    <a:pt x="1405" y="1673"/>
                    <a:pt x="1683" y="1110"/>
                    <a:pt x="1961" y="546"/>
                  </a:cubicBezTo>
                  <a:cubicBezTo>
                    <a:pt x="2033" y="404"/>
                    <a:pt x="1926" y="200"/>
                    <a:pt x="1744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1" name="Google Shape;1994;p49"/>
            <p:cNvSpPr/>
            <p:nvPr/>
          </p:nvSpPr>
          <p:spPr>
            <a:xfrm>
              <a:off x="3900" y="2873650"/>
              <a:ext cx="40400" cy="36300"/>
            </a:xfrm>
            <a:custGeom>
              <a:avLst/>
              <a:gdLst/>
              <a:ahLst/>
              <a:cxnLst/>
              <a:rect l="l" t="t" r="r" b="b"/>
              <a:pathLst>
                <a:path w="1616" h="1452" extrusionOk="0">
                  <a:moveTo>
                    <a:pt x="1548" y="1"/>
                  </a:moveTo>
                  <a:cubicBezTo>
                    <a:pt x="1391" y="44"/>
                    <a:pt x="1224" y="57"/>
                    <a:pt x="1059" y="57"/>
                  </a:cubicBezTo>
                  <a:cubicBezTo>
                    <a:pt x="1016" y="57"/>
                    <a:pt x="974" y="57"/>
                    <a:pt x="931" y="54"/>
                  </a:cubicBezTo>
                  <a:cubicBezTo>
                    <a:pt x="835" y="51"/>
                    <a:pt x="720" y="36"/>
                    <a:pt x="610" y="4"/>
                  </a:cubicBezTo>
                  <a:cubicBezTo>
                    <a:pt x="381" y="479"/>
                    <a:pt x="179" y="959"/>
                    <a:pt x="1" y="1452"/>
                  </a:cubicBezTo>
                  <a:cubicBezTo>
                    <a:pt x="564" y="1035"/>
                    <a:pt x="1099" y="579"/>
                    <a:pt x="1598" y="87"/>
                  </a:cubicBezTo>
                  <a:cubicBezTo>
                    <a:pt x="1601" y="82"/>
                    <a:pt x="1609" y="75"/>
                    <a:pt x="1616" y="69"/>
                  </a:cubicBezTo>
                  <a:lnTo>
                    <a:pt x="1548" y="1"/>
                  </a:ln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2" name="Google Shape;1995;p49"/>
            <p:cNvSpPr/>
            <p:nvPr/>
          </p:nvSpPr>
          <p:spPr>
            <a:xfrm>
              <a:off x="-12050" y="2887375"/>
              <a:ext cx="12325" cy="24550"/>
            </a:xfrm>
            <a:custGeom>
              <a:avLst/>
              <a:gdLst/>
              <a:ahLst/>
              <a:cxnLst/>
              <a:rect l="l" t="t" r="r" b="b"/>
              <a:pathLst>
                <a:path w="493" h="982" extrusionOk="0">
                  <a:moveTo>
                    <a:pt x="321" y="1"/>
                  </a:moveTo>
                  <a:lnTo>
                    <a:pt x="321" y="1"/>
                  </a:lnTo>
                  <a:cubicBezTo>
                    <a:pt x="236" y="175"/>
                    <a:pt x="147" y="351"/>
                    <a:pt x="61" y="525"/>
                  </a:cubicBezTo>
                  <a:cubicBezTo>
                    <a:pt x="0" y="646"/>
                    <a:pt x="68" y="810"/>
                    <a:pt x="203" y="981"/>
                  </a:cubicBezTo>
                  <a:cubicBezTo>
                    <a:pt x="489" y="657"/>
                    <a:pt x="492" y="268"/>
                    <a:pt x="321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3" name="Google Shape;1996;p49"/>
            <p:cNvSpPr/>
            <p:nvPr/>
          </p:nvSpPr>
          <p:spPr>
            <a:xfrm>
              <a:off x="7275" y="2857075"/>
              <a:ext cx="17325" cy="16700"/>
            </a:xfrm>
            <a:custGeom>
              <a:avLst/>
              <a:gdLst/>
              <a:ahLst/>
              <a:cxnLst/>
              <a:rect l="l" t="t" r="r" b="b"/>
              <a:pathLst>
                <a:path w="693" h="668" extrusionOk="0">
                  <a:moveTo>
                    <a:pt x="175" y="1"/>
                  </a:moveTo>
                  <a:cubicBezTo>
                    <a:pt x="172" y="1"/>
                    <a:pt x="169" y="4"/>
                    <a:pt x="165" y="4"/>
                  </a:cubicBezTo>
                  <a:cubicBezTo>
                    <a:pt x="133" y="57"/>
                    <a:pt x="97" y="111"/>
                    <a:pt x="62" y="164"/>
                  </a:cubicBezTo>
                  <a:cubicBezTo>
                    <a:pt x="54" y="182"/>
                    <a:pt x="44" y="200"/>
                    <a:pt x="37" y="218"/>
                  </a:cubicBezTo>
                  <a:cubicBezTo>
                    <a:pt x="1" y="339"/>
                    <a:pt x="97" y="471"/>
                    <a:pt x="187" y="536"/>
                  </a:cubicBezTo>
                  <a:cubicBezTo>
                    <a:pt x="264" y="596"/>
                    <a:pt x="368" y="638"/>
                    <a:pt x="475" y="667"/>
                  </a:cubicBezTo>
                  <a:cubicBezTo>
                    <a:pt x="546" y="525"/>
                    <a:pt x="618" y="386"/>
                    <a:pt x="692" y="243"/>
                  </a:cubicBezTo>
                  <a:cubicBezTo>
                    <a:pt x="518" y="164"/>
                    <a:pt x="347" y="82"/>
                    <a:pt x="175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4" name="Google Shape;1997;p49"/>
            <p:cNvSpPr/>
            <p:nvPr/>
          </p:nvSpPr>
          <p:spPr>
            <a:xfrm>
              <a:off x="19125" y="2863125"/>
              <a:ext cx="23475" cy="11975"/>
            </a:xfrm>
            <a:custGeom>
              <a:avLst/>
              <a:gdLst/>
              <a:ahLst/>
              <a:cxnLst/>
              <a:rect l="l" t="t" r="r" b="b"/>
              <a:pathLst>
                <a:path w="939" h="479" extrusionOk="0">
                  <a:moveTo>
                    <a:pt x="218" y="1"/>
                  </a:moveTo>
                  <a:cubicBezTo>
                    <a:pt x="144" y="144"/>
                    <a:pt x="72" y="283"/>
                    <a:pt x="1" y="425"/>
                  </a:cubicBezTo>
                  <a:cubicBezTo>
                    <a:pt x="111" y="457"/>
                    <a:pt x="226" y="472"/>
                    <a:pt x="322" y="475"/>
                  </a:cubicBezTo>
                  <a:cubicBezTo>
                    <a:pt x="365" y="478"/>
                    <a:pt x="407" y="478"/>
                    <a:pt x="450" y="478"/>
                  </a:cubicBezTo>
                  <a:cubicBezTo>
                    <a:pt x="615" y="478"/>
                    <a:pt x="782" y="465"/>
                    <a:pt x="939" y="422"/>
                  </a:cubicBezTo>
                  <a:cubicBezTo>
                    <a:pt x="796" y="283"/>
                    <a:pt x="621" y="144"/>
                    <a:pt x="443" y="33"/>
                  </a:cubicBezTo>
                  <a:cubicBezTo>
                    <a:pt x="422" y="33"/>
                    <a:pt x="397" y="37"/>
                    <a:pt x="376" y="37"/>
                  </a:cubicBezTo>
                  <a:cubicBezTo>
                    <a:pt x="322" y="37"/>
                    <a:pt x="276" y="26"/>
                    <a:pt x="236" y="8"/>
                  </a:cubicBezTo>
                  <a:cubicBezTo>
                    <a:pt x="229" y="4"/>
                    <a:pt x="226" y="4"/>
                    <a:pt x="21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5" name="Google Shape;1998;p49"/>
            <p:cNvSpPr/>
            <p:nvPr/>
          </p:nvSpPr>
          <p:spPr>
            <a:xfrm>
              <a:off x="11650" y="2856800"/>
              <a:ext cx="14025" cy="6350"/>
            </a:xfrm>
            <a:custGeom>
              <a:avLst/>
              <a:gdLst/>
              <a:ahLst/>
              <a:cxnLst/>
              <a:rect l="l" t="t" r="r" b="b"/>
              <a:pathLst>
                <a:path w="561" h="254" extrusionOk="0">
                  <a:moveTo>
                    <a:pt x="68" y="1"/>
                  </a:moveTo>
                  <a:cubicBezTo>
                    <a:pt x="40" y="1"/>
                    <a:pt x="18" y="4"/>
                    <a:pt x="0" y="12"/>
                  </a:cubicBezTo>
                  <a:cubicBezTo>
                    <a:pt x="172" y="93"/>
                    <a:pt x="343" y="175"/>
                    <a:pt x="517" y="254"/>
                  </a:cubicBezTo>
                  <a:cubicBezTo>
                    <a:pt x="532" y="229"/>
                    <a:pt x="546" y="200"/>
                    <a:pt x="560" y="175"/>
                  </a:cubicBezTo>
                  <a:cubicBezTo>
                    <a:pt x="364" y="68"/>
                    <a:pt x="183" y="1"/>
                    <a:pt x="68" y="1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  <p:sp>
          <p:nvSpPr>
            <p:cNvPr id="276" name="Google Shape;1999;p49"/>
            <p:cNvSpPr/>
            <p:nvPr/>
          </p:nvSpPr>
          <p:spPr>
            <a:xfrm>
              <a:off x="24575" y="2861175"/>
              <a:ext cx="5650" cy="2875"/>
            </a:xfrm>
            <a:custGeom>
              <a:avLst/>
              <a:gdLst/>
              <a:ahLst/>
              <a:cxnLst/>
              <a:rect l="l" t="t" r="r" b="b"/>
              <a:pathLst>
                <a:path w="226" h="115" extrusionOk="0">
                  <a:moveTo>
                    <a:pt x="43" y="0"/>
                  </a:moveTo>
                  <a:cubicBezTo>
                    <a:pt x="29" y="25"/>
                    <a:pt x="15" y="54"/>
                    <a:pt x="0" y="79"/>
                  </a:cubicBezTo>
                  <a:cubicBezTo>
                    <a:pt x="8" y="82"/>
                    <a:pt x="11" y="82"/>
                    <a:pt x="18" y="86"/>
                  </a:cubicBezTo>
                  <a:cubicBezTo>
                    <a:pt x="58" y="104"/>
                    <a:pt x="104" y="115"/>
                    <a:pt x="158" y="115"/>
                  </a:cubicBezTo>
                  <a:cubicBezTo>
                    <a:pt x="179" y="115"/>
                    <a:pt x="204" y="111"/>
                    <a:pt x="225" y="111"/>
                  </a:cubicBezTo>
                  <a:cubicBezTo>
                    <a:pt x="165" y="68"/>
                    <a:pt x="104" y="33"/>
                    <a:pt x="43" y="0"/>
                  </a:cubicBezTo>
                  <a:close/>
                </a:path>
              </a:pathLst>
            </a:custGeom>
            <a:grp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B0D5F7"/>
                </a:solidFill>
              </a:endParaRPr>
            </a:p>
          </p:txBody>
        </p:sp>
      </p:grpSp>
      <p:sp>
        <p:nvSpPr>
          <p:cNvPr id="278" name="Google Shape;1415;p43"/>
          <p:cNvSpPr txBox="1"/>
          <p:nvPr/>
        </p:nvSpPr>
        <p:spPr>
          <a:xfrm>
            <a:off x="552210" y="199414"/>
            <a:ext cx="4152022" cy="2913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El Art. 61° de LGE busca una Educación inclusiva que elimine la discriminación valorando la diversidad y adaptando al sistema para responder con equidad. </a:t>
            </a:r>
          </a:p>
          <a:p>
            <a:pPr algn="just" defTabSz="1219170">
              <a:buClr>
                <a:srgbClr val="000000"/>
              </a:buClr>
            </a:pP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1435" name="Google Shape;1435;p43"/>
          <p:cNvGrpSpPr/>
          <p:nvPr/>
        </p:nvGrpSpPr>
        <p:grpSpPr>
          <a:xfrm>
            <a:off x="11271407" y="66681"/>
            <a:ext cx="950967" cy="1330433"/>
            <a:chOff x="4720775" y="1878300"/>
            <a:chExt cx="713225" cy="997825"/>
          </a:xfrm>
        </p:grpSpPr>
        <p:sp>
          <p:nvSpPr>
            <p:cNvPr id="1436" name="Google Shape;1436;p43"/>
            <p:cNvSpPr/>
            <p:nvPr/>
          </p:nvSpPr>
          <p:spPr>
            <a:xfrm>
              <a:off x="4843900" y="2242050"/>
              <a:ext cx="177475" cy="296000"/>
            </a:xfrm>
            <a:custGeom>
              <a:avLst/>
              <a:gdLst/>
              <a:ahLst/>
              <a:cxnLst/>
              <a:rect l="l" t="t" r="r" b="b"/>
              <a:pathLst>
                <a:path w="7099" h="11840" extrusionOk="0">
                  <a:moveTo>
                    <a:pt x="2175" y="0"/>
                  </a:moveTo>
                  <a:cubicBezTo>
                    <a:pt x="2165" y="0"/>
                    <a:pt x="2154" y="5"/>
                    <a:pt x="2148" y="17"/>
                  </a:cubicBezTo>
                  <a:cubicBezTo>
                    <a:pt x="1" y="4061"/>
                    <a:pt x="2321" y="10817"/>
                    <a:pt x="7070" y="11836"/>
                  </a:cubicBezTo>
                  <a:cubicBezTo>
                    <a:pt x="7073" y="11839"/>
                    <a:pt x="7076" y="11840"/>
                    <a:pt x="7079" y="11840"/>
                  </a:cubicBezTo>
                  <a:cubicBezTo>
                    <a:pt x="7090" y="11840"/>
                    <a:pt x="7098" y="11817"/>
                    <a:pt x="7085" y="11804"/>
                  </a:cubicBezTo>
                  <a:cubicBezTo>
                    <a:pt x="5001" y="10926"/>
                    <a:pt x="3418" y="9688"/>
                    <a:pt x="2383" y="7635"/>
                  </a:cubicBezTo>
                  <a:cubicBezTo>
                    <a:pt x="1270" y="5378"/>
                    <a:pt x="1004" y="2306"/>
                    <a:pt x="2195" y="33"/>
                  </a:cubicBezTo>
                  <a:cubicBezTo>
                    <a:pt x="2205" y="13"/>
                    <a:pt x="2191" y="0"/>
                    <a:pt x="2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43"/>
            <p:cNvSpPr/>
            <p:nvPr/>
          </p:nvSpPr>
          <p:spPr>
            <a:xfrm>
              <a:off x="4899150" y="2459775"/>
              <a:ext cx="98400" cy="90325"/>
            </a:xfrm>
            <a:custGeom>
              <a:avLst/>
              <a:gdLst/>
              <a:ahLst/>
              <a:cxnLst/>
              <a:rect l="l" t="t" r="r" b="b"/>
              <a:pathLst>
                <a:path w="3936" h="3613" extrusionOk="0">
                  <a:moveTo>
                    <a:pt x="12" y="0"/>
                  </a:moveTo>
                  <a:cubicBezTo>
                    <a:pt x="8" y="0"/>
                    <a:pt x="1" y="7"/>
                    <a:pt x="1" y="7"/>
                  </a:cubicBezTo>
                  <a:cubicBezTo>
                    <a:pt x="753" y="1716"/>
                    <a:pt x="2195" y="2970"/>
                    <a:pt x="3935" y="3612"/>
                  </a:cubicBezTo>
                  <a:cubicBezTo>
                    <a:pt x="2211" y="2923"/>
                    <a:pt x="879" y="1638"/>
                    <a:pt x="16" y="7"/>
                  </a:cubicBezTo>
                  <a:cubicBezTo>
                    <a:pt x="16" y="2"/>
                    <a:pt x="15" y="0"/>
                    <a:pt x="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43"/>
            <p:cNvSpPr/>
            <p:nvPr/>
          </p:nvSpPr>
          <p:spPr>
            <a:xfrm>
              <a:off x="5086075" y="2127500"/>
              <a:ext cx="29025" cy="1025"/>
            </a:xfrm>
            <a:custGeom>
              <a:avLst/>
              <a:gdLst/>
              <a:ahLst/>
              <a:cxnLst/>
              <a:rect l="l" t="t" r="r" b="b"/>
              <a:pathLst>
                <a:path w="1161" h="41" extrusionOk="0">
                  <a:moveTo>
                    <a:pt x="819" y="0"/>
                  </a:moveTo>
                  <a:cubicBezTo>
                    <a:pt x="547" y="0"/>
                    <a:pt x="278" y="11"/>
                    <a:pt x="0" y="22"/>
                  </a:cubicBezTo>
                  <a:cubicBezTo>
                    <a:pt x="227" y="31"/>
                    <a:pt x="448" y="40"/>
                    <a:pt x="670" y="40"/>
                  </a:cubicBezTo>
                  <a:cubicBezTo>
                    <a:pt x="832" y="40"/>
                    <a:pt x="995" y="36"/>
                    <a:pt x="1160" y="22"/>
                  </a:cubicBezTo>
                  <a:cubicBezTo>
                    <a:pt x="1160" y="22"/>
                    <a:pt x="1160" y="7"/>
                    <a:pt x="1160" y="7"/>
                  </a:cubicBezTo>
                  <a:cubicBezTo>
                    <a:pt x="1046" y="2"/>
                    <a:pt x="932" y="0"/>
                    <a:pt x="8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43"/>
            <p:cNvSpPr/>
            <p:nvPr/>
          </p:nvSpPr>
          <p:spPr>
            <a:xfrm>
              <a:off x="5150775" y="2135325"/>
              <a:ext cx="164950" cy="228925"/>
            </a:xfrm>
            <a:custGeom>
              <a:avLst/>
              <a:gdLst/>
              <a:ahLst/>
              <a:cxnLst/>
              <a:rect l="l" t="t" r="r" b="b"/>
              <a:pathLst>
                <a:path w="6598" h="9157" extrusionOk="0">
                  <a:moveTo>
                    <a:pt x="4" y="0"/>
                  </a:moveTo>
                  <a:cubicBezTo>
                    <a:pt x="0" y="0"/>
                    <a:pt x="4" y="7"/>
                    <a:pt x="14" y="7"/>
                  </a:cubicBezTo>
                  <a:cubicBezTo>
                    <a:pt x="9" y="2"/>
                    <a:pt x="6" y="0"/>
                    <a:pt x="4" y="0"/>
                  </a:cubicBezTo>
                  <a:close/>
                  <a:moveTo>
                    <a:pt x="14" y="7"/>
                  </a:moveTo>
                  <a:lnTo>
                    <a:pt x="14" y="7"/>
                  </a:lnTo>
                  <a:cubicBezTo>
                    <a:pt x="2068" y="274"/>
                    <a:pt x="3917" y="2076"/>
                    <a:pt x="4952" y="3785"/>
                  </a:cubicBezTo>
                  <a:cubicBezTo>
                    <a:pt x="5908" y="5383"/>
                    <a:pt x="6300" y="7296"/>
                    <a:pt x="6300" y="9145"/>
                  </a:cubicBezTo>
                  <a:cubicBezTo>
                    <a:pt x="6300" y="9153"/>
                    <a:pt x="6304" y="9157"/>
                    <a:pt x="6308" y="9157"/>
                  </a:cubicBezTo>
                  <a:cubicBezTo>
                    <a:pt x="6312" y="9157"/>
                    <a:pt x="6315" y="9153"/>
                    <a:pt x="6315" y="9145"/>
                  </a:cubicBezTo>
                  <a:cubicBezTo>
                    <a:pt x="6598" y="7029"/>
                    <a:pt x="5908" y="5007"/>
                    <a:pt x="4701" y="3267"/>
                  </a:cubicBezTo>
                  <a:cubicBezTo>
                    <a:pt x="3651" y="1763"/>
                    <a:pt x="1927" y="164"/>
                    <a:pt x="14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43"/>
            <p:cNvSpPr/>
            <p:nvPr/>
          </p:nvSpPr>
          <p:spPr>
            <a:xfrm>
              <a:off x="5303550" y="2380425"/>
              <a:ext cx="3550" cy="16075"/>
            </a:xfrm>
            <a:custGeom>
              <a:avLst/>
              <a:gdLst/>
              <a:ahLst/>
              <a:cxnLst/>
              <a:rect l="l" t="t" r="r" b="b"/>
              <a:pathLst>
                <a:path w="142" h="643" extrusionOk="0">
                  <a:moveTo>
                    <a:pt x="142" y="0"/>
                  </a:moveTo>
                  <a:lnTo>
                    <a:pt x="142" y="0"/>
                  </a:lnTo>
                  <a:cubicBezTo>
                    <a:pt x="95" y="220"/>
                    <a:pt x="48" y="423"/>
                    <a:pt x="1" y="642"/>
                  </a:cubicBezTo>
                  <a:cubicBezTo>
                    <a:pt x="48" y="439"/>
                    <a:pt x="95" y="220"/>
                    <a:pt x="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43"/>
            <p:cNvSpPr/>
            <p:nvPr/>
          </p:nvSpPr>
          <p:spPr>
            <a:xfrm>
              <a:off x="5175850" y="2455075"/>
              <a:ext cx="103050" cy="84225"/>
            </a:xfrm>
            <a:custGeom>
              <a:avLst/>
              <a:gdLst/>
              <a:ahLst/>
              <a:cxnLst/>
              <a:rect l="l" t="t" r="r" b="b"/>
              <a:pathLst>
                <a:path w="4122" h="3369" extrusionOk="0">
                  <a:moveTo>
                    <a:pt x="4110" y="0"/>
                  </a:moveTo>
                  <a:cubicBezTo>
                    <a:pt x="4107" y="0"/>
                    <a:pt x="4106" y="2"/>
                    <a:pt x="4106" y="7"/>
                  </a:cubicBezTo>
                  <a:cubicBezTo>
                    <a:pt x="3573" y="822"/>
                    <a:pt x="3071" y="1747"/>
                    <a:pt x="2225" y="2264"/>
                  </a:cubicBezTo>
                  <a:cubicBezTo>
                    <a:pt x="1535" y="2703"/>
                    <a:pt x="751" y="3017"/>
                    <a:pt x="15" y="3346"/>
                  </a:cubicBezTo>
                  <a:cubicBezTo>
                    <a:pt x="3" y="3357"/>
                    <a:pt x="0" y="3368"/>
                    <a:pt x="5" y="3368"/>
                  </a:cubicBezTo>
                  <a:cubicBezTo>
                    <a:pt x="7" y="3368"/>
                    <a:pt x="10" y="3366"/>
                    <a:pt x="15" y="3362"/>
                  </a:cubicBezTo>
                  <a:cubicBezTo>
                    <a:pt x="892" y="3079"/>
                    <a:pt x="1848" y="2703"/>
                    <a:pt x="2601" y="2139"/>
                  </a:cubicBezTo>
                  <a:cubicBezTo>
                    <a:pt x="3275" y="1622"/>
                    <a:pt x="3667" y="713"/>
                    <a:pt x="4121" y="7"/>
                  </a:cubicBezTo>
                  <a:cubicBezTo>
                    <a:pt x="4121" y="7"/>
                    <a:pt x="4114" y="0"/>
                    <a:pt x="4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43"/>
            <p:cNvSpPr/>
            <p:nvPr/>
          </p:nvSpPr>
          <p:spPr>
            <a:xfrm>
              <a:off x="4973600" y="2592800"/>
              <a:ext cx="5925" cy="62325"/>
            </a:xfrm>
            <a:custGeom>
              <a:avLst/>
              <a:gdLst/>
              <a:ahLst/>
              <a:cxnLst/>
              <a:rect l="l" t="t" r="r" b="b"/>
              <a:pathLst>
                <a:path w="237" h="2493" extrusionOk="0">
                  <a:moveTo>
                    <a:pt x="1" y="0"/>
                  </a:moveTo>
                  <a:lnTo>
                    <a:pt x="1" y="0"/>
                  </a:lnTo>
                  <a:cubicBezTo>
                    <a:pt x="126" y="831"/>
                    <a:pt x="189" y="1661"/>
                    <a:pt x="205" y="2492"/>
                  </a:cubicBezTo>
                  <a:cubicBezTo>
                    <a:pt x="236" y="1646"/>
                    <a:pt x="173" y="831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43"/>
            <p:cNvSpPr/>
            <p:nvPr/>
          </p:nvSpPr>
          <p:spPr>
            <a:xfrm>
              <a:off x="4985750" y="2626475"/>
              <a:ext cx="7475" cy="45975"/>
            </a:xfrm>
            <a:custGeom>
              <a:avLst/>
              <a:gdLst/>
              <a:ahLst/>
              <a:cxnLst/>
              <a:rect l="l" t="t" r="r" b="b"/>
              <a:pathLst>
                <a:path w="299" h="1839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597"/>
                    <a:pt x="1" y="1239"/>
                    <a:pt x="189" y="1804"/>
                  </a:cubicBezTo>
                  <a:cubicBezTo>
                    <a:pt x="197" y="1827"/>
                    <a:pt x="216" y="1839"/>
                    <a:pt x="234" y="1839"/>
                  </a:cubicBezTo>
                  <a:cubicBezTo>
                    <a:pt x="252" y="1839"/>
                    <a:pt x="267" y="1827"/>
                    <a:pt x="267" y="1804"/>
                  </a:cubicBezTo>
                  <a:cubicBezTo>
                    <a:pt x="299" y="1208"/>
                    <a:pt x="111" y="581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43"/>
            <p:cNvSpPr/>
            <p:nvPr/>
          </p:nvSpPr>
          <p:spPr>
            <a:xfrm>
              <a:off x="5159350" y="2568050"/>
              <a:ext cx="28275" cy="98725"/>
            </a:xfrm>
            <a:custGeom>
              <a:avLst/>
              <a:gdLst/>
              <a:ahLst/>
              <a:cxnLst/>
              <a:rect l="l" t="t" r="r" b="b"/>
              <a:pathLst>
                <a:path w="1131" h="3949" extrusionOk="0">
                  <a:moveTo>
                    <a:pt x="1029" y="1"/>
                  </a:moveTo>
                  <a:cubicBezTo>
                    <a:pt x="1008" y="1"/>
                    <a:pt x="986" y="10"/>
                    <a:pt x="972" y="34"/>
                  </a:cubicBezTo>
                  <a:cubicBezTo>
                    <a:pt x="330" y="1272"/>
                    <a:pt x="16" y="2542"/>
                    <a:pt x="1" y="3937"/>
                  </a:cubicBezTo>
                  <a:cubicBezTo>
                    <a:pt x="1" y="3945"/>
                    <a:pt x="4" y="3949"/>
                    <a:pt x="8" y="3949"/>
                  </a:cubicBezTo>
                  <a:cubicBezTo>
                    <a:pt x="12" y="3949"/>
                    <a:pt x="16" y="3945"/>
                    <a:pt x="16" y="3937"/>
                  </a:cubicBezTo>
                  <a:cubicBezTo>
                    <a:pt x="79" y="2589"/>
                    <a:pt x="471" y="1288"/>
                    <a:pt x="1098" y="97"/>
                  </a:cubicBezTo>
                  <a:cubicBezTo>
                    <a:pt x="1131" y="53"/>
                    <a:pt x="1079" y="1"/>
                    <a:pt x="10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43"/>
            <p:cNvSpPr/>
            <p:nvPr/>
          </p:nvSpPr>
          <p:spPr>
            <a:xfrm>
              <a:off x="5167975" y="2618750"/>
              <a:ext cx="7475" cy="54300"/>
            </a:xfrm>
            <a:custGeom>
              <a:avLst/>
              <a:gdLst/>
              <a:ahLst/>
              <a:cxnLst/>
              <a:rect l="l" t="t" r="r" b="b"/>
              <a:pathLst>
                <a:path w="299" h="2172" extrusionOk="0">
                  <a:moveTo>
                    <a:pt x="290" y="0"/>
                  </a:moveTo>
                  <a:cubicBezTo>
                    <a:pt x="286" y="0"/>
                    <a:pt x="283" y="4"/>
                    <a:pt x="283" y="12"/>
                  </a:cubicBezTo>
                  <a:cubicBezTo>
                    <a:pt x="141" y="702"/>
                    <a:pt x="0" y="1454"/>
                    <a:pt x="79" y="2160"/>
                  </a:cubicBezTo>
                  <a:cubicBezTo>
                    <a:pt x="79" y="2167"/>
                    <a:pt x="83" y="2171"/>
                    <a:pt x="87" y="2171"/>
                  </a:cubicBezTo>
                  <a:cubicBezTo>
                    <a:pt x="90" y="2171"/>
                    <a:pt x="94" y="2167"/>
                    <a:pt x="94" y="2160"/>
                  </a:cubicBezTo>
                  <a:cubicBezTo>
                    <a:pt x="220" y="1454"/>
                    <a:pt x="204" y="718"/>
                    <a:pt x="298" y="12"/>
                  </a:cubicBezTo>
                  <a:cubicBezTo>
                    <a:pt x="298" y="4"/>
                    <a:pt x="294" y="0"/>
                    <a:pt x="2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43"/>
            <p:cNvSpPr/>
            <p:nvPr/>
          </p:nvSpPr>
          <p:spPr>
            <a:xfrm>
              <a:off x="5146425" y="2618400"/>
              <a:ext cx="7075" cy="47200"/>
            </a:xfrm>
            <a:custGeom>
              <a:avLst/>
              <a:gdLst/>
              <a:ahLst/>
              <a:cxnLst/>
              <a:rect l="l" t="t" r="r" b="b"/>
              <a:pathLst>
                <a:path w="283" h="1888" extrusionOk="0">
                  <a:moveTo>
                    <a:pt x="260" y="0"/>
                  </a:moveTo>
                  <a:cubicBezTo>
                    <a:pt x="251" y="0"/>
                    <a:pt x="242" y="4"/>
                    <a:pt x="235" y="11"/>
                  </a:cubicBezTo>
                  <a:cubicBezTo>
                    <a:pt x="141" y="622"/>
                    <a:pt x="0" y="1249"/>
                    <a:pt x="0" y="1876"/>
                  </a:cubicBezTo>
                  <a:cubicBezTo>
                    <a:pt x="0" y="1884"/>
                    <a:pt x="8" y="1888"/>
                    <a:pt x="18" y="1888"/>
                  </a:cubicBezTo>
                  <a:cubicBezTo>
                    <a:pt x="28" y="1888"/>
                    <a:pt x="39" y="1884"/>
                    <a:pt x="47" y="1876"/>
                  </a:cubicBezTo>
                  <a:cubicBezTo>
                    <a:pt x="188" y="1280"/>
                    <a:pt x="220" y="637"/>
                    <a:pt x="282" y="26"/>
                  </a:cubicBezTo>
                  <a:cubicBezTo>
                    <a:pt x="282" y="8"/>
                    <a:pt x="272" y="0"/>
                    <a:pt x="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43"/>
            <p:cNvSpPr/>
            <p:nvPr/>
          </p:nvSpPr>
          <p:spPr>
            <a:xfrm>
              <a:off x="4923850" y="2168800"/>
              <a:ext cx="42350" cy="38200"/>
            </a:xfrm>
            <a:custGeom>
              <a:avLst/>
              <a:gdLst/>
              <a:ahLst/>
              <a:cxnLst/>
              <a:rect l="l" t="t" r="r" b="b"/>
              <a:pathLst>
                <a:path w="1694" h="1528" extrusionOk="0">
                  <a:moveTo>
                    <a:pt x="1693" y="0"/>
                  </a:moveTo>
                  <a:cubicBezTo>
                    <a:pt x="1050" y="439"/>
                    <a:pt x="486" y="925"/>
                    <a:pt x="0" y="1521"/>
                  </a:cubicBezTo>
                  <a:cubicBezTo>
                    <a:pt x="0" y="1521"/>
                    <a:pt x="0" y="1528"/>
                    <a:pt x="5" y="1528"/>
                  </a:cubicBezTo>
                  <a:cubicBezTo>
                    <a:pt x="7" y="1528"/>
                    <a:pt x="11" y="1526"/>
                    <a:pt x="16" y="1521"/>
                  </a:cubicBezTo>
                  <a:cubicBezTo>
                    <a:pt x="518" y="972"/>
                    <a:pt x="1082" y="455"/>
                    <a:pt x="1693" y="16"/>
                  </a:cubicBezTo>
                  <a:cubicBezTo>
                    <a:pt x="1693" y="16"/>
                    <a:pt x="1693" y="0"/>
                    <a:pt x="16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43"/>
            <p:cNvSpPr/>
            <p:nvPr/>
          </p:nvSpPr>
          <p:spPr>
            <a:xfrm>
              <a:off x="5024150" y="2138625"/>
              <a:ext cx="15325" cy="3950"/>
            </a:xfrm>
            <a:custGeom>
              <a:avLst/>
              <a:gdLst/>
              <a:ahLst/>
              <a:cxnLst/>
              <a:rect l="l" t="t" r="r" b="b"/>
              <a:pathLst>
                <a:path w="613" h="158" extrusionOk="0">
                  <a:moveTo>
                    <a:pt x="581" y="0"/>
                  </a:moveTo>
                  <a:cubicBezTo>
                    <a:pt x="393" y="32"/>
                    <a:pt x="205" y="79"/>
                    <a:pt x="32" y="110"/>
                  </a:cubicBezTo>
                  <a:cubicBezTo>
                    <a:pt x="1" y="126"/>
                    <a:pt x="17" y="157"/>
                    <a:pt x="32" y="157"/>
                  </a:cubicBezTo>
                  <a:cubicBezTo>
                    <a:pt x="220" y="110"/>
                    <a:pt x="408" y="79"/>
                    <a:pt x="581" y="47"/>
                  </a:cubicBezTo>
                  <a:cubicBezTo>
                    <a:pt x="612" y="32"/>
                    <a:pt x="597" y="0"/>
                    <a:pt x="5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43"/>
            <p:cNvSpPr/>
            <p:nvPr/>
          </p:nvSpPr>
          <p:spPr>
            <a:xfrm>
              <a:off x="5243200" y="2206425"/>
              <a:ext cx="63900" cy="242975"/>
            </a:xfrm>
            <a:custGeom>
              <a:avLst/>
              <a:gdLst/>
              <a:ahLst/>
              <a:cxnLst/>
              <a:rect l="l" t="t" r="r" b="b"/>
              <a:pathLst>
                <a:path w="2556" h="9719" extrusionOk="0">
                  <a:moveTo>
                    <a:pt x="17" y="0"/>
                  </a:moveTo>
                  <a:cubicBezTo>
                    <a:pt x="17" y="0"/>
                    <a:pt x="1" y="0"/>
                    <a:pt x="17" y="16"/>
                  </a:cubicBezTo>
                  <a:cubicBezTo>
                    <a:pt x="1960" y="3025"/>
                    <a:pt x="2336" y="6333"/>
                    <a:pt x="1051" y="9703"/>
                  </a:cubicBezTo>
                  <a:cubicBezTo>
                    <a:pt x="1051" y="9718"/>
                    <a:pt x="1067" y="9718"/>
                    <a:pt x="1082" y="9718"/>
                  </a:cubicBezTo>
                  <a:cubicBezTo>
                    <a:pt x="2556" y="6709"/>
                    <a:pt x="2117" y="2633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43"/>
            <p:cNvSpPr/>
            <p:nvPr/>
          </p:nvSpPr>
          <p:spPr>
            <a:xfrm>
              <a:off x="5048075" y="2541450"/>
              <a:ext cx="92875" cy="6700"/>
            </a:xfrm>
            <a:custGeom>
              <a:avLst/>
              <a:gdLst/>
              <a:ahLst/>
              <a:cxnLst/>
              <a:rect l="l" t="t" r="r" b="b"/>
              <a:pathLst>
                <a:path w="3715" h="268" extrusionOk="0">
                  <a:moveTo>
                    <a:pt x="3683" y="1"/>
                  </a:moveTo>
                  <a:cubicBezTo>
                    <a:pt x="2938" y="95"/>
                    <a:pt x="2215" y="144"/>
                    <a:pt x="1483" y="144"/>
                  </a:cubicBezTo>
                  <a:cubicBezTo>
                    <a:pt x="1001" y="144"/>
                    <a:pt x="514" y="123"/>
                    <a:pt x="16" y="79"/>
                  </a:cubicBezTo>
                  <a:cubicBezTo>
                    <a:pt x="0" y="79"/>
                    <a:pt x="0" y="95"/>
                    <a:pt x="16" y="95"/>
                  </a:cubicBezTo>
                  <a:cubicBezTo>
                    <a:pt x="692" y="166"/>
                    <a:pt x="1408" y="267"/>
                    <a:pt x="2116" y="267"/>
                  </a:cubicBezTo>
                  <a:cubicBezTo>
                    <a:pt x="2656" y="267"/>
                    <a:pt x="3191" y="208"/>
                    <a:pt x="3699" y="32"/>
                  </a:cubicBezTo>
                  <a:cubicBezTo>
                    <a:pt x="3715" y="32"/>
                    <a:pt x="3715" y="1"/>
                    <a:pt x="36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43"/>
            <p:cNvSpPr/>
            <p:nvPr/>
          </p:nvSpPr>
          <p:spPr>
            <a:xfrm>
              <a:off x="5021800" y="2552025"/>
              <a:ext cx="83900" cy="10450"/>
            </a:xfrm>
            <a:custGeom>
              <a:avLst/>
              <a:gdLst/>
              <a:ahLst/>
              <a:cxnLst/>
              <a:rect l="l" t="t" r="r" b="b"/>
              <a:pathLst>
                <a:path w="3356" h="418" extrusionOk="0">
                  <a:moveTo>
                    <a:pt x="32" y="1"/>
                  </a:moveTo>
                  <a:cubicBezTo>
                    <a:pt x="17" y="1"/>
                    <a:pt x="1" y="32"/>
                    <a:pt x="32" y="32"/>
                  </a:cubicBezTo>
                  <a:cubicBezTo>
                    <a:pt x="833" y="256"/>
                    <a:pt x="1670" y="418"/>
                    <a:pt x="2502" y="418"/>
                  </a:cubicBezTo>
                  <a:cubicBezTo>
                    <a:pt x="2777" y="418"/>
                    <a:pt x="3051" y="400"/>
                    <a:pt x="3324" y="361"/>
                  </a:cubicBezTo>
                  <a:cubicBezTo>
                    <a:pt x="3355" y="361"/>
                    <a:pt x="3355" y="314"/>
                    <a:pt x="3324" y="314"/>
                  </a:cubicBezTo>
                  <a:cubicBezTo>
                    <a:pt x="2211" y="252"/>
                    <a:pt x="1129" y="236"/>
                    <a:pt x="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43"/>
            <p:cNvSpPr/>
            <p:nvPr/>
          </p:nvSpPr>
          <p:spPr>
            <a:xfrm>
              <a:off x="4916000" y="2195750"/>
              <a:ext cx="29750" cy="36325"/>
            </a:xfrm>
            <a:custGeom>
              <a:avLst/>
              <a:gdLst/>
              <a:ahLst/>
              <a:cxnLst/>
              <a:rect l="l" t="t" r="r" b="b"/>
              <a:pathLst>
                <a:path w="1190" h="1453" extrusionOk="0">
                  <a:moveTo>
                    <a:pt x="1152" y="1"/>
                  </a:moveTo>
                  <a:cubicBezTo>
                    <a:pt x="1150" y="1"/>
                    <a:pt x="1147" y="2"/>
                    <a:pt x="1145" y="4"/>
                  </a:cubicBezTo>
                  <a:cubicBezTo>
                    <a:pt x="628" y="380"/>
                    <a:pt x="252" y="850"/>
                    <a:pt x="1" y="1430"/>
                  </a:cubicBezTo>
                  <a:cubicBezTo>
                    <a:pt x="1" y="1441"/>
                    <a:pt x="9" y="1452"/>
                    <a:pt x="13" y="1452"/>
                  </a:cubicBezTo>
                  <a:cubicBezTo>
                    <a:pt x="15" y="1452"/>
                    <a:pt x="16" y="1451"/>
                    <a:pt x="16" y="1446"/>
                  </a:cubicBezTo>
                  <a:cubicBezTo>
                    <a:pt x="330" y="913"/>
                    <a:pt x="722" y="443"/>
                    <a:pt x="1176" y="51"/>
                  </a:cubicBezTo>
                  <a:cubicBezTo>
                    <a:pt x="1190" y="37"/>
                    <a:pt x="1169" y="1"/>
                    <a:pt x="11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43"/>
            <p:cNvSpPr/>
            <p:nvPr/>
          </p:nvSpPr>
          <p:spPr>
            <a:xfrm>
              <a:off x="4885450" y="2272975"/>
              <a:ext cx="14900" cy="120375"/>
            </a:xfrm>
            <a:custGeom>
              <a:avLst/>
              <a:gdLst/>
              <a:ahLst/>
              <a:cxnLst/>
              <a:rect l="l" t="t" r="r" b="b"/>
              <a:pathLst>
                <a:path w="596" h="4815" extrusionOk="0">
                  <a:moveTo>
                    <a:pt x="519" y="0"/>
                  </a:moveTo>
                  <a:cubicBezTo>
                    <a:pt x="510" y="0"/>
                    <a:pt x="502" y="5"/>
                    <a:pt x="502" y="18"/>
                  </a:cubicBezTo>
                  <a:cubicBezTo>
                    <a:pt x="298" y="1680"/>
                    <a:pt x="0" y="3185"/>
                    <a:pt x="564" y="4815"/>
                  </a:cubicBezTo>
                  <a:cubicBezTo>
                    <a:pt x="580" y="4815"/>
                    <a:pt x="596" y="4815"/>
                    <a:pt x="596" y="4799"/>
                  </a:cubicBezTo>
                  <a:cubicBezTo>
                    <a:pt x="110" y="3294"/>
                    <a:pt x="251" y="1570"/>
                    <a:pt x="533" y="18"/>
                  </a:cubicBezTo>
                  <a:cubicBezTo>
                    <a:pt x="542" y="9"/>
                    <a:pt x="530" y="0"/>
                    <a:pt x="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43"/>
            <p:cNvSpPr/>
            <p:nvPr/>
          </p:nvSpPr>
          <p:spPr>
            <a:xfrm>
              <a:off x="4863500" y="2326425"/>
              <a:ext cx="23925" cy="105675"/>
            </a:xfrm>
            <a:custGeom>
              <a:avLst/>
              <a:gdLst/>
              <a:ahLst/>
              <a:cxnLst/>
              <a:rect l="l" t="t" r="r" b="b"/>
              <a:pathLst>
                <a:path w="957" h="4227" extrusionOk="0">
                  <a:moveTo>
                    <a:pt x="196" y="0"/>
                  </a:moveTo>
                  <a:cubicBezTo>
                    <a:pt x="192" y="0"/>
                    <a:pt x="189" y="4"/>
                    <a:pt x="189" y="12"/>
                  </a:cubicBezTo>
                  <a:cubicBezTo>
                    <a:pt x="0" y="1391"/>
                    <a:pt x="173" y="2990"/>
                    <a:pt x="910" y="4213"/>
                  </a:cubicBezTo>
                  <a:cubicBezTo>
                    <a:pt x="914" y="4223"/>
                    <a:pt x="921" y="4226"/>
                    <a:pt x="927" y="4226"/>
                  </a:cubicBezTo>
                  <a:cubicBezTo>
                    <a:pt x="942" y="4226"/>
                    <a:pt x="957" y="4208"/>
                    <a:pt x="957" y="4197"/>
                  </a:cubicBezTo>
                  <a:cubicBezTo>
                    <a:pt x="439" y="2786"/>
                    <a:pt x="110" y="1533"/>
                    <a:pt x="204" y="12"/>
                  </a:cubicBezTo>
                  <a:cubicBezTo>
                    <a:pt x="204" y="4"/>
                    <a:pt x="200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43"/>
            <p:cNvSpPr/>
            <p:nvPr/>
          </p:nvSpPr>
          <p:spPr>
            <a:xfrm>
              <a:off x="5285125" y="2412625"/>
              <a:ext cx="15700" cy="38100"/>
            </a:xfrm>
            <a:custGeom>
              <a:avLst/>
              <a:gdLst/>
              <a:ahLst/>
              <a:cxnLst/>
              <a:rect l="l" t="t" r="r" b="b"/>
              <a:pathLst>
                <a:path w="628" h="1524" extrusionOk="0">
                  <a:moveTo>
                    <a:pt x="618" y="1"/>
                  </a:moveTo>
                  <a:cubicBezTo>
                    <a:pt x="612" y="1"/>
                    <a:pt x="604" y="5"/>
                    <a:pt x="597" y="12"/>
                  </a:cubicBezTo>
                  <a:cubicBezTo>
                    <a:pt x="409" y="514"/>
                    <a:pt x="189" y="1000"/>
                    <a:pt x="1" y="1502"/>
                  </a:cubicBezTo>
                  <a:cubicBezTo>
                    <a:pt x="1" y="1513"/>
                    <a:pt x="17" y="1524"/>
                    <a:pt x="31" y="1524"/>
                  </a:cubicBezTo>
                  <a:cubicBezTo>
                    <a:pt x="37" y="1524"/>
                    <a:pt x="43" y="1522"/>
                    <a:pt x="48" y="1517"/>
                  </a:cubicBezTo>
                  <a:cubicBezTo>
                    <a:pt x="330" y="1063"/>
                    <a:pt x="518" y="545"/>
                    <a:pt x="628" y="12"/>
                  </a:cubicBezTo>
                  <a:cubicBezTo>
                    <a:pt x="628" y="5"/>
                    <a:pt x="624" y="1"/>
                    <a:pt x="6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43"/>
            <p:cNvSpPr/>
            <p:nvPr/>
          </p:nvSpPr>
          <p:spPr>
            <a:xfrm>
              <a:off x="4978450" y="2716825"/>
              <a:ext cx="175825" cy="25875"/>
            </a:xfrm>
            <a:custGeom>
              <a:avLst/>
              <a:gdLst/>
              <a:ahLst/>
              <a:cxnLst/>
              <a:rect l="l" t="t" r="r" b="b"/>
              <a:pathLst>
                <a:path w="7033" h="1035" extrusionOk="0">
                  <a:moveTo>
                    <a:pt x="7" y="1"/>
                  </a:moveTo>
                  <a:lnTo>
                    <a:pt x="7" y="1"/>
                  </a:lnTo>
                  <a:cubicBezTo>
                    <a:pt x="4" y="1"/>
                    <a:pt x="0" y="8"/>
                    <a:pt x="11" y="8"/>
                  </a:cubicBezTo>
                  <a:cubicBezTo>
                    <a:pt x="11" y="3"/>
                    <a:pt x="9" y="1"/>
                    <a:pt x="7" y="1"/>
                  </a:cubicBezTo>
                  <a:close/>
                  <a:moveTo>
                    <a:pt x="11" y="8"/>
                  </a:moveTo>
                  <a:cubicBezTo>
                    <a:pt x="324" y="337"/>
                    <a:pt x="700" y="650"/>
                    <a:pt x="1139" y="791"/>
                  </a:cubicBezTo>
                  <a:cubicBezTo>
                    <a:pt x="873" y="744"/>
                    <a:pt x="606" y="697"/>
                    <a:pt x="356" y="619"/>
                  </a:cubicBezTo>
                  <a:cubicBezTo>
                    <a:pt x="350" y="617"/>
                    <a:pt x="346" y="617"/>
                    <a:pt x="341" y="617"/>
                  </a:cubicBezTo>
                  <a:cubicBezTo>
                    <a:pt x="306" y="617"/>
                    <a:pt x="296" y="668"/>
                    <a:pt x="324" y="682"/>
                  </a:cubicBezTo>
                  <a:cubicBezTo>
                    <a:pt x="874" y="987"/>
                    <a:pt x="1584" y="1035"/>
                    <a:pt x="2271" y="1035"/>
                  </a:cubicBezTo>
                  <a:cubicBezTo>
                    <a:pt x="2579" y="1035"/>
                    <a:pt x="2883" y="1025"/>
                    <a:pt x="3166" y="1025"/>
                  </a:cubicBezTo>
                  <a:cubicBezTo>
                    <a:pt x="3223" y="1025"/>
                    <a:pt x="3279" y="1026"/>
                    <a:pt x="3334" y="1027"/>
                  </a:cubicBezTo>
                  <a:cubicBezTo>
                    <a:pt x="3456" y="1028"/>
                    <a:pt x="3578" y="1029"/>
                    <a:pt x="3701" y="1029"/>
                  </a:cubicBezTo>
                  <a:cubicBezTo>
                    <a:pt x="4832" y="1029"/>
                    <a:pt x="5956" y="949"/>
                    <a:pt x="7017" y="525"/>
                  </a:cubicBezTo>
                  <a:cubicBezTo>
                    <a:pt x="7033" y="525"/>
                    <a:pt x="7033" y="509"/>
                    <a:pt x="7017" y="509"/>
                  </a:cubicBezTo>
                  <a:cubicBezTo>
                    <a:pt x="5857" y="697"/>
                    <a:pt x="4697" y="854"/>
                    <a:pt x="3522" y="870"/>
                  </a:cubicBezTo>
                  <a:cubicBezTo>
                    <a:pt x="3283" y="870"/>
                    <a:pt x="3043" y="872"/>
                    <a:pt x="2800" y="872"/>
                  </a:cubicBezTo>
                  <a:cubicBezTo>
                    <a:pt x="2437" y="872"/>
                    <a:pt x="2070" y="867"/>
                    <a:pt x="1703" y="838"/>
                  </a:cubicBezTo>
                  <a:cubicBezTo>
                    <a:pt x="1703" y="838"/>
                    <a:pt x="1703" y="823"/>
                    <a:pt x="1688" y="823"/>
                  </a:cubicBezTo>
                  <a:cubicBezTo>
                    <a:pt x="1092" y="619"/>
                    <a:pt x="481" y="462"/>
                    <a:pt x="1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43"/>
            <p:cNvSpPr/>
            <p:nvPr/>
          </p:nvSpPr>
          <p:spPr>
            <a:xfrm>
              <a:off x="4992425" y="2800075"/>
              <a:ext cx="176750" cy="13525"/>
            </a:xfrm>
            <a:custGeom>
              <a:avLst/>
              <a:gdLst/>
              <a:ahLst/>
              <a:cxnLst/>
              <a:rect l="l" t="t" r="r" b="b"/>
              <a:pathLst>
                <a:path w="7070" h="541" extrusionOk="0">
                  <a:moveTo>
                    <a:pt x="7022" y="1"/>
                  </a:moveTo>
                  <a:cubicBezTo>
                    <a:pt x="5862" y="126"/>
                    <a:pt x="4750" y="361"/>
                    <a:pt x="3590" y="361"/>
                  </a:cubicBezTo>
                  <a:cubicBezTo>
                    <a:pt x="2521" y="347"/>
                    <a:pt x="1465" y="151"/>
                    <a:pt x="410" y="151"/>
                  </a:cubicBezTo>
                  <a:cubicBezTo>
                    <a:pt x="305" y="151"/>
                    <a:pt x="199" y="153"/>
                    <a:pt x="94" y="157"/>
                  </a:cubicBezTo>
                  <a:cubicBezTo>
                    <a:pt x="16" y="173"/>
                    <a:pt x="0" y="267"/>
                    <a:pt x="79" y="283"/>
                  </a:cubicBezTo>
                  <a:cubicBezTo>
                    <a:pt x="985" y="500"/>
                    <a:pt x="1965" y="541"/>
                    <a:pt x="2919" y="541"/>
                  </a:cubicBezTo>
                  <a:cubicBezTo>
                    <a:pt x="3203" y="541"/>
                    <a:pt x="3485" y="537"/>
                    <a:pt x="3762" y="534"/>
                  </a:cubicBezTo>
                  <a:cubicBezTo>
                    <a:pt x="4828" y="518"/>
                    <a:pt x="6051" y="487"/>
                    <a:pt x="7038" y="63"/>
                  </a:cubicBezTo>
                  <a:cubicBezTo>
                    <a:pt x="7069" y="48"/>
                    <a:pt x="7054" y="1"/>
                    <a:pt x="70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43"/>
            <p:cNvSpPr/>
            <p:nvPr/>
          </p:nvSpPr>
          <p:spPr>
            <a:xfrm>
              <a:off x="4986625" y="2764425"/>
              <a:ext cx="182425" cy="16175"/>
            </a:xfrm>
            <a:custGeom>
              <a:avLst/>
              <a:gdLst/>
              <a:ahLst/>
              <a:cxnLst/>
              <a:rect l="l" t="t" r="r" b="b"/>
              <a:pathLst>
                <a:path w="7297" h="647" extrusionOk="0">
                  <a:moveTo>
                    <a:pt x="7129" y="0"/>
                  </a:moveTo>
                  <a:cubicBezTo>
                    <a:pt x="5969" y="0"/>
                    <a:pt x="4809" y="251"/>
                    <a:pt x="3634" y="282"/>
                  </a:cubicBezTo>
                  <a:cubicBezTo>
                    <a:pt x="3414" y="290"/>
                    <a:pt x="3195" y="293"/>
                    <a:pt x="2975" y="293"/>
                  </a:cubicBezTo>
                  <a:cubicBezTo>
                    <a:pt x="2317" y="293"/>
                    <a:pt x="1659" y="267"/>
                    <a:pt x="1000" y="267"/>
                  </a:cubicBezTo>
                  <a:cubicBezTo>
                    <a:pt x="671" y="220"/>
                    <a:pt x="342" y="173"/>
                    <a:pt x="29" y="94"/>
                  </a:cubicBezTo>
                  <a:cubicBezTo>
                    <a:pt x="25" y="91"/>
                    <a:pt x="22" y="90"/>
                    <a:pt x="19" y="90"/>
                  </a:cubicBezTo>
                  <a:cubicBezTo>
                    <a:pt x="8" y="90"/>
                    <a:pt x="0" y="110"/>
                    <a:pt x="13" y="110"/>
                  </a:cubicBezTo>
                  <a:cubicBezTo>
                    <a:pt x="107" y="173"/>
                    <a:pt x="217" y="235"/>
                    <a:pt x="326" y="282"/>
                  </a:cubicBezTo>
                  <a:lnTo>
                    <a:pt x="138" y="282"/>
                  </a:lnTo>
                  <a:cubicBezTo>
                    <a:pt x="107" y="282"/>
                    <a:pt x="91" y="314"/>
                    <a:pt x="123" y="330"/>
                  </a:cubicBezTo>
                  <a:cubicBezTo>
                    <a:pt x="1120" y="589"/>
                    <a:pt x="2153" y="646"/>
                    <a:pt x="3181" y="646"/>
                  </a:cubicBezTo>
                  <a:cubicBezTo>
                    <a:pt x="3332" y="646"/>
                    <a:pt x="3483" y="645"/>
                    <a:pt x="3634" y="643"/>
                  </a:cubicBezTo>
                  <a:cubicBezTo>
                    <a:pt x="4778" y="627"/>
                    <a:pt x="6079" y="627"/>
                    <a:pt x="7176" y="251"/>
                  </a:cubicBezTo>
                  <a:cubicBezTo>
                    <a:pt x="7239" y="235"/>
                    <a:pt x="7254" y="173"/>
                    <a:pt x="7254" y="126"/>
                  </a:cubicBezTo>
                  <a:cubicBezTo>
                    <a:pt x="7296" y="98"/>
                    <a:pt x="7288" y="45"/>
                    <a:pt x="7242" y="45"/>
                  </a:cubicBezTo>
                  <a:cubicBezTo>
                    <a:pt x="7236" y="45"/>
                    <a:pt x="7230" y="46"/>
                    <a:pt x="7223" y="47"/>
                  </a:cubicBezTo>
                  <a:cubicBezTo>
                    <a:pt x="7207" y="16"/>
                    <a:pt x="7176" y="0"/>
                    <a:pt x="7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43"/>
            <p:cNvSpPr/>
            <p:nvPr/>
          </p:nvSpPr>
          <p:spPr>
            <a:xfrm>
              <a:off x="5169925" y="2733950"/>
              <a:ext cx="16100" cy="23825"/>
            </a:xfrm>
            <a:custGeom>
              <a:avLst/>
              <a:gdLst/>
              <a:ahLst/>
              <a:cxnLst/>
              <a:rect l="l" t="t" r="r" b="b"/>
              <a:pathLst>
                <a:path w="644" h="953" extrusionOk="0">
                  <a:moveTo>
                    <a:pt x="542" y="1"/>
                  </a:moveTo>
                  <a:cubicBezTo>
                    <a:pt x="534" y="1"/>
                    <a:pt x="526" y="5"/>
                    <a:pt x="518" y="12"/>
                  </a:cubicBezTo>
                  <a:cubicBezTo>
                    <a:pt x="424" y="153"/>
                    <a:pt x="408" y="342"/>
                    <a:pt x="330" y="483"/>
                  </a:cubicBezTo>
                  <a:cubicBezTo>
                    <a:pt x="236" y="655"/>
                    <a:pt x="142" y="827"/>
                    <a:pt x="1" y="953"/>
                  </a:cubicBezTo>
                  <a:cubicBezTo>
                    <a:pt x="252" y="749"/>
                    <a:pt x="643" y="389"/>
                    <a:pt x="565" y="12"/>
                  </a:cubicBezTo>
                  <a:cubicBezTo>
                    <a:pt x="557" y="5"/>
                    <a:pt x="549" y="1"/>
                    <a:pt x="5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43"/>
            <p:cNvSpPr/>
            <p:nvPr/>
          </p:nvSpPr>
          <p:spPr>
            <a:xfrm>
              <a:off x="4834900" y="2108800"/>
              <a:ext cx="512950" cy="767325"/>
            </a:xfrm>
            <a:custGeom>
              <a:avLst/>
              <a:gdLst/>
              <a:ahLst/>
              <a:cxnLst/>
              <a:rect l="l" t="t" r="r" b="b"/>
              <a:pathLst>
                <a:path w="20518" h="30693" extrusionOk="0">
                  <a:moveTo>
                    <a:pt x="17681" y="3670"/>
                  </a:moveTo>
                  <a:lnTo>
                    <a:pt x="17681" y="3670"/>
                  </a:lnTo>
                  <a:cubicBezTo>
                    <a:pt x="18527" y="4673"/>
                    <a:pt x="19154" y="5911"/>
                    <a:pt x="19483" y="7353"/>
                  </a:cubicBezTo>
                  <a:cubicBezTo>
                    <a:pt x="19671" y="8216"/>
                    <a:pt x="19734" y="9031"/>
                    <a:pt x="19703" y="9814"/>
                  </a:cubicBezTo>
                  <a:cubicBezTo>
                    <a:pt x="19703" y="9391"/>
                    <a:pt x="19671" y="8952"/>
                    <a:pt x="19609" y="8529"/>
                  </a:cubicBezTo>
                  <a:cubicBezTo>
                    <a:pt x="19389" y="6805"/>
                    <a:pt x="18715" y="5096"/>
                    <a:pt x="17681" y="3670"/>
                  </a:cubicBezTo>
                  <a:close/>
                  <a:moveTo>
                    <a:pt x="13527" y="23216"/>
                  </a:moveTo>
                  <a:lnTo>
                    <a:pt x="13527" y="23216"/>
                  </a:lnTo>
                  <a:cubicBezTo>
                    <a:pt x="13214" y="23425"/>
                    <a:pt x="12722" y="23474"/>
                    <a:pt x="12242" y="23474"/>
                  </a:cubicBezTo>
                  <a:cubicBezTo>
                    <a:pt x="11857" y="23474"/>
                    <a:pt x="11479" y="23442"/>
                    <a:pt x="11207" y="23435"/>
                  </a:cubicBezTo>
                  <a:cubicBezTo>
                    <a:pt x="11975" y="23404"/>
                    <a:pt x="12759" y="23326"/>
                    <a:pt x="13527" y="23216"/>
                  </a:cubicBezTo>
                  <a:close/>
                  <a:moveTo>
                    <a:pt x="5471" y="23247"/>
                  </a:moveTo>
                  <a:cubicBezTo>
                    <a:pt x="5891" y="23847"/>
                    <a:pt x="7280" y="23931"/>
                    <a:pt x="8370" y="23931"/>
                  </a:cubicBezTo>
                  <a:cubicBezTo>
                    <a:pt x="8795" y="23931"/>
                    <a:pt x="9175" y="23918"/>
                    <a:pt x="9435" y="23918"/>
                  </a:cubicBezTo>
                  <a:cubicBezTo>
                    <a:pt x="9501" y="23918"/>
                    <a:pt x="9559" y="23919"/>
                    <a:pt x="9609" y="23921"/>
                  </a:cubicBezTo>
                  <a:cubicBezTo>
                    <a:pt x="10382" y="23942"/>
                    <a:pt x="11220" y="24028"/>
                    <a:pt x="12031" y="24028"/>
                  </a:cubicBezTo>
                  <a:cubicBezTo>
                    <a:pt x="12419" y="24028"/>
                    <a:pt x="12801" y="24008"/>
                    <a:pt x="13167" y="23953"/>
                  </a:cubicBezTo>
                  <a:cubicBezTo>
                    <a:pt x="13370" y="23921"/>
                    <a:pt x="13558" y="23874"/>
                    <a:pt x="13700" y="23780"/>
                  </a:cubicBezTo>
                  <a:lnTo>
                    <a:pt x="13700" y="23780"/>
                  </a:lnTo>
                  <a:cubicBezTo>
                    <a:pt x="13480" y="24172"/>
                    <a:pt x="13308" y="24470"/>
                    <a:pt x="12822" y="24611"/>
                  </a:cubicBezTo>
                  <a:cubicBezTo>
                    <a:pt x="12446" y="24721"/>
                    <a:pt x="12069" y="24736"/>
                    <a:pt x="11693" y="24815"/>
                  </a:cubicBezTo>
                  <a:cubicBezTo>
                    <a:pt x="12336" y="24768"/>
                    <a:pt x="13841" y="24674"/>
                    <a:pt x="13778" y="23733"/>
                  </a:cubicBezTo>
                  <a:cubicBezTo>
                    <a:pt x="13841" y="23686"/>
                    <a:pt x="13888" y="23639"/>
                    <a:pt x="13919" y="23576"/>
                  </a:cubicBezTo>
                  <a:lnTo>
                    <a:pt x="13919" y="23576"/>
                  </a:lnTo>
                  <a:cubicBezTo>
                    <a:pt x="13982" y="23843"/>
                    <a:pt x="13997" y="24109"/>
                    <a:pt x="13856" y="24376"/>
                  </a:cubicBezTo>
                  <a:cubicBezTo>
                    <a:pt x="13809" y="24438"/>
                    <a:pt x="13778" y="24486"/>
                    <a:pt x="13731" y="24548"/>
                  </a:cubicBezTo>
                  <a:cubicBezTo>
                    <a:pt x="13715" y="24548"/>
                    <a:pt x="13715" y="24564"/>
                    <a:pt x="13715" y="24564"/>
                  </a:cubicBezTo>
                  <a:cubicBezTo>
                    <a:pt x="13653" y="24627"/>
                    <a:pt x="13606" y="24674"/>
                    <a:pt x="13543" y="24705"/>
                  </a:cubicBezTo>
                  <a:cubicBezTo>
                    <a:pt x="13433" y="24768"/>
                    <a:pt x="13355" y="24752"/>
                    <a:pt x="13308" y="24862"/>
                  </a:cubicBezTo>
                  <a:cubicBezTo>
                    <a:pt x="13292" y="24877"/>
                    <a:pt x="13292" y="24893"/>
                    <a:pt x="13308" y="24893"/>
                  </a:cubicBezTo>
                  <a:cubicBezTo>
                    <a:pt x="13355" y="24953"/>
                    <a:pt x="13412" y="24978"/>
                    <a:pt x="13473" y="24978"/>
                  </a:cubicBezTo>
                  <a:cubicBezTo>
                    <a:pt x="13634" y="24978"/>
                    <a:pt x="13825" y="24806"/>
                    <a:pt x="13950" y="24658"/>
                  </a:cubicBezTo>
                  <a:cubicBezTo>
                    <a:pt x="13966" y="24815"/>
                    <a:pt x="14029" y="24971"/>
                    <a:pt x="14029" y="25128"/>
                  </a:cubicBezTo>
                  <a:cubicBezTo>
                    <a:pt x="14029" y="25395"/>
                    <a:pt x="13966" y="25630"/>
                    <a:pt x="13856" y="25865"/>
                  </a:cubicBezTo>
                  <a:cubicBezTo>
                    <a:pt x="13762" y="25990"/>
                    <a:pt x="13653" y="26100"/>
                    <a:pt x="13558" y="26241"/>
                  </a:cubicBezTo>
                  <a:cubicBezTo>
                    <a:pt x="13543" y="26272"/>
                    <a:pt x="13574" y="26304"/>
                    <a:pt x="13606" y="26304"/>
                  </a:cubicBezTo>
                  <a:cubicBezTo>
                    <a:pt x="13653" y="26288"/>
                    <a:pt x="13700" y="26272"/>
                    <a:pt x="13747" y="26257"/>
                  </a:cubicBezTo>
                  <a:cubicBezTo>
                    <a:pt x="13764" y="26274"/>
                    <a:pt x="13790" y="26286"/>
                    <a:pt x="13816" y="26286"/>
                  </a:cubicBezTo>
                  <a:cubicBezTo>
                    <a:pt x="13837" y="26286"/>
                    <a:pt x="13858" y="26278"/>
                    <a:pt x="13872" y="26257"/>
                  </a:cubicBezTo>
                  <a:cubicBezTo>
                    <a:pt x="13903" y="26225"/>
                    <a:pt x="13935" y="26178"/>
                    <a:pt x="13966" y="26131"/>
                  </a:cubicBezTo>
                  <a:cubicBezTo>
                    <a:pt x="13966" y="26194"/>
                    <a:pt x="13966" y="26241"/>
                    <a:pt x="13966" y="26288"/>
                  </a:cubicBezTo>
                  <a:cubicBezTo>
                    <a:pt x="13386" y="27542"/>
                    <a:pt x="11975" y="27464"/>
                    <a:pt x="10768" y="27573"/>
                  </a:cubicBezTo>
                  <a:cubicBezTo>
                    <a:pt x="10737" y="27573"/>
                    <a:pt x="10737" y="27636"/>
                    <a:pt x="10768" y="27636"/>
                  </a:cubicBezTo>
                  <a:cubicBezTo>
                    <a:pt x="10861" y="27637"/>
                    <a:pt x="10958" y="27638"/>
                    <a:pt x="11057" y="27638"/>
                  </a:cubicBezTo>
                  <a:cubicBezTo>
                    <a:pt x="12095" y="27638"/>
                    <a:pt x="13421" y="27528"/>
                    <a:pt x="13950" y="26555"/>
                  </a:cubicBezTo>
                  <a:lnTo>
                    <a:pt x="13950" y="26555"/>
                  </a:lnTo>
                  <a:cubicBezTo>
                    <a:pt x="13856" y="26915"/>
                    <a:pt x="13653" y="27181"/>
                    <a:pt x="13464" y="27495"/>
                  </a:cubicBezTo>
                  <a:cubicBezTo>
                    <a:pt x="13412" y="27574"/>
                    <a:pt x="13491" y="27663"/>
                    <a:pt x="13573" y="27663"/>
                  </a:cubicBezTo>
                  <a:cubicBezTo>
                    <a:pt x="13589" y="27663"/>
                    <a:pt x="13606" y="27659"/>
                    <a:pt x="13621" y="27652"/>
                  </a:cubicBezTo>
                  <a:cubicBezTo>
                    <a:pt x="13653" y="27636"/>
                    <a:pt x="13668" y="27605"/>
                    <a:pt x="13700" y="27589"/>
                  </a:cubicBezTo>
                  <a:cubicBezTo>
                    <a:pt x="13903" y="27526"/>
                    <a:pt x="14060" y="27385"/>
                    <a:pt x="14185" y="27197"/>
                  </a:cubicBezTo>
                  <a:lnTo>
                    <a:pt x="14185" y="27197"/>
                  </a:lnTo>
                  <a:cubicBezTo>
                    <a:pt x="14232" y="27495"/>
                    <a:pt x="14232" y="27808"/>
                    <a:pt x="14091" y="28091"/>
                  </a:cubicBezTo>
                  <a:cubicBezTo>
                    <a:pt x="13903" y="28467"/>
                    <a:pt x="13496" y="28639"/>
                    <a:pt x="13167" y="28874"/>
                  </a:cubicBezTo>
                  <a:cubicBezTo>
                    <a:pt x="13125" y="28902"/>
                    <a:pt x="13145" y="28955"/>
                    <a:pt x="13183" y="28955"/>
                  </a:cubicBezTo>
                  <a:cubicBezTo>
                    <a:pt x="13188" y="28955"/>
                    <a:pt x="13193" y="28954"/>
                    <a:pt x="13198" y="28953"/>
                  </a:cubicBezTo>
                  <a:cubicBezTo>
                    <a:pt x="13402" y="28921"/>
                    <a:pt x="13606" y="28859"/>
                    <a:pt x="13778" y="28765"/>
                  </a:cubicBezTo>
                  <a:lnTo>
                    <a:pt x="13778" y="28765"/>
                  </a:lnTo>
                  <a:cubicBezTo>
                    <a:pt x="13198" y="29188"/>
                    <a:pt x="12132" y="29141"/>
                    <a:pt x="11552" y="29188"/>
                  </a:cubicBezTo>
                  <a:cubicBezTo>
                    <a:pt x="10878" y="29250"/>
                    <a:pt x="10204" y="29282"/>
                    <a:pt x="9530" y="29282"/>
                  </a:cubicBezTo>
                  <a:cubicBezTo>
                    <a:pt x="9439" y="29283"/>
                    <a:pt x="9349" y="29284"/>
                    <a:pt x="9259" y="29284"/>
                  </a:cubicBezTo>
                  <a:cubicBezTo>
                    <a:pt x="8264" y="29284"/>
                    <a:pt x="7329" y="29204"/>
                    <a:pt x="6380" y="29031"/>
                  </a:cubicBezTo>
                  <a:cubicBezTo>
                    <a:pt x="6317" y="29000"/>
                    <a:pt x="6254" y="28984"/>
                    <a:pt x="6192" y="28953"/>
                  </a:cubicBezTo>
                  <a:cubicBezTo>
                    <a:pt x="6082" y="28890"/>
                    <a:pt x="5972" y="28827"/>
                    <a:pt x="5862" y="28765"/>
                  </a:cubicBezTo>
                  <a:cubicBezTo>
                    <a:pt x="5800" y="28702"/>
                    <a:pt x="5518" y="28561"/>
                    <a:pt x="5502" y="28451"/>
                  </a:cubicBezTo>
                  <a:cubicBezTo>
                    <a:pt x="5489" y="28426"/>
                    <a:pt x="5466" y="28400"/>
                    <a:pt x="5432" y="28400"/>
                  </a:cubicBezTo>
                  <a:cubicBezTo>
                    <a:pt x="5425" y="28400"/>
                    <a:pt x="5416" y="28401"/>
                    <a:pt x="5408" y="28404"/>
                  </a:cubicBezTo>
                  <a:cubicBezTo>
                    <a:pt x="5408" y="28373"/>
                    <a:pt x="5392" y="28357"/>
                    <a:pt x="5376" y="28326"/>
                  </a:cubicBezTo>
                  <a:cubicBezTo>
                    <a:pt x="5267" y="27981"/>
                    <a:pt x="5345" y="27652"/>
                    <a:pt x="5329" y="27307"/>
                  </a:cubicBezTo>
                  <a:lnTo>
                    <a:pt x="5329" y="27307"/>
                  </a:lnTo>
                  <a:cubicBezTo>
                    <a:pt x="5504" y="27510"/>
                    <a:pt x="5745" y="27686"/>
                    <a:pt x="5992" y="27686"/>
                  </a:cubicBezTo>
                  <a:cubicBezTo>
                    <a:pt x="6011" y="27686"/>
                    <a:pt x="6031" y="27685"/>
                    <a:pt x="6050" y="27683"/>
                  </a:cubicBezTo>
                  <a:cubicBezTo>
                    <a:pt x="6050" y="27683"/>
                    <a:pt x="6050" y="27667"/>
                    <a:pt x="6066" y="27667"/>
                  </a:cubicBezTo>
                  <a:lnTo>
                    <a:pt x="6160" y="27667"/>
                  </a:lnTo>
                  <a:cubicBezTo>
                    <a:pt x="6192" y="27667"/>
                    <a:pt x="6223" y="27636"/>
                    <a:pt x="6207" y="27589"/>
                  </a:cubicBezTo>
                  <a:cubicBezTo>
                    <a:pt x="6035" y="27276"/>
                    <a:pt x="5612" y="27213"/>
                    <a:pt x="5424" y="26884"/>
                  </a:cubicBezTo>
                  <a:cubicBezTo>
                    <a:pt x="5267" y="26586"/>
                    <a:pt x="5345" y="26304"/>
                    <a:pt x="5345" y="26006"/>
                  </a:cubicBezTo>
                  <a:lnTo>
                    <a:pt x="5345" y="26006"/>
                  </a:lnTo>
                  <a:cubicBezTo>
                    <a:pt x="5439" y="26116"/>
                    <a:pt x="5549" y="26210"/>
                    <a:pt x="5674" y="26257"/>
                  </a:cubicBezTo>
                  <a:cubicBezTo>
                    <a:pt x="5690" y="26257"/>
                    <a:pt x="5706" y="26241"/>
                    <a:pt x="5721" y="26225"/>
                  </a:cubicBezTo>
                  <a:cubicBezTo>
                    <a:pt x="5737" y="26241"/>
                    <a:pt x="5753" y="26257"/>
                    <a:pt x="5784" y="26257"/>
                  </a:cubicBezTo>
                  <a:cubicBezTo>
                    <a:pt x="5800" y="26257"/>
                    <a:pt x="5831" y="26241"/>
                    <a:pt x="5815" y="26210"/>
                  </a:cubicBezTo>
                  <a:cubicBezTo>
                    <a:pt x="5753" y="25896"/>
                    <a:pt x="5424" y="25692"/>
                    <a:pt x="5298" y="25363"/>
                  </a:cubicBezTo>
                  <a:cubicBezTo>
                    <a:pt x="5204" y="25112"/>
                    <a:pt x="5204" y="24893"/>
                    <a:pt x="5235" y="24674"/>
                  </a:cubicBezTo>
                  <a:lnTo>
                    <a:pt x="5235" y="24674"/>
                  </a:lnTo>
                  <a:cubicBezTo>
                    <a:pt x="5345" y="25003"/>
                    <a:pt x="5518" y="25442"/>
                    <a:pt x="5862" y="25473"/>
                  </a:cubicBezTo>
                  <a:cubicBezTo>
                    <a:pt x="5894" y="25473"/>
                    <a:pt x="5941" y="25442"/>
                    <a:pt x="5941" y="25410"/>
                  </a:cubicBezTo>
                  <a:cubicBezTo>
                    <a:pt x="5972" y="25222"/>
                    <a:pt x="5878" y="25034"/>
                    <a:pt x="5753" y="24846"/>
                  </a:cubicBezTo>
                  <a:cubicBezTo>
                    <a:pt x="5721" y="24611"/>
                    <a:pt x="5612" y="24391"/>
                    <a:pt x="5486" y="24188"/>
                  </a:cubicBezTo>
                  <a:cubicBezTo>
                    <a:pt x="5424" y="23874"/>
                    <a:pt x="5424" y="23576"/>
                    <a:pt x="5439" y="23263"/>
                  </a:cubicBezTo>
                  <a:cubicBezTo>
                    <a:pt x="5455" y="23263"/>
                    <a:pt x="5455" y="23247"/>
                    <a:pt x="5455" y="23247"/>
                  </a:cubicBezTo>
                  <a:close/>
                  <a:moveTo>
                    <a:pt x="6756" y="29595"/>
                  </a:moveTo>
                  <a:lnTo>
                    <a:pt x="6756" y="29595"/>
                  </a:lnTo>
                  <a:cubicBezTo>
                    <a:pt x="7445" y="30003"/>
                    <a:pt x="8527" y="29956"/>
                    <a:pt x="9295" y="29972"/>
                  </a:cubicBezTo>
                  <a:cubicBezTo>
                    <a:pt x="9453" y="29976"/>
                    <a:pt x="9610" y="29978"/>
                    <a:pt x="9767" y="29978"/>
                  </a:cubicBezTo>
                  <a:cubicBezTo>
                    <a:pt x="10781" y="29978"/>
                    <a:pt x="11786" y="29896"/>
                    <a:pt x="12790" y="29815"/>
                  </a:cubicBezTo>
                  <a:cubicBezTo>
                    <a:pt x="12822" y="29815"/>
                    <a:pt x="12853" y="29799"/>
                    <a:pt x="12869" y="29799"/>
                  </a:cubicBezTo>
                  <a:cubicBezTo>
                    <a:pt x="12391" y="30254"/>
                    <a:pt x="11457" y="30340"/>
                    <a:pt x="10697" y="30340"/>
                  </a:cubicBezTo>
                  <a:cubicBezTo>
                    <a:pt x="10384" y="30340"/>
                    <a:pt x="10101" y="30325"/>
                    <a:pt x="9891" y="30316"/>
                  </a:cubicBezTo>
                  <a:cubicBezTo>
                    <a:pt x="9232" y="30301"/>
                    <a:pt x="7195" y="30379"/>
                    <a:pt x="6756" y="29595"/>
                  </a:cubicBezTo>
                  <a:close/>
                  <a:moveTo>
                    <a:pt x="10058" y="0"/>
                  </a:moveTo>
                  <a:cubicBezTo>
                    <a:pt x="9708" y="0"/>
                    <a:pt x="9359" y="17"/>
                    <a:pt x="9013" y="49"/>
                  </a:cubicBezTo>
                  <a:cubicBezTo>
                    <a:pt x="8888" y="65"/>
                    <a:pt x="8825" y="269"/>
                    <a:pt x="8982" y="300"/>
                  </a:cubicBezTo>
                  <a:cubicBezTo>
                    <a:pt x="10141" y="519"/>
                    <a:pt x="11333" y="472"/>
                    <a:pt x="12493" y="739"/>
                  </a:cubicBezTo>
                  <a:cubicBezTo>
                    <a:pt x="13715" y="1021"/>
                    <a:pt x="14844" y="1570"/>
                    <a:pt x="15784" y="2385"/>
                  </a:cubicBezTo>
                  <a:cubicBezTo>
                    <a:pt x="17477" y="3842"/>
                    <a:pt x="18590" y="5943"/>
                    <a:pt x="18966" y="8137"/>
                  </a:cubicBezTo>
                  <a:cubicBezTo>
                    <a:pt x="19389" y="10551"/>
                    <a:pt x="18950" y="13122"/>
                    <a:pt x="17414" y="15065"/>
                  </a:cubicBezTo>
                  <a:cubicBezTo>
                    <a:pt x="17273" y="15253"/>
                    <a:pt x="17132" y="15410"/>
                    <a:pt x="16975" y="15582"/>
                  </a:cubicBezTo>
                  <a:cubicBezTo>
                    <a:pt x="16192" y="16319"/>
                    <a:pt x="15267" y="16946"/>
                    <a:pt x="14232" y="17448"/>
                  </a:cubicBezTo>
                  <a:cubicBezTo>
                    <a:pt x="13606" y="17651"/>
                    <a:pt x="12979" y="17761"/>
                    <a:pt x="12367" y="18028"/>
                  </a:cubicBezTo>
                  <a:cubicBezTo>
                    <a:pt x="12210" y="18106"/>
                    <a:pt x="12242" y="18373"/>
                    <a:pt x="12414" y="18404"/>
                  </a:cubicBezTo>
                  <a:cubicBezTo>
                    <a:pt x="12574" y="18431"/>
                    <a:pt x="12737" y="18443"/>
                    <a:pt x="12901" y="18443"/>
                  </a:cubicBezTo>
                  <a:cubicBezTo>
                    <a:pt x="13316" y="18443"/>
                    <a:pt x="13743" y="18362"/>
                    <a:pt x="14170" y="18216"/>
                  </a:cubicBezTo>
                  <a:cubicBezTo>
                    <a:pt x="14201" y="18263"/>
                    <a:pt x="14232" y="18325"/>
                    <a:pt x="14264" y="18388"/>
                  </a:cubicBezTo>
                  <a:cubicBezTo>
                    <a:pt x="14311" y="18529"/>
                    <a:pt x="14311" y="18702"/>
                    <a:pt x="14311" y="18874"/>
                  </a:cubicBezTo>
                  <a:cubicBezTo>
                    <a:pt x="14295" y="18999"/>
                    <a:pt x="14280" y="19125"/>
                    <a:pt x="14295" y="19235"/>
                  </a:cubicBezTo>
                  <a:cubicBezTo>
                    <a:pt x="14060" y="20175"/>
                    <a:pt x="13997" y="21178"/>
                    <a:pt x="13982" y="22119"/>
                  </a:cubicBezTo>
                  <a:cubicBezTo>
                    <a:pt x="13888" y="22401"/>
                    <a:pt x="13825" y="22699"/>
                    <a:pt x="13527" y="22887"/>
                  </a:cubicBezTo>
                  <a:cubicBezTo>
                    <a:pt x="13511" y="22887"/>
                    <a:pt x="13496" y="22902"/>
                    <a:pt x="13480" y="22902"/>
                  </a:cubicBezTo>
                  <a:cubicBezTo>
                    <a:pt x="12148" y="23090"/>
                    <a:pt x="10815" y="23232"/>
                    <a:pt x="9467" y="23247"/>
                  </a:cubicBezTo>
                  <a:cubicBezTo>
                    <a:pt x="9418" y="23248"/>
                    <a:pt x="9368" y="23248"/>
                    <a:pt x="9319" y="23248"/>
                  </a:cubicBezTo>
                  <a:cubicBezTo>
                    <a:pt x="8224" y="23248"/>
                    <a:pt x="7129" y="23090"/>
                    <a:pt x="6035" y="23075"/>
                  </a:cubicBezTo>
                  <a:cubicBezTo>
                    <a:pt x="5894" y="23028"/>
                    <a:pt x="5737" y="22996"/>
                    <a:pt x="5580" y="22949"/>
                  </a:cubicBezTo>
                  <a:cubicBezTo>
                    <a:pt x="5565" y="22934"/>
                    <a:pt x="5549" y="22918"/>
                    <a:pt x="5533" y="22887"/>
                  </a:cubicBezTo>
                  <a:cubicBezTo>
                    <a:pt x="5518" y="22871"/>
                    <a:pt x="5518" y="22824"/>
                    <a:pt x="5502" y="22793"/>
                  </a:cubicBezTo>
                  <a:cubicBezTo>
                    <a:pt x="5627" y="21868"/>
                    <a:pt x="5455" y="20786"/>
                    <a:pt x="5345" y="19877"/>
                  </a:cubicBezTo>
                  <a:cubicBezTo>
                    <a:pt x="5251" y="19203"/>
                    <a:pt x="5157" y="18482"/>
                    <a:pt x="4875" y="17855"/>
                  </a:cubicBezTo>
                  <a:lnTo>
                    <a:pt x="4875" y="17855"/>
                  </a:lnTo>
                  <a:cubicBezTo>
                    <a:pt x="5063" y="17949"/>
                    <a:pt x="5251" y="18028"/>
                    <a:pt x="5439" y="18059"/>
                  </a:cubicBezTo>
                  <a:cubicBezTo>
                    <a:pt x="5460" y="18065"/>
                    <a:pt x="5480" y="18067"/>
                    <a:pt x="5499" y="18067"/>
                  </a:cubicBezTo>
                  <a:cubicBezTo>
                    <a:pt x="5694" y="18067"/>
                    <a:pt x="5781" y="17797"/>
                    <a:pt x="5596" y="17683"/>
                  </a:cubicBezTo>
                  <a:cubicBezTo>
                    <a:pt x="4154" y="16727"/>
                    <a:pt x="2900" y="15347"/>
                    <a:pt x="2007" y="13780"/>
                  </a:cubicBezTo>
                  <a:cubicBezTo>
                    <a:pt x="1176" y="12103"/>
                    <a:pt x="768" y="10253"/>
                    <a:pt x="1035" y="8216"/>
                  </a:cubicBezTo>
                  <a:cubicBezTo>
                    <a:pt x="1474" y="4955"/>
                    <a:pt x="4185" y="1789"/>
                    <a:pt x="7398" y="708"/>
                  </a:cubicBezTo>
                  <a:cubicBezTo>
                    <a:pt x="7696" y="629"/>
                    <a:pt x="7994" y="551"/>
                    <a:pt x="8292" y="504"/>
                  </a:cubicBezTo>
                  <a:cubicBezTo>
                    <a:pt x="8323" y="488"/>
                    <a:pt x="8355" y="472"/>
                    <a:pt x="8370" y="457"/>
                  </a:cubicBezTo>
                  <a:cubicBezTo>
                    <a:pt x="8417" y="441"/>
                    <a:pt x="8464" y="425"/>
                    <a:pt x="8511" y="425"/>
                  </a:cubicBezTo>
                  <a:cubicBezTo>
                    <a:pt x="8652" y="394"/>
                    <a:pt x="8621" y="175"/>
                    <a:pt x="8480" y="175"/>
                  </a:cubicBezTo>
                  <a:cubicBezTo>
                    <a:pt x="8446" y="173"/>
                    <a:pt x="8411" y="173"/>
                    <a:pt x="8377" y="173"/>
                  </a:cubicBezTo>
                  <a:cubicBezTo>
                    <a:pt x="7941" y="173"/>
                    <a:pt x="7506" y="263"/>
                    <a:pt x="7085" y="394"/>
                  </a:cubicBezTo>
                  <a:cubicBezTo>
                    <a:pt x="3621" y="1162"/>
                    <a:pt x="831" y="4250"/>
                    <a:pt x="298" y="7745"/>
                  </a:cubicBezTo>
                  <a:cubicBezTo>
                    <a:pt x="0" y="9752"/>
                    <a:pt x="376" y="11805"/>
                    <a:pt x="1364" y="13576"/>
                  </a:cubicBezTo>
                  <a:cubicBezTo>
                    <a:pt x="2007" y="14736"/>
                    <a:pt x="3010" y="16539"/>
                    <a:pt x="4279" y="17495"/>
                  </a:cubicBezTo>
                  <a:cubicBezTo>
                    <a:pt x="4342" y="17604"/>
                    <a:pt x="4389" y="17730"/>
                    <a:pt x="4452" y="17855"/>
                  </a:cubicBezTo>
                  <a:cubicBezTo>
                    <a:pt x="4593" y="18639"/>
                    <a:pt x="4812" y="19423"/>
                    <a:pt x="4875" y="20253"/>
                  </a:cubicBezTo>
                  <a:cubicBezTo>
                    <a:pt x="4953" y="21100"/>
                    <a:pt x="4875" y="22040"/>
                    <a:pt x="5094" y="22871"/>
                  </a:cubicBezTo>
                  <a:cubicBezTo>
                    <a:pt x="5000" y="23106"/>
                    <a:pt x="4953" y="23341"/>
                    <a:pt x="4985" y="23592"/>
                  </a:cubicBezTo>
                  <a:cubicBezTo>
                    <a:pt x="5000" y="23796"/>
                    <a:pt x="5032" y="23984"/>
                    <a:pt x="5094" y="24172"/>
                  </a:cubicBezTo>
                  <a:cubicBezTo>
                    <a:pt x="4875" y="24438"/>
                    <a:pt x="4891" y="24924"/>
                    <a:pt x="4953" y="25222"/>
                  </a:cubicBezTo>
                  <a:cubicBezTo>
                    <a:pt x="5000" y="25410"/>
                    <a:pt x="5063" y="25598"/>
                    <a:pt x="5157" y="25786"/>
                  </a:cubicBezTo>
                  <a:cubicBezTo>
                    <a:pt x="4859" y="25990"/>
                    <a:pt x="4969" y="26649"/>
                    <a:pt x="5094" y="26931"/>
                  </a:cubicBezTo>
                  <a:cubicBezTo>
                    <a:pt x="5126" y="26993"/>
                    <a:pt x="5157" y="27056"/>
                    <a:pt x="5204" y="27119"/>
                  </a:cubicBezTo>
                  <a:cubicBezTo>
                    <a:pt x="4985" y="27558"/>
                    <a:pt x="5000" y="28232"/>
                    <a:pt x="5251" y="28655"/>
                  </a:cubicBezTo>
                  <a:cubicBezTo>
                    <a:pt x="5376" y="28859"/>
                    <a:pt x="5627" y="29094"/>
                    <a:pt x="5894" y="29141"/>
                  </a:cubicBezTo>
                  <a:cubicBezTo>
                    <a:pt x="6066" y="29282"/>
                    <a:pt x="6270" y="29360"/>
                    <a:pt x="6474" y="29423"/>
                  </a:cubicBezTo>
                  <a:cubicBezTo>
                    <a:pt x="6646" y="30693"/>
                    <a:pt x="8997" y="30551"/>
                    <a:pt x="9891" y="30598"/>
                  </a:cubicBezTo>
                  <a:cubicBezTo>
                    <a:pt x="10062" y="30605"/>
                    <a:pt x="10305" y="30614"/>
                    <a:pt x="10584" y="30614"/>
                  </a:cubicBezTo>
                  <a:cubicBezTo>
                    <a:pt x="11679" y="30614"/>
                    <a:pt x="13323" y="30466"/>
                    <a:pt x="13323" y="29392"/>
                  </a:cubicBezTo>
                  <a:cubicBezTo>
                    <a:pt x="13919" y="29219"/>
                    <a:pt x="14358" y="28890"/>
                    <a:pt x="14295" y="28247"/>
                  </a:cubicBezTo>
                  <a:cubicBezTo>
                    <a:pt x="14311" y="28200"/>
                    <a:pt x="14342" y="28169"/>
                    <a:pt x="14358" y="28138"/>
                  </a:cubicBezTo>
                  <a:cubicBezTo>
                    <a:pt x="14499" y="27777"/>
                    <a:pt x="14515" y="27354"/>
                    <a:pt x="14280" y="27040"/>
                  </a:cubicBezTo>
                  <a:cubicBezTo>
                    <a:pt x="14530" y="26586"/>
                    <a:pt x="14562" y="25990"/>
                    <a:pt x="14311" y="25598"/>
                  </a:cubicBezTo>
                  <a:cubicBezTo>
                    <a:pt x="14483" y="25144"/>
                    <a:pt x="14468" y="24595"/>
                    <a:pt x="14217" y="24266"/>
                  </a:cubicBezTo>
                  <a:cubicBezTo>
                    <a:pt x="14264" y="24203"/>
                    <a:pt x="14311" y="24125"/>
                    <a:pt x="14327" y="24031"/>
                  </a:cubicBezTo>
                  <a:cubicBezTo>
                    <a:pt x="14358" y="23921"/>
                    <a:pt x="14358" y="23796"/>
                    <a:pt x="14342" y="23686"/>
                  </a:cubicBezTo>
                  <a:cubicBezTo>
                    <a:pt x="14358" y="23529"/>
                    <a:pt x="14358" y="23373"/>
                    <a:pt x="14342" y="23247"/>
                  </a:cubicBezTo>
                  <a:cubicBezTo>
                    <a:pt x="14342" y="23216"/>
                    <a:pt x="14327" y="23169"/>
                    <a:pt x="14311" y="23138"/>
                  </a:cubicBezTo>
                  <a:cubicBezTo>
                    <a:pt x="14311" y="23122"/>
                    <a:pt x="14327" y="23090"/>
                    <a:pt x="14327" y="23059"/>
                  </a:cubicBezTo>
                  <a:cubicBezTo>
                    <a:pt x="14295" y="22009"/>
                    <a:pt x="14327" y="20959"/>
                    <a:pt x="14515" y="19924"/>
                  </a:cubicBezTo>
                  <a:cubicBezTo>
                    <a:pt x="14656" y="19125"/>
                    <a:pt x="14938" y="18420"/>
                    <a:pt x="15267" y="17699"/>
                  </a:cubicBezTo>
                  <a:cubicBezTo>
                    <a:pt x="16301" y="17103"/>
                    <a:pt x="17242" y="16225"/>
                    <a:pt x="17822" y="15488"/>
                  </a:cubicBezTo>
                  <a:cubicBezTo>
                    <a:pt x="17947" y="15332"/>
                    <a:pt x="18057" y="15191"/>
                    <a:pt x="18167" y="15034"/>
                  </a:cubicBezTo>
                  <a:cubicBezTo>
                    <a:pt x="19781" y="12965"/>
                    <a:pt x="20518" y="10143"/>
                    <a:pt x="19969" y="7557"/>
                  </a:cubicBezTo>
                  <a:cubicBezTo>
                    <a:pt x="19107" y="3482"/>
                    <a:pt x="15549" y="504"/>
                    <a:pt x="11536" y="96"/>
                  </a:cubicBezTo>
                  <a:cubicBezTo>
                    <a:pt x="11043" y="32"/>
                    <a:pt x="10549" y="0"/>
                    <a:pt x="100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43"/>
            <p:cNvSpPr/>
            <p:nvPr/>
          </p:nvSpPr>
          <p:spPr>
            <a:xfrm>
              <a:off x="4972425" y="2805175"/>
              <a:ext cx="21900" cy="28350"/>
            </a:xfrm>
            <a:custGeom>
              <a:avLst/>
              <a:gdLst/>
              <a:ahLst/>
              <a:cxnLst/>
              <a:rect l="l" t="t" r="r" b="b"/>
              <a:pathLst>
                <a:path w="876" h="1134" extrusionOk="0">
                  <a:moveTo>
                    <a:pt x="1" y="0"/>
                  </a:moveTo>
                  <a:cubicBezTo>
                    <a:pt x="32" y="220"/>
                    <a:pt x="126" y="424"/>
                    <a:pt x="236" y="612"/>
                  </a:cubicBezTo>
                  <a:cubicBezTo>
                    <a:pt x="189" y="549"/>
                    <a:pt x="126" y="502"/>
                    <a:pt x="48" y="439"/>
                  </a:cubicBezTo>
                  <a:cubicBezTo>
                    <a:pt x="48" y="439"/>
                    <a:pt x="48" y="439"/>
                    <a:pt x="48" y="455"/>
                  </a:cubicBezTo>
                  <a:cubicBezTo>
                    <a:pt x="142" y="580"/>
                    <a:pt x="252" y="674"/>
                    <a:pt x="361" y="784"/>
                  </a:cubicBezTo>
                  <a:cubicBezTo>
                    <a:pt x="502" y="925"/>
                    <a:pt x="644" y="1051"/>
                    <a:pt x="832" y="1129"/>
                  </a:cubicBezTo>
                  <a:cubicBezTo>
                    <a:pt x="835" y="1132"/>
                    <a:pt x="838" y="1133"/>
                    <a:pt x="842" y="1133"/>
                  </a:cubicBezTo>
                  <a:cubicBezTo>
                    <a:pt x="858" y="1133"/>
                    <a:pt x="876" y="1110"/>
                    <a:pt x="863" y="1098"/>
                  </a:cubicBezTo>
                  <a:cubicBezTo>
                    <a:pt x="487" y="800"/>
                    <a:pt x="189" y="455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43"/>
            <p:cNvSpPr/>
            <p:nvPr/>
          </p:nvSpPr>
          <p:spPr>
            <a:xfrm>
              <a:off x="5017100" y="2836125"/>
              <a:ext cx="14525" cy="2100"/>
            </a:xfrm>
            <a:custGeom>
              <a:avLst/>
              <a:gdLst/>
              <a:ahLst/>
              <a:cxnLst/>
              <a:rect l="l" t="t" r="r" b="b"/>
              <a:pathLst>
                <a:path w="581" h="84" extrusionOk="0">
                  <a:moveTo>
                    <a:pt x="16" y="1"/>
                  </a:moveTo>
                  <a:cubicBezTo>
                    <a:pt x="1" y="1"/>
                    <a:pt x="1" y="32"/>
                    <a:pt x="16" y="32"/>
                  </a:cubicBezTo>
                  <a:cubicBezTo>
                    <a:pt x="157" y="58"/>
                    <a:pt x="308" y="83"/>
                    <a:pt x="462" y="83"/>
                  </a:cubicBezTo>
                  <a:cubicBezTo>
                    <a:pt x="496" y="83"/>
                    <a:pt x="531" y="82"/>
                    <a:pt x="565" y="79"/>
                  </a:cubicBezTo>
                  <a:cubicBezTo>
                    <a:pt x="581" y="79"/>
                    <a:pt x="581" y="63"/>
                    <a:pt x="565" y="63"/>
                  </a:cubicBezTo>
                  <a:cubicBezTo>
                    <a:pt x="393" y="16"/>
                    <a:pt x="205" y="16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43"/>
            <p:cNvSpPr/>
            <p:nvPr/>
          </p:nvSpPr>
          <p:spPr>
            <a:xfrm>
              <a:off x="4977525" y="2778750"/>
              <a:ext cx="48225" cy="19000"/>
            </a:xfrm>
            <a:custGeom>
              <a:avLst/>
              <a:gdLst/>
              <a:ahLst/>
              <a:cxnLst/>
              <a:rect l="l" t="t" r="r" b="b"/>
              <a:pathLst>
                <a:path w="1929" h="760" extrusionOk="0">
                  <a:moveTo>
                    <a:pt x="13" y="1"/>
                  </a:moveTo>
                  <a:cubicBezTo>
                    <a:pt x="8" y="1"/>
                    <a:pt x="1" y="12"/>
                    <a:pt x="1" y="23"/>
                  </a:cubicBezTo>
                  <a:cubicBezTo>
                    <a:pt x="502" y="493"/>
                    <a:pt x="1239" y="728"/>
                    <a:pt x="1929" y="760"/>
                  </a:cubicBezTo>
                  <a:cubicBezTo>
                    <a:pt x="1929" y="760"/>
                    <a:pt x="1929" y="744"/>
                    <a:pt x="1929" y="744"/>
                  </a:cubicBezTo>
                  <a:cubicBezTo>
                    <a:pt x="1239" y="572"/>
                    <a:pt x="596" y="478"/>
                    <a:pt x="16" y="7"/>
                  </a:cubicBezTo>
                  <a:cubicBezTo>
                    <a:pt x="16" y="3"/>
                    <a:pt x="15" y="1"/>
                    <a:pt x="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43"/>
            <p:cNvSpPr/>
            <p:nvPr/>
          </p:nvSpPr>
          <p:spPr>
            <a:xfrm>
              <a:off x="4981450" y="2755025"/>
              <a:ext cx="12950" cy="6675"/>
            </a:xfrm>
            <a:custGeom>
              <a:avLst/>
              <a:gdLst/>
              <a:ahLst/>
              <a:cxnLst/>
              <a:rect l="l" t="t" r="r" b="b"/>
              <a:pathLst>
                <a:path w="518" h="267" extrusionOk="0">
                  <a:moveTo>
                    <a:pt x="16" y="0"/>
                  </a:moveTo>
                  <a:cubicBezTo>
                    <a:pt x="16" y="0"/>
                    <a:pt x="0" y="16"/>
                    <a:pt x="16" y="16"/>
                  </a:cubicBezTo>
                  <a:cubicBezTo>
                    <a:pt x="173" y="94"/>
                    <a:pt x="345" y="188"/>
                    <a:pt x="502" y="267"/>
                  </a:cubicBezTo>
                  <a:cubicBezTo>
                    <a:pt x="518" y="267"/>
                    <a:pt x="518" y="267"/>
                    <a:pt x="518" y="251"/>
                  </a:cubicBezTo>
                  <a:cubicBezTo>
                    <a:pt x="345" y="173"/>
                    <a:pt x="188" y="94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43"/>
            <p:cNvSpPr/>
            <p:nvPr/>
          </p:nvSpPr>
          <p:spPr>
            <a:xfrm>
              <a:off x="4766825" y="2058075"/>
              <a:ext cx="74600" cy="90550"/>
            </a:xfrm>
            <a:custGeom>
              <a:avLst/>
              <a:gdLst/>
              <a:ahLst/>
              <a:cxnLst/>
              <a:rect l="l" t="t" r="r" b="b"/>
              <a:pathLst>
                <a:path w="2984" h="3622" extrusionOk="0">
                  <a:moveTo>
                    <a:pt x="143" y="0"/>
                  </a:moveTo>
                  <a:cubicBezTo>
                    <a:pt x="61" y="0"/>
                    <a:pt x="1" y="93"/>
                    <a:pt x="74" y="166"/>
                  </a:cubicBezTo>
                  <a:cubicBezTo>
                    <a:pt x="529" y="699"/>
                    <a:pt x="1062" y="1169"/>
                    <a:pt x="1532" y="1702"/>
                  </a:cubicBezTo>
                  <a:cubicBezTo>
                    <a:pt x="2034" y="2282"/>
                    <a:pt x="2347" y="2925"/>
                    <a:pt x="2755" y="3567"/>
                  </a:cubicBezTo>
                  <a:cubicBezTo>
                    <a:pt x="2779" y="3604"/>
                    <a:pt x="2821" y="3622"/>
                    <a:pt x="2862" y="3622"/>
                  </a:cubicBezTo>
                  <a:cubicBezTo>
                    <a:pt x="2924" y="3622"/>
                    <a:pt x="2983" y="3581"/>
                    <a:pt x="2974" y="3505"/>
                  </a:cubicBezTo>
                  <a:cubicBezTo>
                    <a:pt x="2849" y="2078"/>
                    <a:pt x="1265" y="824"/>
                    <a:pt x="215" y="25"/>
                  </a:cubicBezTo>
                  <a:cubicBezTo>
                    <a:pt x="191" y="8"/>
                    <a:pt x="166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43"/>
            <p:cNvSpPr/>
            <p:nvPr/>
          </p:nvSpPr>
          <p:spPr>
            <a:xfrm>
              <a:off x="4848925" y="1991575"/>
              <a:ext cx="63675" cy="92250"/>
            </a:xfrm>
            <a:custGeom>
              <a:avLst/>
              <a:gdLst/>
              <a:ahLst/>
              <a:cxnLst/>
              <a:rect l="l" t="t" r="r" b="b"/>
              <a:pathLst>
                <a:path w="2547" h="3690" extrusionOk="0">
                  <a:moveTo>
                    <a:pt x="123" y="0"/>
                  </a:moveTo>
                  <a:cubicBezTo>
                    <a:pt x="59" y="0"/>
                    <a:pt x="0" y="81"/>
                    <a:pt x="35" y="161"/>
                  </a:cubicBezTo>
                  <a:cubicBezTo>
                    <a:pt x="599" y="1368"/>
                    <a:pt x="1414" y="2685"/>
                    <a:pt x="2339" y="3657"/>
                  </a:cubicBezTo>
                  <a:cubicBezTo>
                    <a:pt x="2362" y="3680"/>
                    <a:pt x="2387" y="3690"/>
                    <a:pt x="2411" y="3690"/>
                  </a:cubicBezTo>
                  <a:cubicBezTo>
                    <a:pt x="2484" y="3690"/>
                    <a:pt x="2547" y="3598"/>
                    <a:pt x="2511" y="3516"/>
                  </a:cubicBezTo>
                  <a:cubicBezTo>
                    <a:pt x="1978" y="2293"/>
                    <a:pt x="1085" y="1039"/>
                    <a:pt x="192" y="36"/>
                  </a:cubicBezTo>
                  <a:cubicBezTo>
                    <a:pt x="171" y="11"/>
                    <a:pt x="147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43"/>
            <p:cNvSpPr/>
            <p:nvPr/>
          </p:nvSpPr>
          <p:spPr>
            <a:xfrm>
              <a:off x="4962250" y="1903075"/>
              <a:ext cx="33175" cy="149550"/>
            </a:xfrm>
            <a:custGeom>
              <a:avLst/>
              <a:gdLst/>
              <a:ahLst/>
              <a:cxnLst/>
              <a:rect l="l" t="t" r="r" b="b"/>
              <a:pathLst>
                <a:path w="1327" h="5982" extrusionOk="0">
                  <a:moveTo>
                    <a:pt x="55" y="0"/>
                  </a:moveTo>
                  <a:cubicBezTo>
                    <a:pt x="27" y="0"/>
                    <a:pt x="0" y="16"/>
                    <a:pt x="0" y="49"/>
                  </a:cubicBezTo>
                  <a:cubicBezTo>
                    <a:pt x="0" y="1068"/>
                    <a:pt x="204" y="2087"/>
                    <a:pt x="361" y="3090"/>
                  </a:cubicBezTo>
                  <a:cubicBezTo>
                    <a:pt x="502" y="4030"/>
                    <a:pt x="580" y="5096"/>
                    <a:pt x="1082" y="5927"/>
                  </a:cubicBezTo>
                  <a:cubicBezTo>
                    <a:pt x="1107" y="5964"/>
                    <a:pt x="1151" y="5982"/>
                    <a:pt x="1194" y="5982"/>
                  </a:cubicBezTo>
                  <a:cubicBezTo>
                    <a:pt x="1261" y="5982"/>
                    <a:pt x="1326" y="5940"/>
                    <a:pt x="1317" y="5864"/>
                  </a:cubicBezTo>
                  <a:cubicBezTo>
                    <a:pt x="1192" y="4955"/>
                    <a:pt x="941" y="4062"/>
                    <a:pt x="784" y="3168"/>
                  </a:cubicBezTo>
                  <a:cubicBezTo>
                    <a:pt x="596" y="2118"/>
                    <a:pt x="455" y="1037"/>
                    <a:pt x="110" y="34"/>
                  </a:cubicBezTo>
                  <a:cubicBezTo>
                    <a:pt x="103" y="12"/>
                    <a:pt x="79" y="0"/>
                    <a:pt x="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43"/>
            <p:cNvSpPr/>
            <p:nvPr/>
          </p:nvSpPr>
          <p:spPr>
            <a:xfrm>
              <a:off x="5065300" y="1878300"/>
              <a:ext cx="18850" cy="149650"/>
            </a:xfrm>
            <a:custGeom>
              <a:avLst/>
              <a:gdLst/>
              <a:ahLst/>
              <a:cxnLst/>
              <a:rect l="l" t="t" r="r" b="b"/>
              <a:pathLst>
                <a:path w="754" h="5986" extrusionOk="0">
                  <a:moveTo>
                    <a:pt x="155" y="0"/>
                  </a:moveTo>
                  <a:cubicBezTo>
                    <a:pt x="104" y="0"/>
                    <a:pt x="48" y="37"/>
                    <a:pt x="48" y="100"/>
                  </a:cubicBezTo>
                  <a:cubicBezTo>
                    <a:pt x="1" y="1119"/>
                    <a:pt x="126" y="2153"/>
                    <a:pt x="157" y="3188"/>
                  </a:cubicBezTo>
                  <a:cubicBezTo>
                    <a:pt x="189" y="4081"/>
                    <a:pt x="79" y="5037"/>
                    <a:pt x="283" y="5915"/>
                  </a:cubicBezTo>
                  <a:cubicBezTo>
                    <a:pt x="291" y="5962"/>
                    <a:pt x="334" y="5985"/>
                    <a:pt x="377" y="5985"/>
                  </a:cubicBezTo>
                  <a:cubicBezTo>
                    <a:pt x="420" y="5985"/>
                    <a:pt x="463" y="5962"/>
                    <a:pt x="471" y="5915"/>
                  </a:cubicBezTo>
                  <a:cubicBezTo>
                    <a:pt x="753" y="4990"/>
                    <a:pt x="643" y="3940"/>
                    <a:pt x="596" y="2984"/>
                  </a:cubicBezTo>
                  <a:cubicBezTo>
                    <a:pt x="549" y="2012"/>
                    <a:pt x="502" y="1009"/>
                    <a:pt x="236" y="68"/>
                  </a:cubicBezTo>
                  <a:cubicBezTo>
                    <a:pt x="229" y="21"/>
                    <a:pt x="193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43"/>
            <p:cNvSpPr/>
            <p:nvPr/>
          </p:nvSpPr>
          <p:spPr>
            <a:xfrm>
              <a:off x="5155175" y="1913600"/>
              <a:ext cx="84125" cy="157875"/>
            </a:xfrm>
            <a:custGeom>
              <a:avLst/>
              <a:gdLst/>
              <a:ahLst/>
              <a:cxnLst/>
              <a:rect l="l" t="t" r="r" b="b"/>
              <a:pathLst>
                <a:path w="3365" h="6315" extrusionOk="0">
                  <a:moveTo>
                    <a:pt x="3226" y="0"/>
                  </a:moveTo>
                  <a:cubicBezTo>
                    <a:pt x="3199" y="0"/>
                    <a:pt x="3171" y="11"/>
                    <a:pt x="3146" y="36"/>
                  </a:cubicBezTo>
                  <a:cubicBezTo>
                    <a:pt x="1563" y="1525"/>
                    <a:pt x="434" y="4111"/>
                    <a:pt x="11" y="6227"/>
                  </a:cubicBezTo>
                  <a:cubicBezTo>
                    <a:pt x="1" y="6277"/>
                    <a:pt x="42" y="6314"/>
                    <a:pt x="81" y="6314"/>
                  </a:cubicBezTo>
                  <a:cubicBezTo>
                    <a:pt x="103" y="6314"/>
                    <a:pt x="125" y="6302"/>
                    <a:pt x="136" y="6274"/>
                  </a:cubicBezTo>
                  <a:cubicBezTo>
                    <a:pt x="606" y="5224"/>
                    <a:pt x="1014" y="4158"/>
                    <a:pt x="1547" y="3139"/>
                  </a:cubicBezTo>
                  <a:cubicBezTo>
                    <a:pt x="2095" y="2120"/>
                    <a:pt x="2801" y="1196"/>
                    <a:pt x="3318" y="161"/>
                  </a:cubicBezTo>
                  <a:cubicBezTo>
                    <a:pt x="3364" y="81"/>
                    <a:pt x="3300" y="0"/>
                    <a:pt x="3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43"/>
            <p:cNvSpPr/>
            <p:nvPr/>
          </p:nvSpPr>
          <p:spPr>
            <a:xfrm>
              <a:off x="5236425" y="1971400"/>
              <a:ext cx="62525" cy="96850"/>
            </a:xfrm>
            <a:custGeom>
              <a:avLst/>
              <a:gdLst/>
              <a:ahLst/>
              <a:cxnLst/>
              <a:rect l="l" t="t" r="r" b="b"/>
              <a:pathLst>
                <a:path w="2501" h="3874" extrusionOk="0">
                  <a:moveTo>
                    <a:pt x="2322" y="1"/>
                  </a:moveTo>
                  <a:cubicBezTo>
                    <a:pt x="2298" y="1"/>
                    <a:pt x="2272" y="9"/>
                    <a:pt x="2247" y="28"/>
                  </a:cubicBezTo>
                  <a:cubicBezTo>
                    <a:pt x="1698" y="420"/>
                    <a:pt x="1306" y="1078"/>
                    <a:pt x="962" y="1658"/>
                  </a:cubicBezTo>
                  <a:cubicBezTo>
                    <a:pt x="570" y="2316"/>
                    <a:pt x="225" y="3006"/>
                    <a:pt x="21" y="3743"/>
                  </a:cubicBezTo>
                  <a:cubicBezTo>
                    <a:pt x="0" y="3815"/>
                    <a:pt x="75" y="3874"/>
                    <a:pt x="142" y="3874"/>
                  </a:cubicBezTo>
                  <a:cubicBezTo>
                    <a:pt x="177" y="3874"/>
                    <a:pt x="209" y="3858"/>
                    <a:pt x="225" y="3821"/>
                  </a:cubicBezTo>
                  <a:cubicBezTo>
                    <a:pt x="570" y="3194"/>
                    <a:pt x="883" y="2567"/>
                    <a:pt x="1259" y="1971"/>
                  </a:cubicBezTo>
                  <a:cubicBezTo>
                    <a:pt x="1636" y="1376"/>
                    <a:pt x="2153" y="859"/>
                    <a:pt x="2451" y="232"/>
                  </a:cubicBezTo>
                  <a:cubicBezTo>
                    <a:pt x="2501" y="131"/>
                    <a:pt x="2420" y="1"/>
                    <a:pt x="2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43"/>
            <p:cNvSpPr/>
            <p:nvPr/>
          </p:nvSpPr>
          <p:spPr>
            <a:xfrm>
              <a:off x="5305225" y="2065125"/>
              <a:ext cx="96200" cy="83400"/>
            </a:xfrm>
            <a:custGeom>
              <a:avLst/>
              <a:gdLst/>
              <a:ahLst/>
              <a:cxnLst/>
              <a:rect l="l" t="t" r="r" b="b"/>
              <a:pathLst>
                <a:path w="3848" h="3336" extrusionOk="0">
                  <a:moveTo>
                    <a:pt x="3722" y="0"/>
                  </a:moveTo>
                  <a:cubicBezTo>
                    <a:pt x="3709" y="0"/>
                    <a:pt x="3695" y="3"/>
                    <a:pt x="3680" y="9"/>
                  </a:cubicBezTo>
                  <a:cubicBezTo>
                    <a:pt x="3006" y="276"/>
                    <a:pt x="2473" y="934"/>
                    <a:pt x="1940" y="1420"/>
                  </a:cubicBezTo>
                  <a:cubicBezTo>
                    <a:pt x="1282" y="2016"/>
                    <a:pt x="592" y="2580"/>
                    <a:pt x="28" y="3270"/>
                  </a:cubicBezTo>
                  <a:cubicBezTo>
                    <a:pt x="1" y="3297"/>
                    <a:pt x="20" y="3335"/>
                    <a:pt x="56" y="3335"/>
                  </a:cubicBezTo>
                  <a:cubicBezTo>
                    <a:pt x="62" y="3335"/>
                    <a:pt x="68" y="3334"/>
                    <a:pt x="75" y="3332"/>
                  </a:cubicBezTo>
                  <a:cubicBezTo>
                    <a:pt x="796" y="2940"/>
                    <a:pt x="1423" y="2423"/>
                    <a:pt x="2065" y="1890"/>
                  </a:cubicBezTo>
                  <a:cubicBezTo>
                    <a:pt x="2645" y="1420"/>
                    <a:pt x="3476" y="887"/>
                    <a:pt x="3821" y="197"/>
                  </a:cubicBezTo>
                  <a:cubicBezTo>
                    <a:pt x="3848" y="116"/>
                    <a:pt x="3805" y="0"/>
                    <a:pt x="3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43"/>
            <p:cNvSpPr/>
            <p:nvPr/>
          </p:nvSpPr>
          <p:spPr>
            <a:xfrm>
              <a:off x="5372850" y="2186400"/>
              <a:ext cx="61150" cy="48225"/>
            </a:xfrm>
            <a:custGeom>
              <a:avLst/>
              <a:gdLst/>
              <a:ahLst/>
              <a:cxnLst/>
              <a:rect l="l" t="t" r="r" b="b"/>
              <a:pathLst>
                <a:path w="2446" h="1929" extrusionOk="0">
                  <a:moveTo>
                    <a:pt x="2250" y="0"/>
                  </a:moveTo>
                  <a:cubicBezTo>
                    <a:pt x="2243" y="0"/>
                    <a:pt x="2236" y="1"/>
                    <a:pt x="2229" y="2"/>
                  </a:cubicBezTo>
                  <a:cubicBezTo>
                    <a:pt x="1806" y="80"/>
                    <a:pt x="1414" y="503"/>
                    <a:pt x="1100" y="770"/>
                  </a:cubicBezTo>
                  <a:cubicBezTo>
                    <a:pt x="724" y="1083"/>
                    <a:pt x="332" y="1397"/>
                    <a:pt x="50" y="1789"/>
                  </a:cubicBezTo>
                  <a:cubicBezTo>
                    <a:pt x="0" y="1863"/>
                    <a:pt x="69" y="1928"/>
                    <a:pt x="139" y="1928"/>
                  </a:cubicBezTo>
                  <a:cubicBezTo>
                    <a:pt x="157" y="1928"/>
                    <a:pt x="175" y="1924"/>
                    <a:pt x="191" y="1914"/>
                  </a:cubicBezTo>
                  <a:cubicBezTo>
                    <a:pt x="646" y="1726"/>
                    <a:pt x="1053" y="1397"/>
                    <a:pt x="1461" y="1099"/>
                  </a:cubicBezTo>
                  <a:cubicBezTo>
                    <a:pt x="1774" y="848"/>
                    <a:pt x="2229" y="597"/>
                    <a:pt x="2401" y="221"/>
                  </a:cubicBezTo>
                  <a:cubicBezTo>
                    <a:pt x="2446" y="118"/>
                    <a:pt x="2365" y="0"/>
                    <a:pt x="2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3" name="Google Shape;1473;p43"/>
            <p:cNvSpPr/>
            <p:nvPr/>
          </p:nvSpPr>
          <p:spPr>
            <a:xfrm>
              <a:off x="4720775" y="2174425"/>
              <a:ext cx="107400" cy="73600"/>
            </a:xfrm>
            <a:custGeom>
              <a:avLst/>
              <a:gdLst/>
              <a:ahLst/>
              <a:cxnLst/>
              <a:rect l="l" t="t" r="r" b="b"/>
              <a:pathLst>
                <a:path w="4296" h="2944" extrusionOk="0">
                  <a:moveTo>
                    <a:pt x="149" y="0"/>
                  </a:moveTo>
                  <a:cubicBezTo>
                    <a:pt x="69" y="0"/>
                    <a:pt x="0" y="98"/>
                    <a:pt x="67" y="152"/>
                  </a:cubicBezTo>
                  <a:cubicBezTo>
                    <a:pt x="694" y="700"/>
                    <a:pt x="1383" y="1155"/>
                    <a:pt x="2057" y="1641"/>
                  </a:cubicBezTo>
                  <a:cubicBezTo>
                    <a:pt x="2700" y="2095"/>
                    <a:pt x="3374" y="2722"/>
                    <a:pt x="4142" y="2942"/>
                  </a:cubicBezTo>
                  <a:cubicBezTo>
                    <a:pt x="4148" y="2943"/>
                    <a:pt x="4154" y="2943"/>
                    <a:pt x="4160" y="2943"/>
                  </a:cubicBezTo>
                  <a:cubicBezTo>
                    <a:pt x="4231" y="2943"/>
                    <a:pt x="4295" y="2859"/>
                    <a:pt x="4252" y="2801"/>
                  </a:cubicBezTo>
                  <a:cubicBezTo>
                    <a:pt x="3813" y="2221"/>
                    <a:pt x="3107" y="1860"/>
                    <a:pt x="2496" y="1468"/>
                  </a:cubicBezTo>
                  <a:cubicBezTo>
                    <a:pt x="1744" y="967"/>
                    <a:pt x="991" y="434"/>
                    <a:pt x="192" y="10"/>
                  </a:cubicBezTo>
                  <a:cubicBezTo>
                    <a:pt x="178" y="3"/>
                    <a:pt x="163" y="0"/>
                    <a:pt x="1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79" name="Google Shape;1529;p44"/>
          <p:cNvGrpSpPr/>
          <p:nvPr/>
        </p:nvGrpSpPr>
        <p:grpSpPr>
          <a:xfrm rot="11910268">
            <a:off x="4645582" y="1031235"/>
            <a:ext cx="806657" cy="421744"/>
            <a:chOff x="1822875" y="1377000"/>
            <a:chExt cx="548075" cy="286550"/>
          </a:xfrm>
          <a:solidFill>
            <a:schemeClr val="tx1"/>
          </a:solidFill>
        </p:grpSpPr>
        <p:sp>
          <p:nvSpPr>
            <p:cNvPr id="280" name="Google Shape;1530;p44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1531;p44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1532;p44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1533;p44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1534;p44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1535;p44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1536;p44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1537;p44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1538;p44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" name="Google Shape;2136;p52"/>
          <p:cNvGrpSpPr/>
          <p:nvPr/>
        </p:nvGrpSpPr>
        <p:grpSpPr>
          <a:xfrm>
            <a:off x="1411510" y="1860384"/>
            <a:ext cx="3117921" cy="1927383"/>
            <a:chOff x="1687924" y="1856092"/>
            <a:chExt cx="1937705" cy="1891888"/>
          </a:xfrm>
        </p:grpSpPr>
        <p:sp>
          <p:nvSpPr>
            <p:cNvPr id="291" name="Google Shape;2137;p52"/>
            <p:cNvSpPr/>
            <p:nvPr/>
          </p:nvSpPr>
          <p:spPr>
            <a:xfrm>
              <a:off x="1736059" y="1856092"/>
              <a:ext cx="1847877" cy="1854560"/>
            </a:xfrm>
            <a:custGeom>
              <a:avLst/>
              <a:gdLst/>
              <a:ahLst/>
              <a:cxnLst/>
              <a:rect l="l" t="t" r="r" b="b"/>
              <a:pathLst>
                <a:path w="17807" h="20766" extrusionOk="0">
                  <a:moveTo>
                    <a:pt x="7893" y="0"/>
                  </a:moveTo>
                  <a:cubicBezTo>
                    <a:pt x="7050" y="0"/>
                    <a:pt x="5810" y="272"/>
                    <a:pt x="5023" y="992"/>
                  </a:cubicBezTo>
                  <a:cubicBezTo>
                    <a:pt x="4519" y="1456"/>
                    <a:pt x="4146" y="2060"/>
                    <a:pt x="3807" y="2655"/>
                  </a:cubicBezTo>
                  <a:cubicBezTo>
                    <a:pt x="2615" y="4724"/>
                    <a:pt x="1581" y="6908"/>
                    <a:pt x="1118" y="9250"/>
                  </a:cubicBezTo>
                  <a:cubicBezTo>
                    <a:pt x="654" y="11592"/>
                    <a:pt x="1" y="13188"/>
                    <a:pt x="1043" y="15340"/>
                  </a:cubicBezTo>
                  <a:cubicBezTo>
                    <a:pt x="1292" y="15844"/>
                    <a:pt x="2227" y="17201"/>
                    <a:pt x="2781" y="17640"/>
                  </a:cubicBezTo>
                  <a:cubicBezTo>
                    <a:pt x="3236" y="18021"/>
                    <a:pt x="3724" y="18360"/>
                    <a:pt x="4229" y="18658"/>
                  </a:cubicBezTo>
                  <a:cubicBezTo>
                    <a:pt x="5710" y="19518"/>
                    <a:pt x="7232" y="20404"/>
                    <a:pt x="8920" y="20685"/>
                  </a:cubicBezTo>
                  <a:cubicBezTo>
                    <a:pt x="9241" y="20738"/>
                    <a:pt x="9571" y="20766"/>
                    <a:pt x="9901" y="20766"/>
                  </a:cubicBezTo>
                  <a:cubicBezTo>
                    <a:pt x="11307" y="20766"/>
                    <a:pt x="12726" y="20268"/>
                    <a:pt x="13571" y="19162"/>
                  </a:cubicBezTo>
                  <a:cubicBezTo>
                    <a:pt x="14009" y="18575"/>
                    <a:pt x="14257" y="17872"/>
                    <a:pt x="14530" y="17185"/>
                  </a:cubicBezTo>
                  <a:cubicBezTo>
                    <a:pt x="15060" y="15811"/>
                    <a:pt x="15680" y="14471"/>
                    <a:pt x="16375" y="13172"/>
                  </a:cubicBezTo>
                  <a:cubicBezTo>
                    <a:pt x="16855" y="12287"/>
                    <a:pt x="17377" y="11410"/>
                    <a:pt x="17584" y="10425"/>
                  </a:cubicBezTo>
                  <a:cubicBezTo>
                    <a:pt x="17807" y="9291"/>
                    <a:pt x="17592" y="8100"/>
                    <a:pt x="17128" y="7049"/>
                  </a:cubicBezTo>
                  <a:cubicBezTo>
                    <a:pt x="16665" y="5990"/>
                    <a:pt x="15970" y="5047"/>
                    <a:pt x="15225" y="4170"/>
                  </a:cubicBezTo>
                  <a:cubicBezTo>
                    <a:pt x="14770" y="3615"/>
                    <a:pt x="14274" y="3086"/>
                    <a:pt x="13736" y="2606"/>
                  </a:cubicBezTo>
                  <a:cubicBezTo>
                    <a:pt x="12247" y="1274"/>
                    <a:pt x="10410" y="388"/>
                    <a:pt x="8440" y="49"/>
                  </a:cubicBezTo>
                  <a:cubicBezTo>
                    <a:pt x="8292" y="17"/>
                    <a:pt x="8105" y="0"/>
                    <a:pt x="7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292" name="Google Shape;2138;p52"/>
            <p:cNvSpPr/>
            <p:nvPr/>
          </p:nvSpPr>
          <p:spPr>
            <a:xfrm>
              <a:off x="1687924" y="1872165"/>
              <a:ext cx="1937705" cy="1875815"/>
            </a:xfrm>
            <a:custGeom>
              <a:avLst/>
              <a:gdLst/>
              <a:ahLst/>
              <a:cxnLst/>
              <a:rect l="l" t="t" r="r" b="b"/>
              <a:pathLst>
                <a:path w="17650" h="21004" extrusionOk="0">
                  <a:moveTo>
                    <a:pt x="7538" y="237"/>
                  </a:moveTo>
                  <a:cubicBezTo>
                    <a:pt x="7742" y="237"/>
                    <a:pt x="7944" y="254"/>
                    <a:pt x="8140" y="290"/>
                  </a:cubicBezTo>
                  <a:lnTo>
                    <a:pt x="8140" y="290"/>
                  </a:lnTo>
                  <a:cubicBezTo>
                    <a:pt x="8141" y="291"/>
                    <a:pt x="8142" y="291"/>
                    <a:pt x="8143" y="291"/>
                  </a:cubicBezTo>
                  <a:cubicBezTo>
                    <a:pt x="10062" y="630"/>
                    <a:pt x="11858" y="1482"/>
                    <a:pt x="13330" y="2757"/>
                  </a:cubicBezTo>
                  <a:cubicBezTo>
                    <a:pt x="14803" y="4056"/>
                    <a:pt x="16235" y="5769"/>
                    <a:pt x="16921" y="7630"/>
                  </a:cubicBezTo>
                  <a:cubicBezTo>
                    <a:pt x="17302" y="8665"/>
                    <a:pt x="17418" y="9798"/>
                    <a:pt x="17120" y="10865"/>
                  </a:cubicBezTo>
                  <a:cubicBezTo>
                    <a:pt x="16847" y="11834"/>
                    <a:pt x="16293" y="12702"/>
                    <a:pt x="15829" y="13579"/>
                  </a:cubicBezTo>
                  <a:cubicBezTo>
                    <a:pt x="15374" y="14440"/>
                    <a:pt x="14961" y="15317"/>
                    <a:pt x="14580" y="16219"/>
                  </a:cubicBezTo>
                  <a:cubicBezTo>
                    <a:pt x="14199" y="17121"/>
                    <a:pt x="13926" y="18122"/>
                    <a:pt x="13397" y="18958"/>
                  </a:cubicBezTo>
                  <a:cubicBezTo>
                    <a:pt x="12576" y="20232"/>
                    <a:pt x="11100" y="20780"/>
                    <a:pt x="9640" y="20780"/>
                  </a:cubicBezTo>
                  <a:cubicBezTo>
                    <a:pt x="9288" y="20780"/>
                    <a:pt x="8938" y="20748"/>
                    <a:pt x="8598" y="20687"/>
                  </a:cubicBezTo>
                  <a:cubicBezTo>
                    <a:pt x="6761" y="20356"/>
                    <a:pt x="4932" y="19347"/>
                    <a:pt x="3410" y="18304"/>
                  </a:cubicBezTo>
                  <a:cubicBezTo>
                    <a:pt x="2185" y="17452"/>
                    <a:pt x="1109" y="16202"/>
                    <a:pt x="621" y="14771"/>
                  </a:cubicBezTo>
                  <a:cubicBezTo>
                    <a:pt x="1" y="12992"/>
                    <a:pt x="605" y="11172"/>
                    <a:pt x="969" y="9409"/>
                  </a:cubicBezTo>
                  <a:cubicBezTo>
                    <a:pt x="1440" y="7159"/>
                    <a:pt x="2375" y="5065"/>
                    <a:pt x="3509" y="3079"/>
                  </a:cubicBezTo>
                  <a:cubicBezTo>
                    <a:pt x="4039" y="2153"/>
                    <a:pt x="4601" y="1193"/>
                    <a:pt x="5602" y="705"/>
                  </a:cubicBezTo>
                  <a:cubicBezTo>
                    <a:pt x="6178" y="420"/>
                    <a:pt x="6870" y="237"/>
                    <a:pt x="7538" y="237"/>
                  </a:cubicBezTo>
                  <a:close/>
                  <a:moveTo>
                    <a:pt x="7499" y="1"/>
                  </a:moveTo>
                  <a:cubicBezTo>
                    <a:pt x="6244" y="1"/>
                    <a:pt x="4960" y="599"/>
                    <a:pt x="4196" y="1565"/>
                  </a:cubicBezTo>
                  <a:cubicBezTo>
                    <a:pt x="3501" y="2451"/>
                    <a:pt x="2979" y="3501"/>
                    <a:pt x="2483" y="4503"/>
                  </a:cubicBezTo>
                  <a:cubicBezTo>
                    <a:pt x="2011" y="5438"/>
                    <a:pt x="1606" y="6406"/>
                    <a:pt x="1267" y="7407"/>
                  </a:cubicBezTo>
                  <a:cubicBezTo>
                    <a:pt x="911" y="8466"/>
                    <a:pt x="704" y="9566"/>
                    <a:pt x="464" y="10659"/>
                  </a:cubicBezTo>
                  <a:cubicBezTo>
                    <a:pt x="265" y="11560"/>
                    <a:pt x="67" y="12479"/>
                    <a:pt x="117" y="13406"/>
                  </a:cubicBezTo>
                  <a:cubicBezTo>
                    <a:pt x="199" y="15011"/>
                    <a:pt x="1101" y="16525"/>
                    <a:pt x="2218" y="17642"/>
                  </a:cubicBezTo>
                  <a:cubicBezTo>
                    <a:pt x="2773" y="18205"/>
                    <a:pt x="3476" y="18635"/>
                    <a:pt x="4146" y="19024"/>
                  </a:cubicBezTo>
                  <a:cubicBezTo>
                    <a:pt x="5081" y="19570"/>
                    <a:pt x="6033" y="20108"/>
                    <a:pt x="7042" y="20488"/>
                  </a:cubicBezTo>
                  <a:cubicBezTo>
                    <a:pt x="7886" y="20804"/>
                    <a:pt x="8802" y="21003"/>
                    <a:pt x="9706" y="21003"/>
                  </a:cubicBezTo>
                  <a:cubicBezTo>
                    <a:pt x="10601" y="21003"/>
                    <a:pt x="11485" y="20809"/>
                    <a:pt x="12280" y="20339"/>
                  </a:cubicBezTo>
                  <a:cubicBezTo>
                    <a:pt x="13024" y="19901"/>
                    <a:pt x="13554" y="19255"/>
                    <a:pt x="13910" y="18478"/>
                  </a:cubicBezTo>
                  <a:cubicBezTo>
                    <a:pt x="14406" y="17427"/>
                    <a:pt x="14770" y="16310"/>
                    <a:pt x="15267" y="15251"/>
                  </a:cubicBezTo>
                  <a:cubicBezTo>
                    <a:pt x="16144" y="13356"/>
                    <a:pt x="17650" y="11478"/>
                    <a:pt x="17517" y="9293"/>
                  </a:cubicBezTo>
                  <a:cubicBezTo>
                    <a:pt x="17368" y="6943"/>
                    <a:pt x="15780" y="4900"/>
                    <a:pt x="14208" y="3278"/>
                  </a:cubicBezTo>
                  <a:cubicBezTo>
                    <a:pt x="12602" y="1607"/>
                    <a:pt x="10514" y="493"/>
                    <a:pt x="8244" y="74"/>
                  </a:cubicBezTo>
                  <a:lnTo>
                    <a:pt x="8244" y="74"/>
                  </a:lnTo>
                  <a:cubicBezTo>
                    <a:pt x="8234" y="68"/>
                    <a:pt x="8223" y="63"/>
                    <a:pt x="8209" y="59"/>
                  </a:cubicBezTo>
                  <a:lnTo>
                    <a:pt x="8209" y="59"/>
                  </a:lnTo>
                  <a:lnTo>
                    <a:pt x="8209" y="68"/>
                  </a:lnTo>
                  <a:cubicBezTo>
                    <a:pt x="7976" y="23"/>
                    <a:pt x="7738" y="1"/>
                    <a:pt x="74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endParaRPr>
            </a:p>
          </p:txBody>
        </p:sp>
        <p:sp>
          <p:nvSpPr>
            <p:cNvPr id="293" name="Google Shape;2139;p52"/>
            <p:cNvSpPr txBox="1"/>
            <p:nvPr/>
          </p:nvSpPr>
          <p:spPr>
            <a:xfrm flipH="1">
              <a:off x="1896588" y="2693974"/>
              <a:ext cx="1484400" cy="62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dirty="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endParaRPr>
            </a:p>
          </p:txBody>
        </p:sp>
      </p:grpSp>
      <p:sp>
        <p:nvSpPr>
          <p:cNvPr id="295" name="Google Shape;1415;p43"/>
          <p:cNvSpPr txBox="1"/>
          <p:nvPr/>
        </p:nvSpPr>
        <p:spPr>
          <a:xfrm>
            <a:off x="1870380" y="2157719"/>
            <a:ext cx="2337494" cy="161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just" defTabSz="1219170">
              <a:buClr>
                <a:srgbClr val="000000"/>
              </a:buClr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Que conozca el mundo a través de</a:t>
            </a:r>
          </a:p>
          <a:p>
            <a:pPr marL="285750" indent="-285750" algn="just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Lenguaje visual</a:t>
            </a:r>
          </a:p>
          <a:p>
            <a:pPr marL="285750" indent="-285750" algn="just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Sonido</a:t>
            </a:r>
          </a:p>
          <a:p>
            <a:pPr marL="285750" indent="-285750" algn="just" defTabSz="121917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s-MX" sz="1600" kern="0" dirty="0" err="1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Expr</a:t>
            </a:r>
            <a:r>
              <a:rPr lang="es-MX" sz="1600" kern="0" dirty="0" smtClean="0">
                <a:solidFill>
                  <a:srgbClr val="000000"/>
                </a:solidFill>
                <a:latin typeface="Segoe Print" panose="02000600000000000000" pitchFamily="2" charset="0"/>
                <a:ea typeface="Muli"/>
                <a:cs typeface="Muli"/>
                <a:sym typeface="Muli"/>
              </a:rPr>
              <a:t>. corporal</a:t>
            </a:r>
            <a:endParaRPr sz="1600" kern="0" dirty="0">
              <a:solidFill>
                <a:srgbClr val="000000"/>
              </a:solidFill>
              <a:latin typeface="Segoe Print" panose="02000600000000000000" pitchFamily="2" charset="0"/>
              <a:ea typeface="Muli"/>
              <a:cs typeface="Muli"/>
              <a:sym typeface="Muli"/>
            </a:endParaRPr>
          </a:p>
        </p:txBody>
      </p:sp>
      <p:grpSp>
        <p:nvGrpSpPr>
          <p:cNvPr id="296" name="Google Shape;2175;p52"/>
          <p:cNvGrpSpPr/>
          <p:nvPr/>
        </p:nvGrpSpPr>
        <p:grpSpPr>
          <a:xfrm rot="356961" flipH="1">
            <a:off x="4067111" y="3411049"/>
            <a:ext cx="1469780" cy="550318"/>
            <a:chOff x="851420" y="3679860"/>
            <a:chExt cx="804350" cy="359731"/>
          </a:xfrm>
        </p:grpSpPr>
        <p:sp>
          <p:nvSpPr>
            <p:cNvPr id="297" name="Google Shape;2176;p52"/>
            <p:cNvSpPr/>
            <p:nvPr/>
          </p:nvSpPr>
          <p:spPr>
            <a:xfrm>
              <a:off x="851420" y="3679860"/>
              <a:ext cx="759049" cy="359731"/>
            </a:xfrm>
            <a:custGeom>
              <a:avLst/>
              <a:gdLst/>
              <a:ahLst/>
              <a:cxnLst/>
              <a:rect l="l" t="t" r="r" b="b"/>
              <a:pathLst>
                <a:path w="26998" h="12795" extrusionOk="0">
                  <a:moveTo>
                    <a:pt x="26067" y="0"/>
                  </a:moveTo>
                  <a:cubicBezTo>
                    <a:pt x="25738" y="0"/>
                    <a:pt x="25382" y="107"/>
                    <a:pt x="25143" y="318"/>
                  </a:cubicBezTo>
                  <a:cubicBezTo>
                    <a:pt x="25336" y="243"/>
                    <a:pt x="25582" y="189"/>
                    <a:pt x="25810" y="189"/>
                  </a:cubicBezTo>
                  <a:cubicBezTo>
                    <a:pt x="26145" y="189"/>
                    <a:pt x="26441" y="300"/>
                    <a:pt x="26487" y="617"/>
                  </a:cubicBezTo>
                  <a:cubicBezTo>
                    <a:pt x="26530" y="928"/>
                    <a:pt x="26577" y="1231"/>
                    <a:pt x="26627" y="1537"/>
                  </a:cubicBezTo>
                  <a:cubicBezTo>
                    <a:pt x="26712" y="1280"/>
                    <a:pt x="26787" y="1020"/>
                    <a:pt x="26858" y="757"/>
                  </a:cubicBezTo>
                  <a:cubicBezTo>
                    <a:pt x="26997" y="247"/>
                    <a:pt x="26566" y="0"/>
                    <a:pt x="26067" y="0"/>
                  </a:cubicBezTo>
                  <a:close/>
                  <a:moveTo>
                    <a:pt x="24502" y="3145"/>
                  </a:moveTo>
                  <a:cubicBezTo>
                    <a:pt x="24369" y="3209"/>
                    <a:pt x="24230" y="3270"/>
                    <a:pt x="24095" y="3331"/>
                  </a:cubicBezTo>
                  <a:cubicBezTo>
                    <a:pt x="24013" y="3367"/>
                    <a:pt x="23931" y="3406"/>
                    <a:pt x="23849" y="3441"/>
                  </a:cubicBezTo>
                  <a:cubicBezTo>
                    <a:pt x="22526" y="6081"/>
                    <a:pt x="20419" y="8309"/>
                    <a:pt x="17809" y="9700"/>
                  </a:cubicBezTo>
                  <a:cubicBezTo>
                    <a:pt x="21085" y="8798"/>
                    <a:pt x="23684" y="6790"/>
                    <a:pt x="24502" y="3145"/>
                  </a:cubicBezTo>
                  <a:close/>
                  <a:moveTo>
                    <a:pt x="1427" y="7078"/>
                  </a:moveTo>
                  <a:cubicBezTo>
                    <a:pt x="749" y="7078"/>
                    <a:pt x="1" y="7582"/>
                    <a:pt x="390" y="8199"/>
                  </a:cubicBezTo>
                  <a:cubicBezTo>
                    <a:pt x="1837" y="10502"/>
                    <a:pt x="4829" y="11729"/>
                    <a:pt x="7368" y="12338"/>
                  </a:cubicBezTo>
                  <a:cubicBezTo>
                    <a:pt x="8641" y="12641"/>
                    <a:pt x="9946" y="12794"/>
                    <a:pt x="11254" y="12794"/>
                  </a:cubicBezTo>
                  <a:cubicBezTo>
                    <a:pt x="12863" y="12794"/>
                    <a:pt x="14474" y="12563"/>
                    <a:pt x="16015" y="12096"/>
                  </a:cubicBezTo>
                  <a:cubicBezTo>
                    <a:pt x="16514" y="11943"/>
                    <a:pt x="17002" y="11767"/>
                    <a:pt x="17476" y="11568"/>
                  </a:cubicBezTo>
                  <a:lnTo>
                    <a:pt x="17476" y="11568"/>
                  </a:lnTo>
                  <a:cubicBezTo>
                    <a:pt x="16343" y="11760"/>
                    <a:pt x="15159" y="11849"/>
                    <a:pt x="13954" y="11849"/>
                  </a:cubicBezTo>
                  <a:cubicBezTo>
                    <a:pt x="9404" y="11849"/>
                    <a:pt x="4600" y="10595"/>
                    <a:pt x="1449" y="8994"/>
                  </a:cubicBezTo>
                  <a:cubicBezTo>
                    <a:pt x="867" y="8701"/>
                    <a:pt x="357" y="7503"/>
                    <a:pt x="921" y="7503"/>
                  </a:cubicBezTo>
                  <a:cubicBezTo>
                    <a:pt x="1024" y="7503"/>
                    <a:pt x="1160" y="7542"/>
                    <a:pt x="1338" y="7631"/>
                  </a:cubicBezTo>
                  <a:cubicBezTo>
                    <a:pt x="1834" y="7885"/>
                    <a:pt x="2372" y="8127"/>
                    <a:pt x="2943" y="8355"/>
                  </a:cubicBezTo>
                  <a:cubicBezTo>
                    <a:pt x="2665" y="8077"/>
                    <a:pt x="2418" y="7778"/>
                    <a:pt x="2215" y="7450"/>
                  </a:cubicBezTo>
                  <a:cubicBezTo>
                    <a:pt x="2051" y="7189"/>
                    <a:pt x="1745" y="7078"/>
                    <a:pt x="1427" y="7078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177;p52"/>
            <p:cNvSpPr/>
            <p:nvPr/>
          </p:nvSpPr>
          <p:spPr>
            <a:xfrm>
              <a:off x="934132" y="3810282"/>
              <a:ext cx="637451" cy="194809"/>
            </a:xfrm>
            <a:custGeom>
              <a:avLst/>
              <a:gdLst/>
              <a:ahLst/>
              <a:cxnLst/>
              <a:rect l="l" t="t" r="r" b="b"/>
              <a:pathLst>
                <a:path w="22673" h="6929" extrusionOk="0">
                  <a:moveTo>
                    <a:pt x="1" y="3716"/>
                  </a:moveTo>
                  <a:cubicBezTo>
                    <a:pt x="1495" y="5203"/>
                    <a:pt x="3913" y="5999"/>
                    <a:pt x="5848" y="6369"/>
                  </a:cubicBezTo>
                  <a:cubicBezTo>
                    <a:pt x="6725" y="6537"/>
                    <a:pt x="7624" y="6622"/>
                    <a:pt x="8523" y="6622"/>
                  </a:cubicBezTo>
                  <a:cubicBezTo>
                    <a:pt x="10099" y="6622"/>
                    <a:pt x="11671" y="6362"/>
                    <a:pt x="13147" y="5827"/>
                  </a:cubicBezTo>
                  <a:cubicBezTo>
                    <a:pt x="13743" y="5609"/>
                    <a:pt x="14317" y="5357"/>
                    <a:pt x="14867" y="5061"/>
                  </a:cubicBezTo>
                  <a:lnTo>
                    <a:pt x="14867" y="5061"/>
                  </a:lnTo>
                  <a:cubicBezTo>
                    <a:pt x="13369" y="5474"/>
                    <a:pt x="11728" y="5656"/>
                    <a:pt x="10053" y="5656"/>
                  </a:cubicBezTo>
                  <a:cubicBezTo>
                    <a:pt x="6526" y="5656"/>
                    <a:pt x="2846" y="4854"/>
                    <a:pt x="1" y="3716"/>
                  </a:cubicBezTo>
                  <a:close/>
                  <a:moveTo>
                    <a:pt x="22315" y="0"/>
                  </a:moveTo>
                  <a:cubicBezTo>
                    <a:pt x="20557" y="3074"/>
                    <a:pt x="17833" y="5553"/>
                    <a:pt x="14534" y="6929"/>
                  </a:cubicBezTo>
                  <a:cubicBezTo>
                    <a:pt x="18190" y="6308"/>
                    <a:pt x="21292" y="4600"/>
                    <a:pt x="22672" y="1231"/>
                  </a:cubicBezTo>
                  <a:cubicBezTo>
                    <a:pt x="22544" y="825"/>
                    <a:pt x="22426" y="410"/>
                    <a:pt x="2231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178;p52"/>
            <p:cNvSpPr/>
            <p:nvPr/>
          </p:nvSpPr>
          <p:spPr>
            <a:xfrm>
              <a:off x="861457" y="3765160"/>
              <a:ext cx="700092" cy="247862"/>
            </a:xfrm>
            <a:custGeom>
              <a:avLst/>
              <a:gdLst/>
              <a:ahLst/>
              <a:cxnLst/>
              <a:rect l="l" t="t" r="r" b="b"/>
              <a:pathLst>
                <a:path w="24901" h="8816" extrusionOk="0">
                  <a:moveTo>
                    <a:pt x="24387" y="1"/>
                  </a:moveTo>
                  <a:cubicBezTo>
                    <a:pt x="24308" y="37"/>
                    <a:pt x="24226" y="76"/>
                    <a:pt x="24145" y="111"/>
                  </a:cubicBezTo>
                  <a:cubicBezTo>
                    <a:pt x="23327" y="3756"/>
                    <a:pt x="20728" y="5764"/>
                    <a:pt x="17452" y="6666"/>
                  </a:cubicBezTo>
                  <a:cubicBezTo>
                    <a:pt x="16902" y="6962"/>
                    <a:pt x="16328" y="7214"/>
                    <a:pt x="15732" y="7432"/>
                  </a:cubicBezTo>
                  <a:cubicBezTo>
                    <a:pt x="14256" y="7967"/>
                    <a:pt x="12684" y="8227"/>
                    <a:pt x="11108" y="8227"/>
                  </a:cubicBezTo>
                  <a:cubicBezTo>
                    <a:pt x="10209" y="8227"/>
                    <a:pt x="9310" y="8142"/>
                    <a:pt x="8433" y="7974"/>
                  </a:cubicBezTo>
                  <a:cubicBezTo>
                    <a:pt x="6498" y="7604"/>
                    <a:pt x="4080" y="6808"/>
                    <a:pt x="2586" y="5321"/>
                  </a:cubicBezTo>
                  <a:cubicBezTo>
                    <a:pt x="2015" y="5093"/>
                    <a:pt x="1477" y="4851"/>
                    <a:pt x="981" y="4597"/>
                  </a:cubicBezTo>
                  <a:cubicBezTo>
                    <a:pt x="803" y="4508"/>
                    <a:pt x="667" y="4469"/>
                    <a:pt x="564" y="4469"/>
                  </a:cubicBezTo>
                  <a:cubicBezTo>
                    <a:pt x="0" y="4469"/>
                    <a:pt x="510" y="5667"/>
                    <a:pt x="1092" y="5960"/>
                  </a:cubicBezTo>
                  <a:cubicBezTo>
                    <a:pt x="4243" y="7561"/>
                    <a:pt x="9047" y="8815"/>
                    <a:pt x="13597" y="8815"/>
                  </a:cubicBezTo>
                  <a:cubicBezTo>
                    <a:pt x="14802" y="8815"/>
                    <a:pt x="15986" y="8726"/>
                    <a:pt x="17119" y="8534"/>
                  </a:cubicBezTo>
                  <a:cubicBezTo>
                    <a:pt x="20418" y="7158"/>
                    <a:pt x="23142" y="4679"/>
                    <a:pt x="24900" y="1605"/>
                  </a:cubicBezTo>
                  <a:cubicBezTo>
                    <a:pt x="24815" y="1288"/>
                    <a:pt x="24736" y="971"/>
                    <a:pt x="24661" y="650"/>
                  </a:cubicBezTo>
                  <a:cubicBezTo>
                    <a:pt x="24576" y="432"/>
                    <a:pt x="24483" y="215"/>
                    <a:pt x="24387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2179;p52"/>
            <p:cNvSpPr/>
            <p:nvPr/>
          </p:nvSpPr>
          <p:spPr>
            <a:xfrm>
              <a:off x="1466053" y="3759845"/>
              <a:ext cx="63680" cy="41666"/>
            </a:xfrm>
            <a:custGeom>
              <a:avLst/>
              <a:gdLst/>
              <a:ahLst/>
              <a:cxnLst/>
              <a:rect l="l" t="t" r="r" b="b"/>
              <a:pathLst>
                <a:path w="2265" h="1482" extrusionOk="0">
                  <a:moveTo>
                    <a:pt x="2265" y="1"/>
                  </a:moveTo>
                  <a:cubicBezTo>
                    <a:pt x="1613" y="468"/>
                    <a:pt x="942" y="910"/>
                    <a:pt x="250" y="1327"/>
                  </a:cubicBezTo>
                  <a:cubicBezTo>
                    <a:pt x="168" y="1378"/>
                    <a:pt x="86" y="1427"/>
                    <a:pt x="0" y="1481"/>
                  </a:cubicBezTo>
                  <a:cubicBezTo>
                    <a:pt x="664" y="1185"/>
                    <a:pt x="1323" y="892"/>
                    <a:pt x="1987" y="596"/>
                  </a:cubicBezTo>
                  <a:cubicBezTo>
                    <a:pt x="2083" y="400"/>
                    <a:pt x="2176" y="201"/>
                    <a:pt x="226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2180;p52"/>
            <p:cNvSpPr/>
            <p:nvPr/>
          </p:nvSpPr>
          <p:spPr>
            <a:xfrm>
              <a:off x="1586157" y="3774998"/>
              <a:ext cx="69613" cy="178080"/>
            </a:xfrm>
            <a:custGeom>
              <a:avLst/>
              <a:gdLst/>
              <a:ahLst/>
              <a:cxnLst/>
              <a:rect l="l" t="t" r="r" b="b"/>
              <a:pathLst>
                <a:path w="2476" h="6334" extrusionOk="0">
                  <a:moveTo>
                    <a:pt x="871" y="1"/>
                  </a:moveTo>
                  <a:lnTo>
                    <a:pt x="871" y="1"/>
                  </a:lnTo>
                  <a:cubicBezTo>
                    <a:pt x="1181" y="1313"/>
                    <a:pt x="1584" y="2600"/>
                    <a:pt x="2079" y="3866"/>
                  </a:cubicBezTo>
                  <a:cubicBezTo>
                    <a:pt x="1783" y="2543"/>
                    <a:pt x="1380" y="1259"/>
                    <a:pt x="871" y="1"/>
                  </a:cubicBezTo>
                  <a:close/>
                  <a:moveTo>
                    <a:pt x="150" y="4382"/>
                  </a:moveTo>
                  <a:lnTo>
                    <a:pt x="150" y="4382"/>
                  </a:lnTo>
                  <a:cubicBezTo>
                    <a:pt x="203" y="4636"/>
                    <a:pt x="254" y="4886"/>
                    <a:pt x="300" y="5139"/>
                  </a:cubicBezTo>
                  <a:cubicBezTo>
                    <a:pt x="104" y="5249"/>
                    <a:pt x="0" y="5378"/>
                    <a:pt x="79" y="5503"/>
                  </a:cubicBezTo>
                  <a:cubicBezTo>
                    <a:pt x="221" y="5730"/>
                    <a:pt x="364" y="5955"/>
                    <a:pt x="507" y="6184"/>
                  </a:cubicBezTo>
                  <a:cubicBezTo>
                    <a:pt x="571" y="6287"/>
                    <a:pt x="781" y="6334"/>
                    <a:pt x="1038" y="6334"/>
                  </a:cubicBezTo>
                  <a:cubicBezTo>
                    <a:pt x="1630" y="6334"/>
                    <a:pt x="2475" y="6098"/>
                    <a:pt x="2433" y="5781"/>
                  </a:cubicBezTo>
                  <a:cubicBezTo>
                    <a:pt x="2379" y="5424"/>
                    <a:pt x="2321" y="5071"/>
                    <a:pt x="2254" y="4718"/>
                  </a:cubicBezTo>
                  <a:cubicBezTo>
                    <a:pt x="2094" y="5035"/>
                    <a:pt x="1580" y="5256"/>
                    <a:pt x="1113" y="5256"/>
                  </a:cubicBezTo>
                  <a:cubicBezTo>
                    <a:pt x="771" y="5256"/>
                    <a:pt x="453" y="5136"/>
                    <a:pt x="332" y="4843"/>
                  </a:cubicBezTo>
                  <a:cubicBezTo>
                    <a:pt x="272" y="4690"/>
                    <a:pt x="211" y="4536"/>
                    <a:pt x="150" y="438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2181;p52"/>
            <p:cNvSpPr/>
            <p:nvPr/>
          </p:nvSpPr>
          <p:spPr>
            <a:xfrm>
              <a:off x="1346849" y="3688772"/>
              <a:ext cx="263803" cy="156038"/>
            </a:xfrm>
            <a:custGeom>
              <a:avLst/>
              <a:gdLst/>
              <a:ahLst/>
              <a:cxnLst/>
              <a:rect l="l" t="t" r="r" b="b"/>
              <a:pathLst>
                <a:path w="9383" h="5550" extrusionOk="0">
                  <a:moveTo>
                    <a:pt x="9005" y="1220"/>
                  </a:moveTo>
                  <a:cubicBezTo>
                    <a:pt x="8944" y="1409"/>
                    <a:pt x="8880" y="1595"/>
                    <a:pt x="8812" y="1780"/>
                  </a:cubicBezTo>
                  <a:cubicBezTo>
                    <a:pt x="9015" y="2204"/>
                    <a:pt x="9204" y="2636"/>
                    <a:pt x="9383" y="3068"/>
                  </a:cubicBezTo>
                  <a:cubicBezTo>
                    <a:pt x="9236" y="2458"/>
                    <a:pt x="9111" y="1841"/>
                    <a:pt x="9005" y="1220"/>
                  </a:cubicBezTo>
                  <a:close/>
                  <a:moveTo>
                    <a:pt x="7521" y="1"/>
                  </a:moveTo>
                  <a:lnTo>
                    <a:pt x="7521" y="1"/>
                  </a:lnTo>
                  <a:cubicBezTo>
                    <a:pt x="7414" y="43"/>
                    <a:pt x="7325" y="90"/>
                    <a:pt x="7265" y="140"/>
                  </a:cubicBezTo>
                  <a:cubicBezTo>
                    <a:pt x="6309" y="932"/>
                    <a:pt x="5318" y="1677"/>
                    <a:pt x="4280" y="2362"/>
                  </a:cubicBezTo>
                  <a:cubicBezTo>
                    <a:pt x="3723" y="2721"/>
                    <a:pt x="3160" y="3071"/>
                    <a:pt x="2583" y="3396"/>
                  </a:cubicBezTo>
                  <a:cubicBezTo>
                    <a:pt x="2311" y="3549"/>
                    <a:pt x="1773" y="3955"/>
                    <a:pt x="1388" y="4120"/>
                  </a:cubicBezTo>
                  <a:cubicBezTo>
                    <a:pt x="1324" y="4108"/>
                    <a:pt x="1256" y="4105"/>
                    <a:pt x="1189" y="4105"/>
                  </a:cubicBezTo>
                  <a:cubicBezTo>
                    <a:pt x="1024" y="4105"/>
                    <a:pt x="853" y="4138"/>
                    <a:pt x="682" y="4212"/>
                  </a:cubicBezTo>
                  <a:cubicBezTo>
                    <a:pt x="661" y="4223"/>
                    <a:pt x="639" y="4230"/>
                    <a:pt x="618" y="4240"/>
                  </a:cubicBezTo>
                  <a:cubicBezTo>
                    <a:pt x="315" y="4376"/>
                    <a:pt x="1" y="4676"/>
                    <a:pt x="68" y="5036"/>
                  </a:cubicBezTo>
                  <a:cubicBezTo>
                    <a:pt x="76" y="5064"/>
                    <a:pt x="80" y="5093"/>
                    <a:pt x="86" y="5122"/>
                  </a:cubicBezTo>
                  <a:cubicBezTo>
                    <a:pt x="144" y="5438"/>
                    <a:pt x="564" y="5550"/>
                    <a:pt x="857" y="5550"/>
                  </a:cubicBezTo>
                  <a:cubicBezTo>
                    <a:pt x="893" y="5550"/>
                    <a:pt x="924" y="5550"/>
                    <a:pt x="957" y="5545"/>
                  </a:cubicBezTo>
                  <a:cubicBezTo>
                    <a:pt x="2097" y="5435"/>
                    <a:pt x="3246" y="4630"/>
                    <a:pt x="4240" y="4009"/>
                  </a:cubicBezTo>
                  <a:lnTo>
                    <a:pt x="4240" y="4009"/>
                  </a:lnTo>
                  <a:cubicBezTo>
                    <a:pt x="3602" y="4294"/>
                    <a:pt x="2964" y="4576"/>
                    <a:pt x="2323" y="4861"/>
                  </a:cubicBezTo>
                  <a:cubicBezTo>
                    <a:pt x="2069" y="4975"/>
                    <a:pt x="1602" y="5147"/>
                    <a:pt x="1235" y="5147"/>
                  </a:cubicBezTo>
                  <a:cubicBezTo>
                    <a:pt x="1120" y="5147"/>
                    <a:pt x="1013" y="5129"/>
                    <a:pt x="928" y="5089"/>
                  </a:cubicBezTo>
                  <a:cubicBezTo>
                    <a:pt x="679" y="4968"/>
                    <a:pt x="432" y="4818"/>
                    <a:pt x="853" y="4630"/>
                  </a:cubicBezTo>
                  <a:cubicBezTo>
                    <a:pt x="1890" y="4166"/>
                    <a:pt x="2928" y="3705"/>
                    <a:pt x="3962" y="3242"/>
                  </a:cubicBezTo>
                  <a:cubicBezTo>
                    <a:pt x="4872" y="2839"/>
                    <a:pt x="6084" y="2529"/>
                    <a:pt x="6722" y="1720"/>
                  </a:cubicBezTo>
                  <a:cubicBezTo>
                    <a:pt x="6758" y="1673"/>
                    <a:pt x="6815" y="1627"/>
                    <a:pt x="6890" y="1580"/>
                  </a:cubicBezTo>
                  <a:cubicBezTo>
                    <a:pt x="7033" y="1192"/>
                    <a:pt x="7158" y="796"/>
                    <a:pt x="7268" y="394"/>
                  </a:cubicBezTo>
                  <a:cubicBezTo>
                    <a:pt x="7307" y="236"/>
                    <a:pt x="7400" y="108"/>
                    <a:pt x="7521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2182;p52"/>
            <p:cNvSpPr/>
            <p:nvPr/>
          </p:nvSpPr>
          <p:spPr>
            <a:xfrm>
              <a:off x="1571537" y="3837665"/>
              <a:ext cx="18865" cy="60560"/>
            </a:xfrm>
            <a:custGeom>
              <a:avLst/>
              <a:gdLst/>
              <a:ahLst/>
              <a:cxnLst/>
              <a:rect l="l" t="t" r="r" b="b"/>
              <a:pathLst>
                <a:path w="671" h="2154" extrusionOk="0">
                  <a:moveTo>
                    <a:pt x="99" y="0"/>
                  </a:moveTo>
                  <a:cubicBezTo>
                    <a:pt x="68" y="86"/>
                    <a:pt x="35" y="171"/>
                    <a:pt x="0" y="257"/>
                  </a:cubicBezTo>
                  <a:cubicBezTo>
                    <a:pt x="200" y="895"/>
                    <a:pt x="424" y="1526"/>
                    <a:pt x="670" y="2153"/>
                  </a:cubicBezTo>
                  <a:cubicBezTo>
                    <a:pt x="514" y="1426"/>
                    <a:pt x="324" y="706"/>
                    <a:pt x="9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2183;p52"/>
            <p:cNvSpPr/>
            <p:nvPr/>
          </p:nvSpPr>
          <p:spPr>
            <a:xfrm>
              <a:off x="1561501" y="3806289"/>
              <a:ext cx="12849" cy="38630"/>
            </a:xfrm>
            <a:custGeom>
              <a:avLst/>
              <a:gdLst/>
              <a:ahLst/>
              <a:cxnLst/>
              <a:rect l="l" t="t" r="r" b="b"/>
              <a:pathLst>
                <a:path w="457" h="1374" extrusionOk="0">
                  <a:moveTo>
                    <a:pt x="79" y="0"/>
                  </a:moveTo>
                  <a:cubicBezTo>
                    <a:pt x="53" y="47"/>
                    <a:pt x="25" y="93"/>
                    <a:pt x="0" y="142"/>
                  </a:cubicBezTo>
                  <a:cubicBezTo>
                    <a:pt x="111" y="552"/>
                    <a:pt x="229" y="967"/>
                    <a:pt x="357" y="1373"/>
                  </a:cubicBezTo>
                  <a:cubicBezTo>
                    <a:pt x="392" y="1287"/>
                    <a:pt x="425" y="1202"/>
                    <a:pt x="456" y="1116"/>
                  </a:cubicBezTo>
                  <a:cubicBezTo>
                    <a:pt x="339" y="741"/>
                    <a:pt x="214" y="371"/>
                    <a:pt x="7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2184;p52"/>
            <p:cNvSpPr/>
            <p:nvPr/>
          </p:nvSpPr>
          <p:spPr>
            <a:xfrm>
              <a:off x="1554781" y="3783432"/>
              <a:ext cx="8941" cy="26878"/>
            </a:xfrm>
            <a:custGeom>
              <a:avLst/>
              <a:gdLst/>
              <a:ahLst/>
              <a:cxnLst/>
              <a:rect l="l" t="t" r="r" b="b"/>
              <a:pathLst>
                <a:path w="318" h="956" extrusionOk="0">
                  <a:moveTo>
                    <a:pt x="0" y="0"/>
                  </a:moveTo>
                  <a:lnTo>
                    <a:pt x="0" y="0"/>
                  </a:lnTo>
                  <a:cubicBezTo>
                    <a:pt x="75" y="321"/>
                    <a:pt x="154" y="638"/>
                    <a:pt x="239" y="955"/>
                  </a:cubicBezTo>
                  <a:cubicBezTo>
                    <a:pt x="264" y="906"/>
                    <a:pt x="292" y="860"/>
                    <a:pt x="318" y="813"/>
                  </a:cubicBezTo>
                  <a:cubicBezTo>
                    <a:pt x="218" y="542"/>
                    <a:pt x="111" y="271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2185;p52"/>
            <p:cNvSpPr/>
            <p:nvPr/>
          </p:nvSpPr>
          <p:spPr>
            <a:xfrm>
              <a:off x="1644606" y="3883660"/>
              <a:ext cx="6944" cy="23982"/>
            </a:xfrm>
            <a:custGeom>
              <a:avLst/>
              <a:gdLst/>
              <a:ahLst/>
              <a:cxnLst/>
              <a:rect l="l" t="t" r="r" b="b"/>
              <a:pathLst>
                <a:path w="247" h="853" extrusionOk="0">
                  <a:moveTo>
                    <a:pt x="0" y="1"/>
                  </a:moveTo>
                  <a:lnTo>
                    <a:pt x="0" y="1"/>
                  </a:lnTo>
                  <a:cubicBezTo>
                    <a:pt x="64" y="282"/>
                    <a:pt x="122" y="568"/>
                    <a:pt x="175" y="853"/>
                  </a:cubicBezTo>
                  <a:cubicBezTo>
                    <a:pt x="235" y="736"/>
                    <a:pt x="247" y="607"/>
                    <a:pt x="189" y="468"/>
                  </a:cubicBezTo>
                  <a:cubicBezTo>
                    <a:pt x="125" y="315"/>
                    <a:pt x="61" y="158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2186;p52"/>
            <p:cNvSpPr/>
            <p:nvPr/>
          </p:nvSpPr>
          <p:spPr>
            <a:xfrm>
              <a:off x="1358993" y="3733192"/>
              <a:ext cx="290540" cy="189608"/>
            </a:xfrm>
            <a:custGeom>
              <a:avLst/>
              <a:gdLst/>
              <a:ahLst/>
              <a:cxnLst/>
              <a:rect l="l" t="t" r="r" b="b"/>
              <a:pathLst>
                <a:path w="10334" h="6744" extrusionOk="0">
                  <a:moveTo>
                    <a:pt x="6458" y="0"/>
                  </a:moveTo>
                  <a:lnTo>
                    <a:pt x="6458" y="0"/>
                  </a:lnTo>
                  <a:cubicBezTo>
                    <a:pt x="6383" y="47"/>
                    <a:pt x="6326" y="93"/>
                    <a:pt x="6290" y="140"/>
                  </a:cubicBezTo>
                  <a:cubicBezTo>
                    <a:pt x="5652" y="949"/>
                    <a:pt x="4440" y="1259"/>
                    <a:pt x="3530" y="1662"/>
                  </a:cubicBezTo>
                  <a:cubicBezTo>
                    <a:pt x="2496" y="2125"/>
                    <a:pt x="1458" y="2586"/>
                    <a:pt x="421" y="3050"/>
                  </a:cubicBezTo>
                  <a:cubicBezTo>
                    <a:pt x="0" y="3238"/>
                    <a:pt x="247" y="3388"/>
                    <a:pt x="496" y="3509"/>
                  </a:cubicBezTo>
                  <a:cubicBezTo>
                    <a:pt x="581" y="3549"/>
                    <a:pt x="688" y="3567"/>
                    <a:pt x="803" y="3567"/>
                  </a:cubicBezTo>
                  <a:cubicBezTo>
                    <a:pt x="1170" y="3567"/>
                    <a:pt x="1637" y="3395"/>
                    <a:pt x="1891" y="3281"/>
                  </a:cubicBezTo>
                  <a:cubicBezTo>
                    <a:pt x="2532" y="2996"/>
                    <a:pt x="3170" y="2714"/>
                    <a:pt x="3808" y="2429"/>
                  </a:cubicBezTo>
                  <a:cubicBezTo>
                    <a:pt x="3894" y="2375"/>
                    <a:pt x="3976" y="2326"/>
                    <a:pt x="4058" y="2275"/>
                  </a:cubicBezTo>
                  <a:cubicBezTo>
                    <a:pt x="4750" y="1858"/>
                    <a:pt x="5421" y="1416"/>
                    <a:pt x="6073" y="949"/>
                  </a:cubicBezTo>
                  <a:cubicBezTo>
                    <a:pt x="6212" y="639"/>
                    <a:pt x="6341" y="321"/>
                    <a:pt x="6458" y="0"/>
                  </a:cubicBezTo>
                  <a:close/>
                  <a:moveTo>
                    <a:pt x="8380" y="200"/>
                  </a:moveTo>
                  <a:cubicBezTo>
                    <a:pt x="8326" y="350"/>
                    <a:pt x="8270" y="504"/>
                    <a:pt x="8209" y="653"/>
                  </a:cubicBezTo>
                  <a:cubicBezTo>
                    <a:pt x="8255" y="760"/>
                    <a:pt x="8276" y="863"/>
                    <a:pt x="8266" y="963"/>
                  </a:cubicBezTo>
                  <a:cubicBezTo>
                    <a:pt x="8173" y="1980"/>
                    <a:pt x="7967" y="2892"/>
                    <a:pt x="7659" y="3716"/>
                  </a:cubicBezTo>
                  <a:cubicBezTo>
                    <a:pt x="7884" y="4422"/>
                    <a:pt x="8074" y="5142"/>
                    <a:pt x="8230" y="5869"/>
                  </a:cubicBezTo>
                  <a:cubicBezTo>
                    <a:pt x="8291" y="6023"/>
                    <a:pt x="8352" y="6177"/>
                    <a:pt x="8412" y="6330"/>
                  </a:cubicBezTo>
                  <a:cubicBezTo>
                    <a:pt x="8533" y="6623"/>
                    <a:pt x="8851" y="6743"/>
                    <a:pt x="9193" y="6743"/>
                  </a:cubicBezTo>
                  <a:cubicBezTo>
                    <a:pt x="9660" y="6743"/>
                    <a:pt x="10174" y="6522"/>
                    <a:pt x="10334" y="6205"/>
                  </a:cubicBezTo>
                  <a:cubicBezTo>
                    <a:pt x="10281" y="5920"/>
                    <a:pt x="10223" y="5634"/>
                    <a:pt x="10159" y="5353"/>
                  </a:cubicBezTo>
                  <a:cubicBezTo>
                    <a:pt x="9664" y="4087"/>
                    <a:pt x="9261" y="2800"/>
                    <a:pt x="8951" y="1488"/>
                  </a:cubicBezTo>
                  <a:cubicBezTo>
                    <a:pt x="8772" y="1056"/>
                    <a:pt x="8583" y="624"/>
                    <a:pt x="8380" y="20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2187;p52"/>
            <p:cNvSpPr/>
            <p:nvPr/>
          </p:nvSpPr>
          <p:spPr>
            <a:xfrm>
              <a:off x="1563694" y="3751551"/>
              <a:ext cx="28003" cy="86144"/>
            </a:xfrm>
            <a:custGeom>
              <a:avLst/>
              <a:gdLst/>
              <a:ahLst/>
              <a:cxnLst/>
              <a:rect l="l" t="t" r="r" b="b"/>
              <a:pathLst>
                <a:path w="996" h="3064" extrusionOk="0">
                  <a:moveTo>
                    <a:pt x="928" y="0"/>
                  </a:moveTo>
                  <a:cubicBezTo>
                    <a:pt x="660" y="671"/>
                    <a:pt x="350" y="1323"/>
                    <a:pt x="1" y="1947"/>
                  </a:cubicBezTo>
                  <a:cubicBezTo>
                    <a:pt x="136" y="2318"/>
                    <a:pt x="261" y="2688"/>
                    <a:pt x="378" y="3063"/>
                  </a:cubicBezTo>
                  <a:cubicBezTo>
                    <a:pt x="686" y="2239"/>
                    <a:pt x="892" y="1327"/>
                    <a:pt x="985" y="310"/>
                  </a:cubicBezTo>
                  <a:cubicBezTo>
                    <a:pt x="995" y="210"/>
                    <a:pt x="974" y="107"/>
                    <a:pt x="928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2188;p52"/>
            <p:cNvSpPr/>
            <p:nvPr/>
          </p:nvSpPr>
          <p:spPr>
            <a:xfrm>
              <a:off x="1543732" y="3725180"/>
              <a:ext cx="46052" cy="81140"/>
            </a:xfrm>
            <a:custGeom>
              <a:avLst/>
              <a:gdLst/>
              <a:ahLst/>
              <a:cxnLst/>
              <a:rect l="l" t="t" r="r" b="b"/>
              <a:pathLst>
                <a:path w="1638" h="2886" extrusionOk="0">
                  <a:moveTo>
                    <a:pt x="660" y="0"/>
                  </a:moveTo>
                  <a:cubicBezTo>
                    <a:pt x="458" y="40"/>
                    <a:pt x="257" y="104"/>
                    <a:pt x="91" y="179"/>
                  </a:cubicBezTo>
                  <a:cubicBezTo>
                    <a:pt x="65" y="417"/>
                    <a:pt x="37" y="649"/>
                    <a:pt x="1" y="874"/>
                  </a:cubicBezTo>
                  <a:lnTo>
                    <a:pt x="129" y="778"/>
                  </a:lnTo>
                  <a:cubicBezTo>
                    <a:pt x="208" y="1212"/>
                    <a:pt x="297" y="1644"/>
                    <a:pt x="393" y="2072"/>
                  </a:cubicBezTo>
                  <a:cubicBezTo>
                    <a:pt x="504" y="2343"/>
                    <a:pt x="611" y="2614"/>
                    <a:pt x="711" y="2885"/>
                  </a:cubicBezTo>
                  <a:cubicBezTo>
                    <a:pt x="1060" y="2261"/>
                    <a:pt x="1370" y="1609"/>
                    <a:pt x="1638" y="938"/>
                  </a:cubicBezTo>
                  <a:cubicBezTo>
                    <a:pt x="1477" y="567"/>
                    <a:pt x="1032" y="172"/>
                    <a:pt x="66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3759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" name="Google Shape;3176;p6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dirty="0" smtClean="0"/>
              <a:t>Referencias</a:t>
            </a:r>
            <a:endParaRPr dirty="0"/>
          </a:p>
        </p:txBody>
      </p:sp>
      <p:grpSp>
        <p:nvGrpSpPr>
          <p:cNvPr id="3178" name="Google Shape;3178;p60"/>
          <p:cNvGrpSpPr/>
          <p:nvPr/>
        </p:nvGrpSpPr>
        <p:grpSpPr>
          <a:xfrm flipH="1">
            <a:off x="960000" y="1251534"/>
            <a:ext cx="2186155" cy="234700"/>
            <a:chOff x="4345425" y="2175475"/>
            <a:chExt cx="800750" cy="176025"/>
          </a:xfrm>
        </p:grpSpPr>
        <p:sp>
          <p:nvSpPr>
            <p:cNvPr id="3179" name="Google Shape;3179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0" name="Google Shape;3180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181" name="Google Shape;3181;p60"/>
          <p:cNvGrpSpPr/>
          <p:nvPr/>
        </p:nvGrpSpPr>
        <p:grpSpPr>
          <a:xfrm rot="-949627">
            <a:off x="8229244" y="1647742"/>
            <a:ext cx="2601344" cy="2391340"/>
            <a:chOff x="2334325" y="3469775"/>
            <a:chExt cx="1136500" cy="995125"/>
          </a:xfrm>
        </p:grpSpPr>
        <p:sp>
          <p:nvSpPr>
            <p:cNvPr id="3182" name="Google Shape;3182;p60"/>
            <p:cNvSpPr/>
            <p:nvPr/>
          </p:nvSpPr>
          <p:spPr>
            <a:xfrm>
              <a:off x="2337450" y="3480425"/>
              <a:ext cx="1100925" cy="952600"/>
            </a:xfrm>
            <a:custGeom>
              <a:avLst/>
              <a:gdLst/>
              <a:ahLst/>
              <a:cxnLst/>
              <a:rect l="l" t="t" r="r" b="b"/>
              <a:pathLst>
                <a:path w="44037" h="38104" extrusionOk="0">
                  <a:moveTo>
                    <a:pt x="40703" y="0"/>
                  </a:moveTo>
                  <a:cubicBezTo>
                    <a:pt x="40678" y="0"/>
                    <a:pt x="40653" y="25"/>
                    <a:pt x="40603" y="25"/>
                  </a:cubicBezTo>
                  <a:cubicBezTo>
                    <a:pt x="33886" y="877"/>
                    <a:pt x="27069" y="1278"/>
                    <a:pt x="20302" y="1855"/>
                  </a:cubicBezTo>
                  <a:cubicBezTo>
                    <a:pt x="13585" y="2406"/>
                    <a:pt x="6868" y="3133"/>
                    <a:pt x="126" y="3434"/>
                  </a:cubicBezTo>
                  <a:cubicBezTo>
                    <a:pt x="1" y="9725"/>
                    <a:pt x="1079" y="15840"/>
                    <a:pt x="1279" y="22106"/>
                  </a:cubicBezTo>
                  <a:cubicBezTo>
                    <a:pt x="1379" y="25239"/>
                    <a:pt x="1329" y="28371"/>
                    <a:pt x="1279" y="31504"/>
                  </a:cubicBezTo>
                  <a:cubicBezTo>
                    <a:pt x="1229" y="33183"/>
                    <a:pt x="1003" y="35188"/>
                    <a:pt x="1906" y="36692"/>
                  </a:cubicBezTo>
                  <a:cubicBezTo>
                    <a:pt x="2463" y="37626"/>
                    <a:pt x="3364" y="38104"/>
                    <a:pt x="4290" y="38104"/>
                  </a:cubicBezTo>
                  <a:cubicBezTo>
                    <a:pt x="5154" y="38104"/>
                    <a:pt x="6040" y="37689"/>
                    <a:pt x="6693" y="36843"/>
                  </a:cubicBezTo>
                  <a:cubicBezTo>
                    <a:pt x="7319" y="36016"/>
                    <a:pt x="7570" y="34988"/>
                    <a:pt x="7820" y="34010"/>
                  </a:cubicBezTo>
                  <a:cubicBezTo>
                    <a:pt x="7851" y="33904"/>
                    <a:pt x="7936" y="33863"/>
                    <a:pt x="8021" y="33863"/>
                  </a:cubicBezTo>
                  <a:cubicBezTo>
                    <a:pt x="8076" y="33863"/>
                    <a:pt x="8132" y="33880"/>
                    <a:pt x="8171" y="33910"/>
                  </a:cubicBezTo>
                  <a:cubicBezTo>
                    <a:pt x="8188" y="33910"/>
                    <a:pt x="8216" y="33899"/>
                    <a:pt x="8247" y="33899"/>
                  </a:cubicBezTo>
                  <a:cubicBezTo>
                    <a:pt x="8263" y="33899"/>
                    <a:pt x="8280" y="33902"/>
                    <a:pt x="8297" y="33910"/>
                  </a:cubicBezTo>
                  <a:cubicBezTo>
                    <a:pt x="15223" y="35439"/>
                    <a:pt x="22419" y="35740"/>
                    <a:pt x="29615" y="35740"/>
                  </a:cubicBezTo>
                  <a:cubicBezTo>
                    <a:pt x="34276" y="35740"/>
                    <a:pt x="38937" y="35614"/>
                    <a:pt x="43525" y="35614"/>
                  </a:cubicBezTo>
                  <a:cubicBezTo>
                    <a:pt x="43696" y="35614"/>
                    <a:pt x="43866" y="35614"/>
                    <a:pt x="44036" y="35615"/>
                  </a:cubicBezTo>
                  <a:cubicBezTo>
                    <a:pt x="43811" y="29650"/>
                    <a:pt x="43560" y="23710"/>
                    <a:pt x="42984" y="17745"/>
                  </a:cubicBezTo>
                  <a:cubicBezTo>
                    <a:pt x="42407" y="11805"/>
                    <a:pt x="41304" y="5940"/>
                    <a:pt x="4070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3" name="Google Shape;3183;p60"/>
            <p:cNvSpPr/>
            <p:nvPr/>
          </p:nvSpPr>
          <p:spPr>
            <a:xfrm>
              <a:off x="2334325" y="3469775"/>
              <a:ext cx="1107175" cy="965775"/>
            </a:xfrm>
            <a:custGeom>
              <a:avLst/>
              <a:gdLst/>
              <a:ahLst/>
              <a:cxnLst/>
              <a:rect l="l" t="t" r="r" b="b"/>
              <a:pathLst>
                <a:path w="44287" h="38631" extrusionOk="0">
                  <a:moveTo>
                    <a:pt x="40651" y="682"/>
                  </a:moveTo>
                  <a:cubicBezTo>
                    <a:pt x="41257" y="6544"/>
                    <a:pt x="42339" y="12358"/>
                    <a:pt x="42908" y="18196"/>
                  </a:cubicBezTo>
                  <a:cubicBezTo>
                    <a:pt x="43209" y="21178"/>
                    <a:pt x="43409" y="24136"/>
                    <a:pt x="43585" y="27118"/>
                  </a:cubicBezTo>
                  <a:cubicBezTo>
                    <a:pt x="43685" y="28597"/>
                    <a:pt x="43760" y="30101"/>
                    <a:pt x="43810" y="31579"/>
                  </a:cubicBezTo>
                  <a:lnTo>
                    <a:pt x="43911" y="33810"/>
                  </a:lnTo>
                  <a:lnTo>
                    <a:pt x="43961" y="34938"/>
                  </a:lnTo>
                  <a:cubicBezTo>
                    <a:pt x="43961" y="35264"/>
                    <a:pt x="43986" y="35589"/>
                    <a:pt x="44036" y="35940"/>
                  </a:cubicBezTo>
                  <a:cubicBezTo>
                    <a:pt x="43309" y="35915"/>
                    <a:pt x="42632" y="35890"/>
                    <a:pt x="41906" y="35890"/>
                  </a:cubicBezTo>
                  <a:lnTo>
                    <a:pt x="39650" y="35915"/>
                  </a:lnTo>
                  <a:lnTo>
                    <a:pt x="35164" y="35965"/>
                  </a:lnTo>
                  <a:cubicBezTo>
                    <a:pt x="33514" y="35993"/>
                    <a:pt x="31871" y="36013"/>
                    <a:pt x="30228" y="36013"/>
                  </a:cubicBezTo>
                  <a:cubicBezTo>
                    <a:pt x="28876" y="36013"/>
                    <a:pt x="27524" y="35999"/>
                    <a:pt x="26166" y="35965"/>
                  </a:cubicBezTo>
                  <a:cubicBezTo>
                    <a:pt x="23159" y="35915"/>
                    <a:pt x="20176" y="35790"/>
                    <a:pt x="17194" y="35514"/>
                  </a:cubicBezTo>
                  <a:lnTo>
                    <a:pt x="14963" y="35264"/>
                  </a:lnTo>
                  <a:lnTo>
                    <a:pt x="12732" y="34963"/>
                  </a:lnTo>
                  <a:lnTo>
                    <a:pt x="10527" y="34587"/>
                  </a:lnTo>
                  <a:lnTo>
                    <a:pt x="9424" y="34361"/>
                  </a:lnTo>
                  <a:lnTo>
                    <a:pt x="8873" y="34261"/>
                  </a:lnTo>
                  <a:lnTo>
                    <a:pt x="8597" y="34211"/>
                  </a:lnTo>
                  <a:lnTo>
                    <a:pt x="8472" y="34186"/>
                  </a:lnTo>
                  <a:cubicBezTo>
                    <a:pt x="8434" y="34173"/>
                    <a:pt x="8390" y="34167"/>
                    <a:pt x="8350" y="34167"/>
                  </a:cubicBezTo>
                  <a:cubicBezTo>
                    <a:pt x="8335" y="34167"/>
                    <a:pt x="8321" y="34168"/>
                    <a:pt x="8307" y="34169"/>
                  </a:cubicBezTo>
                  <a:lnTo>
                    <a:pt x="8307" y="34169"/>
                  </a:lnTo>
                  <a:cubicBezTo>
                    <a:pt x="8259" y="34145"/>
                    <a:pt x="8207" y="34136"/>
                    <a:pt x="8146" y="34136"/>
                  </a:cubicBezTo>
                  <a:cubicBezTo>
                    <a:pt x="8046" y="34136"/>
                    <a:pt x="7920" y="34186"/>
                    <a:pt x="7870" y="34261"/>
                  </a:cubicBezTo>
                  <a:cubicBezTo>
                    <a:pt x="7845" y="34311"/>
                    <a:pt x="7820" y="34361"/>
                    <a:pt x="7795" y="34386"/>
                  </a:cubicBezTo>
                  <a:lnTo>
                    <a:pt x="7795" y="34487"/>
                  </a:lnTo>
                  <a:lnTo>
                    <a:pt x="7745" y="34637"/>
                  </a:lnTo>
                  <a:lnTo>
                    <a:pt x="7570" y="35264"/>
                  </a:lnTo>
                  <a:cubicBezTo>
                    <a:pt x="7444" y="35690"/>
                    <a:pt x="7319" y="36116"/>
                    <a:pt x="7118" y="36492"/>
                  </a:cubicBezTo>
                  <a:cubicBezTo>
                    <a:pt x="6767" y="37269"/>
                    <a:pt x="6141" y="37945"/>
                    <a:pt x="5339" y="38246"/>
                  </a:cubicBezTo>
                  <a:cubicBezTo>
                    <a:pt x="5051" y="38363"/>
                    <a:pt x="4744" y="38419"/>
                    <a:pt x="4437" y="38419"/>
                  </a:cubicBezTo>
                  <a:cubicBezTo>
                    <a:pt x="3889" y="38419"/>
                    <a:pt x="3342" y="38241"/>
                    <a:pt x="2908" y="37920"/>
                  </a:cubicBezTo>
                  <a:cubicBezTo>
                    <a:pt x="2206" y="37419"/>
                    <a:pt x="1805" y="36592"/>
                    <a:pt x="1630" y="35740"/>
                  </a:cubicBezTo>
                  <a:cubicBezTo>
                    <a:pt x="1454" y="34888"/>
                    <a:pt x="1454" y="34010"/>
                    <a:pt x="1479" y="33108"/>
                  </a:cubicBezTo>
                  <a:cubicBezTo>
                    <a:pt x="1504" y="32231"/>
                    <a:pt x="1529" y="31329"/>
                    <a:pt x="1554" y="30451"/>
                  </a:cubicBezTo>
                  <a:cubicBezTo>
                    <a:pt x="1579" y="28672"/>
                    <a:pt x="1605" y="26893"/>
                    <a:pt x="1605" y="25113"/>
                  </a:cubicBezTo>
                  <a:cubicBezTo>
                    <a:pt x="1579" y="23359"/>
                    <a:pt x="1554" y="21579"/>
                    <a:pt x="1429" y="19800"/>
                  </a:cubicBezTo>
                  <a:cubicBezTo>
                    <a:pt x="1304" y="18020"/>
                    <a:pt x="1153" y="16241"/>
                    <a:pt x="978" y="14487"/>
                  </a:cubicBezTo>
                  <a:cubicBezTo>
                    <a:pt x="657" y="11001"/>
                    <a:pt x="360" y="7515"/>
                    <a:pt x="424" y="4029"/>
                  </a:cubicBezTo>
                  <a:lnTo>
                    <a:pt x="424" y="4029"/>
                  </a:lnTo>
                  <a:cubicBezTo>
                    <a:pt x="7166" y="3724"/>
                    <a:pt x="13859" y="3004"/>
                    <a:pt x="20577" y="2456"/>
                  </a:cubicBezTo>
                  <a:lnTo>
                    <a:pt x="30728" y="1654"/>
                  </a:lnTo>
                  <a:cubicBezTo>
                    <a:pt x="32407" y="1529"/>
                    <a:pt x="34111" y="1379"/>
                    <a:pt x="35790" y="1203"/>
                  </a:cubicBezTo>
                  <a:lnTo>
                    <a:pt x="38347" y="953"/>
                  </a:lnTo>
                  <a:lnTo>
                    <a:pt x="39600" y="802"/>
                  </a:lnTo>
                  <a:lnTo>
                    <a:pt x="40226" y="727"/>
                  </a:lnTo>
                  <a:lnTo>
                    <a:pt x="40552" y="702"/>
                  </a:lnTo>
                  <a:cubicBezTo>
                    <a:pt x="40586" y="693"/>
                    <a:pt x="40617" y="688"/>
                    <a:pt x="40651" y="682"/>
                  </a:cubicBezTo>
                  <a:close/>
                  <a:moveTo>
                    <a:pt x="41003" y="0"/>
                  </a:moveTo>
                  <a:lnTo>
                    <a:pt x="40753" y="226"/>
                  </a:lnTo>
                  <a:cubicBezTo>
                    <a:pt x="40728" y="251"/>
                    <a:pt x="40602" y="276"/>
                    <a:pt x="40502" y="276"/>
                  </a:cubicBezTo>
                  <a:lnTo>
                    <a:pt x="40176" y="326"/>
                  </a:lnTo>
                  <a:lnTo>
                    <a:pt x="39550" y="401"/>
                  </a:lnTo>
                  <a:lnTo>
                    <a:pt x="38296" y="552"/>
                  </a:lnTo>
                  <a:lnTo>
                    <a:pt x="35765" y="802"/>
                  </a:lnTo>
                  <a:cubicBezTo>
                    <a:pt x="34086" y="978"/>
                    <a:pt x="32382" y="1128"/>
                    <a:pt x="30702" y="1253"/>
                  </a:cubicBezTo>
                  <a:lnTo>
                    <a:pt x="20552" y="2080"/>
                  </a:lnTo>
                  <a:cubicBezTo>
                    <a:pt x="13785" y="2657"/>
                    <a:pt x="7018" y="3359"/>
                    <a:pt x="251" y="3684"/>
                  </a:cubicBezTo>
                  <a:lnTo>
                    <a:pt x="101" y="3710"/>
                  </a:lnTo>
                  <a:lnTo>
                    <a:pt x="101" y="3860"/>
                  </a:lnTo>
                  <a:cubicBezTo>
                    <a:pt x="1" y="7419"/>
                    <a:pt x="326" y="10978"/>
                    <a:pt x="652" y="14512"/>
                  </a:cubicBezTo>
                  <a:cubicBezTo>
                    <a:pt x="978" y="18045"/>
                    <a:pt x="1279" y="21579"/>
                    <a:pt x="1304" y="25138"/>
                  </a:cubicBezTo>
                  <a:cubicBezTo>
                    <a:pt x="1329" y="26893"/>
                    <a:pt x="1304" y="28672"/>
                    <a:pt x="1279" y="30451"/>
                  </a:cubicBezTo>
                  <a:cubicBezTo>
                    <a:pt x="1279" y="31329"/>
                    <a:pt x="1279" y="32231"/>
                    <a:pt x="1229" y="33108"/>
                  </a:cubicBezTo>
                  <a:cubicBezTo>
                    <a:pt x="1204" y="34010"/>
                    <a:pt x="1204" y="34913"/>
                    <a:pt x="1404" y="35790"/>
                  </a:cubicBezTo>
                  <a:cubicBezTo>
                    <a:pt x="1579" y="36667"/>
                    <a:pt x="2031" y="37544"/>
                    <a:pt x="2783" y="38096"/>
                  </a:cubicBezTo>
                  <a:cubicBezTo>
                    <a:pt x="3253" y="38452"/>
                    <a:pt x="3849" y="38631"/>
                    <a:pt x="4449" y="38631"/>
                  </a:cubicBezTo>
                  <a:cubicBezTo>
                    <a:pt x="4776" y="38631"/>
                    <a:pt x="5105" y="38578"/>
                    <a:pt x="5414" y="38472"/>
                  </a:cubicBezTo>
                  <a:cubicBezTo>
                    <a:pt x="6291" y="38146"/>
                    <a:pt x="6968" y="37419"/>
                    <a:pt x="7369" y="36617"/>
                  </a:cubicBezTo>
                  <a:cubicBezTo>
                    <a:pt x="7570" y="36216"/>
                    <a:pt x="7720" y="35790"/>
                    <a:pt x="7870" y="35364"/>
                  </a:cubicBezTo>
                  <a:lnTo>
                    <a:pt x="8046" y="34712"/>
                  </a:lnTo>
                  <a:lnTo>
                    <a:pt x="8096" y="34562"/>
                  </a:lnTo>
                  <a:lnTo>
                    <a:pt x="8121" y="34487"/>
                  </a:lnTo>
                  <a:cubicBezTo>
                    <a:pt x="8121" y="34462"/>
                    <a:pt x="8121" y="34462"/>
                    <a:pt x="8121" y="34462"/>
                  </a:cubicBezTo>
                  <a:cubicBezTo>
                    <a:pt x="8121" y="34462"/>
                    <a:pt x="8132" y="34450"/>
                    <a:pt x="8154" y="34450"/>
                  </a:cubicBezTo>
                  <a:cubicBezTo>
                    <a:pt x="8165" y="34450"/>
                    <a:pt x="8179" y="34453"/>
                    <a:pt x="8196" y="34462"/>
                  </a:cubicBezTo>
                  <a:lnTo>
                    <a:pt x="8246" y="34537"/>
                  </a:lnTo>
                  <a:lnTo>
                    <a:pt x="8346" y="34512"/>
                  </a:lnTo>
                  <a:cubicBezTo>
                    <a:pt x="8372" y="34487"/>
                    <a:pt x="8372" y="34487"/>
                    <a:pt x="8397" y="34487"/>
                  </a:cubicBezTo>
                  <a:lnTo>
                    <a:pt x="8547" y="34512"/>
                  </a:lnTo>
                  <a:lnTo>
                    <a:pt x="8798" y="34587"/>
                  </a:lnTo>
                  <a:lnTo>
                    <a:pt x="9349" y="34687"/>
                  </a:lnTo>
                  <a:lnTo>
                    <a:pt x="10477" y="34913"/>
                  </a:lnTo>
                  <a:lnTo>
                    <a:pt x="12682" y="35289"/>
                  </a:lnTo>
                  <a:lnTo>
                    <a:pt x="14913" y="35589"/>
                  </a:lnTo>
                  <a:lnTo>
                    <a:pt x="17169" y="35840"/>
                  </a:lnTo>
                  <a:cubicBezTo>
                    <a:pt x="20151" y="36116"/>
                    <a:pt x="23159" y="36266"/>
                    <a:pt x="26166" y="36316"/>
                  </a:cubicBezTo>
                  <a:cubicBezTo>
                    <a:pt x="27315" y="36335"/>
                    <a:pt x="28460" y="36344"/>
                    <a:pt x="29604" y="36344"/>
                  </a:cubicBezTo>
                  <a:cubicBezTo>
                    <a:pt x="31456" y="36344"/>
                    <a:pt x="33305" y="36322"/>
                    <a:pt x="35164" y="36291"/>
                  </a:cubicBezTo>
                  <a:lnTo>
                    <a:pt x="39650" y="36241"/>
                  </a:lnTo>
                  <a:lnTo>
                    <a:pt x="41906" y="36216"/>
                  </a:lnTo>
                  <a:cubicBezTo>
                    <a:pt x="42682" y="36216"/>
                    <a:pt x="43510" y="36191"/>
                    <a:pt x="44261" y="36166"/>
                  </a:cubicBezTo>
                  <a:cubicBezTo>
                    <a:pt x="44286" y="35765"/>
                    <a:pt x="44286" y="35339"/>
                    <a:pt x="44286" y="34938"/>
                  </a:cubicBezTo>
                  <a:lnTo>
                    <a:pt x="44236" y="33810"/>
                  </a:lnTo>
                  <a:lnTo>
                    <a:pt x="44161" y="31579"/>
                  </a:lnTo>
                  <a:cubicBezTo>
                    <a:pt x="44086" y="30076"/>
                    <a:pt x="44011" y="28597"/>
                    <a:pt x="43936" y="27093"/>
                  </a:cubicBezTo>
                  <a:cubicBezTo>
                    <a:pt x="43785" y="24111"/>
                    <a:pt x="43560" y="21128"/>
                    <a:pt x="43284" y="18171"/>
                  </a:cubicBezTo>
                  <a:cubicBezTo>
                    <a:pt x="42733" y="12206"/>
                    <a:pt x="41630" y="6341"/>
                    <a:pt x="41053" y="401"/>
                  </a:cubicBezTo>
                  <a:lnTo>
                    <a:pt x="410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4" name="Google Shape;3184;p60"/>
            <p:cNvSpPr/>
            <p:nvPr/>
          </p:nvSpPr>
          <p:spPr>
            <a:xfrm>
              <a:off x="2402775" y="3617550"/>
              <a:ext cx="865425" cy="115450"/>
            </a:xfrm>
            <a:custGeom>
              <a:avLst/>
              <a:gdLst/>
              <a:ahLst/>
              <a:cxnLst/>
              <a:rect l="l" t="t" r="r" b="b"/>
              <a:pathLst>
                <a:path w="34617" h="4618" extrusionOk="0">
                  <a:moveTo>
                    <a:pt x="34249" y="0"/>
                  </a:moveTo>
                  <a:cubicBezTo>
                    <a:pt x="34235" y="0"/>
                    <a:pt x="34220" y="2"/>
                    <a:pt x="34205" y="4"/>
                  </a:cubicBezTo>
                  <a:cubicBezTo>
                    <a:pt x="28240" y="806"/>
                    <a:pt x="22275" y="1633"/>
                    <a:pt x="16285" y="2385"/>
                  </a:cubicBezTo>
                  <a:cubicBezTo>
                    <a:pt x="10897" y="3062"/>
                    <a:pt x="5458" y="3513"/>
                    <a:pt x="95" y="4415"/>
                  </a:cubicBezTo>
                  <a:cubicBezTo>
                    <a:pt x="0" y="4439"/>
                    <a:pt x="17" y="4618"/>
                    <a:pt x="103" y="4618"/>
                  </a:cubicBezTo>
                  <a:cubicBezTo>
                    <a:pt x="108" y="4618"/>
                    <a:pt x="114" y="4617"/>
                    <a:pt x="120" y="4616"/>
                  </a:cubicBezTo>
                  <a:cubicBezTo>
                    <a:pt x="11523" y="4089"/>
                    <a:pt x="23052" y="2159"/>
                    <a:pt x="34330" y="480"/>
                  </a:cubicBezTo>
                  <a:cubicBezTo>
                    <a:pt x="34616" y="433"/>
                    <a:pt x="34517" y="0"/>
                    <a:pt x="34249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5" name="Google Shape;3185;p60"/>
            <p:cNvSpPr/>
            <p:nvPr/>
          </p:nvSpPr>
          <p:spPr>
            <a:xfrm>
              <a:off x="2447100" y="4330675"/>
              <a:ext cx="1019450" cy="130975"/>
            </a:xfrm>
            <a:custGeom>
              <a:avLst/>
              <a:gdLst/>
              <a:ahLst/>
              <a:cxnLst/>
              <a:rect l="l" t="t" r="r" b="b"/>
              <a:pathLst>
                <a:path w="40778" h="5239" extrusionOk="0">
                  <a:moveTo>
                    <a:pt x="3434" y="0"/>
                  </a:moveTo>
                  <a:cubicBezTo>
                    <a:pt x="3134" y="1529"/>
                    <a:pt x="2632" y="3509"/>
                    <a:pt x="1" y="4086"/>
                  </a:cubicBezTo>
                  <a:cubicBezTo>
                    <a:pt x="5916" y="4412"/>
                    <a:pt x="13209" y="5239"/>
                    <a:pt x="19149" y="5239"/>
                  </a:cubicBezTo>
                  <a:cubicBezTo>
                    <a:pt x="22432" y="5239"/>
                    <a:pt x="25690" y="5138"/>
                    <a:pt x="28973" y="4963"/>
                  </a:cubicBezTo>
                  <a:cubicBezTo>
                    <a:pt x="31931" y="4787"/>
                    <a:pt x="39374" y="4136"/>
                    <a:pt x="40728" y="1053"/>
                  </a:cubicBezTo>
                  <a:cubicBezTo>
                    <a:pt x="40728" y="1028"/>
                    <a:pt x="40753" y="1003"/>
                    <a:pt x="40778" y="978"/>
                  </a:cubicBezTo>
                  <a:cubicBezTo>
                    <a:pt x="35097" y="978"/>
                    <a:pt x="29179" y="1216"/>
                    <a:pt x="23445" y="1216"/>
                  </a:cubicBezTo>
                  <a:cubicBezTo>
                    <a:pt x="22728" y="1216"/>
                    <a:pt x="22014" y="1212"/>
                    <a:pt x="21304" y="1203"/>
                  </a:cubicBezTo>
                  <a:cubicBezTo>
                    <a:pt x="20561" y="1197"/>
                    <a:pt x="19846" y="1196"/>
                    <a:pt x="19147" y="1196"/>
                  </a:cubicBezTo>
                  <a:cubicBezTo>
                    <a:pt x="18790" y="1196"/>
                    <a:pt x="18438" y="1196"/>
                    <a:pt x="18088" y="1196"/>
                  </a:cubicBezTo>
                  <a:cubicBezTo>
                    <a:pt x="13767" y="1196"/>
                    <a:pt x="9865" y="1153"/>
                    <a:pt x="34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6" name="Google Shape;3186;p60"/>
            <p:cNvSpPr/>
            <p:nvPr/>
          </p:nvSpPr>
          <p:spPr>
            <a:xfrm>
              <a:off x="2442725" y="4326300"/>
              <a:ext cx="1028100" cy="138600"/>
            </a:xfrm>
            <a:custGeom>
              <a:avLst/>
              <a:gdLst/>
              <a:ahLst/>
              <a:cxnLst/>
              <a:rect l="l" t="t" r="r" b="b"/>
              <a:pathLst>
                <a:path w="41124" h="5544" extrusionOk="0">
                  <a:moveTo>
                    <a:pt x="3755" y="381"/>
                  </a:moveTo>
                  <a:cubicBezTo>
                    <a:pt x="6782" y="917"/>
                    <a:pt x="9832" y="1306"/>
                    <a:pt x="12883" y="1454"/>
                  </a:cubicBezTo>
                  <a:cubicBezTo>
                    <a:pt x="16016" y="1629"/>
                    <a:pt x="19123" y="1554"/>
                    <a:pt x="22256" y="1604"/>
                  </a:cubicBezTo>
                  <a:cubicBezTo>
                    <a:pt x="25364" y="1604"/>
                    <a:pt x="28497" y="1529"/>
                    <a:pt x="31605" y="1454"/>
                  </a:cubicBezTo>
                  <a:lnTo>
                    <a:pt x="36266" y="1353"/>
                  </a:lnTo>
                  <a:lnTo>
                    <a:pt x="38622" y="1328"/>
                  </a:lnTo>
                  <a:lnTo>
                    <a:pt x="39775" y="1303"/>
                  </a:lnTo>
                  <a:cubicBezTo>
                    <a:pt x="39824" y="1307"/>
                    <a:pt x="39872" y="1308"/>
                    <a:pt x="39919" y="1308"/>
                  </a:cubicBezTo>
                  <a:cubicBezTo>
                    <a:pt x="40187" y="1308"/>
                    <a:pt x="40435" y="1259"/>
                    <a:pt x="40724" y="1234"/>
                  </a:cubicBezTo>
                  <a:lnTo>
                    <a:pt x="40724" y="1234"/>
                  </a:lnTo>
                  <a:lnTo>
                    <a:pt x="40652" y="1353"/>
                  </a:lnTo>
                  <a:cubicBezTo>
                    <a:pt x="40602" y="1454"/>
                    <a:pt x="40527" y="1529"/>
                    <a:pt x="40477" y="1629"/>
                  </a:cubicBezTo>
                  <a:cubicBezTo>
                    <a:pt x="40352" y="1780"/>
                    <a:pt x="40226" y="1930"/>
                    <a:pt x="40076" y="2080"/>
                  </a:cubicBezTo>
                  <a:cubicBezTo>
                    <a:pt x="39775" y="2381"/>
                    <a:pt x="39424" y="2632"/>
                    <a:pt x="39048" y="2832"/>
                  </a:cubicBezTo>
                  <a:cubicBezTo>
                    <a:pt x="38321" y="3258"/>
                    <a:pt x="37494" y="3559"/>
                    <a:pt x="36667" y="3810"/>
                  </a:cubicBezTo>
                  <a:cubicBezTo>
                    <a:pt x="35013" y="4311"/>
                    <a:pt x="33284" y="4587"/>
                    <a:pt x="31554" y="4762"/>
                  </a:cubicBezTo>
                  <a:cubicBezTo>
                    <a:pt x="28096" y="5113"/>
                    <a:pt x="24587" y="5138"/>
                    <a:pt x="21103" y="5263"/>
                  </a:cubicBezTo>
                  <a:cubicBezTo>
                    <a:pt x="20464" y="5286"/>
                    <a:pt x="19824" y="5297"/>
                    <a:pt x="19183" y="5297"/>
                  </a:cubicBezTo>
                  <a:cubicBezTo>
                    <a:pt x="16333" y="5297"/>
                    <a:pt x="13476" y="5092"/>
                    <a:pt x="10652" y="4887"/>
                  </a:cubicBezTo>
                  <a:cubicBezTo>
                    <a:pt x="7482" y="4636"/>
                    <a:pt x="4311" y="4344"/>
                    <a:pt x="1122" y="4142"/>
                  </a:cubicBezTo>
                  <a:lnTo>
                    <a:pt x="1122" y="4142"/>
                  </a:lnTo>
                  <a:cubicBezTo>
                    <a:pt x="1284" y="4075"/>
                    <a:pt x="1444" y="3999"/>
                    <a:pt x="1604" y="3910"/>
                  </a:cubicBezTo>
                  <a:cubicBezTo>
                    <a:pt x="2030" y="3659"/>
                    <a:pt x="2431" y="3333"/>
                    <a:pt x="2732" y="2932"/>
                  </a:cubicBezTo>
                  <a:cubicBezTo>
                    <a:pt x="3324" y="2175"/>
                    <a:pt x="3580" y="1261"/>
                    <a:pt x="3755" y="381"/>
                  </a:cubicBezTo>
                  <a:close/>
                  <a:moveTo>
                    <a:pt x="3660" y="0"/>
                  </a:moveTo>
                  <a:cubicBezTo>
                    <a:pt x="3559" y="0"/>
                    <a:pt x="3459" y="50"/>
                    <a:pt x="3434" y="150"/>
                  </a:cubicBezTo>
                  <a:cubicBezTo>
                    <a:pt x="3259" y="1078"/>
                    <a:pt x="3008" y="2005"/>
                    <a:pt x="2457" y="2732"/>
                  </a:cubicBezTo>
                  <a:cubicBezTo>
                    <a:pt x="2181" y="3083"/>
                    <a:pt x="1830" y="3384"/>
                    <a:pt x="1429" y="3609"/>
                  </a:cubicBezTo>
                  <a:cubicBezTo>
                    <a:pt x="1028" y="3835"/>
                    <a:pt x="577" y="3985"/>
                    <a:pt x="126" y="4085"/>
                  </a:cubicBezTo>
                  <a:cubicBezTo>
                    <a:pt x="51" y="4110"/>
                    <a:pt x="0" y="4160"/>
                    <a:pt x="0" y="4261"/>
                  </a:cubicBezTo>
                  <a:cubicBezTo>
                    <a:pt x="0" y="4336"/>
                    <a:pt x="76" y="4436"/>
                    <a:pt x="176" y="4436"/>
                  </a:cubicBezTo>
                  <a:cubicBezTo>
                    <a:pt x="3660" y="4612"/>
                    <a:pt x="7118" y="4937"/>
                    <a:pt x="10627" y="5163"/>
                  </a:cubicBezTo>
                  <a:cubicBezTo>
                    <a:pt x="12356" y="5288"/>
                    <a:pt x="14111" y="5389"/>
                    <a:pt x="15865" y="5464"/>
                  </a:cubicBezTo>
                  <a:cubicBezTo>
                    <a:pt x="17594" y="5539"/>
                    <a:pt x="19349" y="5514"/>
                    <a:pt x="21103" y="5539"/>
                  </a:cubicBezTo>
                  <a:cubicBezTo>
                    <a:pt x="21343" y="5542"/>
                    <a:pt x="21583" y="5544"/>
                    <a:pt x="21823" y="5544"/>
                  </a:cubicBezTo>
                  <a:cubicBezTo>
                    <a:pt x="23337" y="5544"/>
                    <a:pt x="24848" y="5482"/>
                    <a:pt x="26341" y="5439"/>
                  </a:cubicBezTo>
                  <a:cubicBezTo>
                    <a:pt x="28096" y="5363"/>
                    <a:pt x="29850" y="5313"/>
                    <a:pt x="31605" y="5113"/>
                  </a:cubicBezTo>
                  <a:cubicBezTo>
                    <a:pt x="33334" y="4937"/>
                    <a:pt x="35088" y="4662"/>
                    <a:pt x="36768" y="4160"/>
                  </a:cubicBezTo>
                  <a:cubicBezTo>
                    <a:pt x="37620" y="3885"/>
                    <a:pt x="38447" y="3584"/>
                    <a:pt x="39224" y="3133"/>
                  </a:cubicBezTo>
                  <a:cubicBezTo>
                    <a:pt x="39600" y="2907"/>
                    <a:pt x="39976" y="2632"/>
                    <a:pt x="40301" y="2331"/>
                  </a:cubicBezTo>
                  <a:cubicBezTo>
                    <a:pt x="40477" y="2155"/>
                    <a:pt x="40627" y="2005"/>
                    <a:pt x="40753" y="1805"/>
                  </a:cubicBezTo>
                  <a:cubicBezTo>
                    <a:pt x="40803" y="1704"/>
                    <a:pt x="40878" y="1629"/>
                    <a:pt x="40928" y="1504"/>
                  </a:cubicBezTo>
                  <a:lnTo>
                    <a:pt x="41003" y="1353"/>
                  </a:lnTo>
                  <a:lnTo>
                    <a:pt x="41053" y="1278"/>
                  </a:lnTo>
                  <a:lnTo>
                    <a:pt x="41078" y="1254"/>
                  </a:lnTo>
                  <a:lnTo>
                    <a:pt x="41078" y="1254"/>
                  </a:lnTo>
                  <a:cubicBezTo>
                    <a:pt x="41069" y="1262"/>
                    <a:pt x="41065" y="1266"/>
                    <a:pt x="41064" y="1266"/>
                  </a:cubicBezTo>
                  <a:cubicBezTo>
                    <a:pt x="41060" y="1266"/>
                    <a:pt x="41124" y="1180"/>
                    <a:pt x="41103" y="1078"/>
                  </a:cubicBezTo>
                  <a:cubicBezTo>
                    <a:pt x="41016" y="1067"/>
                    <a:pt x="40925" y="1056"/>
                    <a:pt x="40831" y="1045"/>
                  </a:cubicBezTo>
                  <a:lnTo>
                    <a:pt x="40831" y="1045"/>
                  </a:lnTo>
                  <a:cubicBezTo>
                    <a:pt x="40830" y="1047"/>
                    <a:pt x="40829" y="1050"/>
                    <a:pt x="40828" y="1053"/>
                  </a:cubicBezTo>
                  <a:lnTo>
                    <a:pt x="40818" y="1053"/>
                  </a:lnTo>
                  <a:cubicBezTo>
                    <a:pt x="40820" y="1049"/>
                    <a:pt x="40822" y="1047"/>
                    <a:pt x="40824" y="1045"/>
                  </a:cubicBezTo>
                  <a:lnTo>
                    <a:pt x="40824" y="1045"/>
                  </a:lnTo>
                  <a:cubicBezTo>
                    <a:pt x="40826" y="1045"/>
                    <a:pt x="40829" y="1045"/>
                    <a:pt x="40831" y="1045"/>
                  </a:cubicBezTo>
                  <a:lnTo>
                    <a:pt x="40831" y="1045"/>
                  </a:lnTo>
                  <a:cubicBezTo>
                    <a:pt x="40832" y="1041"/>
                    <a:pt x="40832" y="1039"/>
                    <a:pt x="40831" y="1039"/>
                  </a:cubicBezTo>
                  <a:lnTo>
                    <a:pt x="40831" y="1039"/>
                  </a:lnTo>
                  <a:cubicBezTo>
                    <a:pt x="40829" y="1039"/>
                    <a:pt x="40827" y="1041"/>
                    <a:pt x="40824" y="1045"/>
                  </a:cubicBezTo>
                  <a:lnTo>
                    <a:pt x="40824" y="1045"/>
                  </a:lnTo>
                  <a:cubicBezTo>
                    <a:pt x="40490" y="1008"/>
                    <a:pt x="40125" y="977"/>
                    <a:pt x="39775" y="977"/>
                  </a:cubicBezTo>
                  <a:lnTo>
                    <a:pt x="38597" y="1003"/>
                  </a:lnTo>
                  <a:lnTo>
                    <a:pt x="36266" y="1028"/>
                  </a:lnTo>
                  <a:lnTo>
                    <a:pt x="31605" y="1103"/>
                  </a:lnTo>
                  <a:cubicBezTo>
                    <a:pt x="29047" y="1144"/>
                    <a:pt x="26505" y="1185"/>
                    <a:pt x="23967" y="1185"/>
                  </a:cubicBezTo>
                  <a:cubicBezTo>
                    <a:pt x="23397" y="1185"/>
                    <a:pt x="22826" y="1183"/>
                    <a:pt x="22256" y="1178"/>
                  </a:cubicBezTo>
                  <a:cubicBezTo>
                    <a:pt x="21710" y="1174"/>
                    <a:pt x="21164" y="1172"/>
                    <a:pt x="20619" y="1172"/>
                  </a:cubicBezTo>
                  <a:cubicBezTo>
                    <a:pt x="19786" y="1172"/>
                    <a:pt x="18955" y="1175"/>
                    <a:pt x="18125" y="1175"/>
                  </a:cubicBezTo>
                  <a:cubicBezTo>
                    <a:pt x="16383" y="1175"/>
                    <a:pt x="14645" y="1162"/>
                    <a:pt x="12908" y="1078"/>
                  </a:cubicBezTo>
                  <a:cubicBezTo>
                    <a:pt x="9800" y="927"/>
                    <a:pt x="6717" y="551"/>
                    <a:pt x="3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187" name="Google Shape;3187;p60"/>
          <p:cNvGrpSpPr/>
          <p:nvPr/>
        </p:nvGrpSpPr>
        <p:grpSpPr>
          <a:xfrm rot="-899867">
            <a:off x="8988479" y="2443069"/>
            <a:ext cx="1044927" cy="984787"/>
            <a:chOff x="6525464" y="1900345"/>
            <a:chExt cx="563663" cy="531138"/>
          </a:xfrm>
        </p:grpSpPr>
        <p:sp>
          <p:nvSpPr>
            <p:cNvPr id="3188" name="Google Shape;3188;p60"/>
            <p:cNvSpPr/>
            <p:nvPr/>
          </p:nvSpPr>
          <p:spPr>
            <a:xfrm>
              <a:off x="6525464" y="2012697"/>
              <a:ext cx="486121" cy="418786"/>
            </a:xfrm>
            <a:custGeom>
              <a:avLst/>
              <a:gdLst/>
              <a:ahLst/>
              <a:cxnLst/>
              <a:rect l="l" t="t" r="r" b="b"/>
              <a:pathLst>
                <a:path w="20958" h="18055" extrusionOk="0">
                  <a:moveTo>
                    <a:pt x="12812" y="1437"/>
                  </a:moveTo>
                  <a:cubicBezTo>
                    <a:pt x="13569" y="1437"/>
                    <a:pt x="14327" y="1607"/>
                    <a:pt x="15001" y="1940"/>
                  </a:cubicBezTo>
                  <a:cubicBezTo>
                    <a:pt x="16490" y="2693"/>
                    <a:pt x="17572" y="4119"/>
                    <a:pt x="18042" y="5702"/>
                  </a:cubicBezTo>
                  <a:cubicBezTo>
                    <a:pt x="18653" y="7755"/>
                    <a:pt x="18042" y="9495"/>
                    <a:pt x="16239" y="10640"/>
                  </a:cubicBezTo>
                  <a:cubicBezTo>
                    <a:pt x="13763" y="12207"/>
                    <a:pt x="10628" y="12129"/>
                    <a:pt x="8104" y="13555"/>
                  </a:cubicBezTo>
                  <a:cubicBezTo>
                    <a:pt x="8057" y="13508"/>
                    <a:pt x="7995" y="13445"/>
                    <a:pt x="7932" y="13398"/>
                  </a:cubicBezTo>
                  <a:cubicBezTo>
                    <a:pt x="7948" y="13398"/>
                    <a:pt x="7948" y="13383"/>
                    <a:pt x="7963" y="13383"/>
                  </a:cubicBezTo>
                  <a:cubicBezTo>
                    <a:pt x="8449" y="12928"/>
                    <a:pt x="8904" y="12458"/>
                    <a:pt x="9374" y="12003"/>
                  </a:cubicBezTo>
                  <a:cubicBezTo>
                    <a:pt x="9813" y="11580"/>
                    <a:pt x="10252" y="11172"/>
                    <a:pt x="10691" y="10765"/>
                  </a:cubicBezTo>
                  <a:cubicBezTo>
                    <a:pt x="10910" y="10561"/>
                    <a:pt x="11130" y="10357"/>
                    <a:pt x="11349" y="10154"/>
                  </a:cubicBezTo>
                  <a:cubicBezTo>
                    <a:pt x="11443" y="10075"/>
                    <a:pt x="11819" y="9840"/>
                    <a:pt x="11851" y="9762"/>
                  </a:cubicBezTo>
                  <a:cubicBezTo>
                    <a:pt x="12039" y="9715"/>
                    <a:pt x="12211" y="9558"/>
                    <a:pt x="12211" y="9339"/>
                  </a:cubicBezTo>
                  <a:cubicBezTo>
                    <a:pt x="12211" y="9323"/>
                    <a:pt x="12211" y="9292"/>
                    <a:pt x="12211" y="9276"/>
                  </a:cubicBezTo>
                  <a:cubicBezTo>
                    <a:pt x="12195" y="9009"/>
                    <a:pt x="12007" y="8853"/>
                    <a:pt x="11756" y="8837"/>
                  </a:cubicBezTo>
                  <a:cubicBezTo>
                    <a:pt x="11728" y="8833"/>
                    <a:pt x="11700" y="8831"/>
                    <a:pt x="11672" y="8831"/>
                  </a:cubicBezTo>
                  <a:cubicBezTo>
                    <a:pt x="11262" y="8831"/>
                    <a:pt x="10970" y="9247"/>
                    <a:pt x="10691" y="9511"/>
                  </a:cubicBezTo>
                  <a:cubicBezTo>
                    <a:pt x="10032" y="10122"/>
                    <a:pt x="9405" y="10749"/>
                    <a:pt x="8778" y="11408"/>
                  </a:cubicBezTo>
                  <a:cubicBezTo>
                    <a:pt x="8292" y="11893"/>
                    <a:pt x="7822" y="12395"/>
                    <a:pt x="7368" y="12928"/>
                  </a:cubicBezTo>
                  <a:cubicBezTo>
                    <a:pt x="7274" y="12850"/>
                    <a:pt x="7164" y="12771"/>
                    <a:pt x="7086" y="12709"/>
                  </a:cubicBezTo>
                  <a:cubicBezTo>
                    <a:pt x="7039" y="12662"/>
                    <a:pt x="6976" y="12630"/>
                    <a:pt x="6929" y="12599"/>
                  </a:cubicBezTo>
                  <a:cubicBezTo>
                    <a:pt x="7587" y="12050"/>
                    <a:pt x="8120" y="11188"/>
                    <a:pt x="8637" y="10624"/>
                  </a:cubicBezTo>
                  <a:cubicBezTo>
                    <a:pt x="9060" y="10169"/>
                    <a:pt x="9499" y="9715"/>
                    <a:pt x="9954" y="9276"/>
                  </a:cubicBezTo>
                  <a:cubicBezTo>
                    <a:pt x="10361" y="8884"/>
                    <a:pt x="10785" y="8649"/>
                    <a:pt x="10879" y="8069"/>
                  </a:cubicBezTo>
                  <a:cubicBezTo>
                    <a:pt x="10894" y="7903"/>
                    <a:pt x="10808" y="7723"/>
                    <a:pt x="10634" y="7723"/>
                  </a:cubicBezTo>
                  <a:cubicBezTo>
                    <a:pt x="10627" y="7723"/>
                    <a:pt x="10620" y="7723"/>
                    <a:pt x="10612" y="7724"/>
                  </a:cubicBezTo>
                  <a:cubicBezTo>
                    <a:pt x="9578" y="7771"/>
                    <a:pt x="8606" y="9245"/>
                    <a:pt x="7963" y="9950"/>
                  </a:cubicBezTo>
                  <a:cubicBezTo>
                    <a:pt x="7571" y="10389"/>
                    <a:pt x="7023" y="10906"/>
                    <a:pt x="6600" y="11486"/>
                  </a:cubicBezTo>
                  <a:cubicBezTo>
                    <a:pt x="6850" y="11031"/>
                    <a:pt x="7054" y="10545"/>
                    <a:pt x="7195" y="9981"/>
                  </a:cubicBezTo>
                  <a:cubicBezTo>
                    <a:pt x="7556" y="8680"/>
                    <a:pt x="7713" y="7332"/>
                    <a:pt x="8010" y="6031"/>
                  </a:cubicBezTo>
                  <a:cubicBezTo>
                    <a:pt x="8355" y="4542"/>
                    <a:pt x="8888" y="3053"/>
                    <a:pt x="10220" y="2191"/>
                  </a:cubicBezTo>
                  <a:cubicBezTo>
                    <a:pt x="10984" y="1685"/>
                    <a:pt x="11897" y="1437"/>
                    <a:pt x="12812" y="1437"/>
                  </a:cubicBezTo>
                  <a:close/>
                  <a:moveTo>
                    <a:pt x="5612" y="12834"/>
                  </a:moveTo>
                  <a:cubicBezTo>
                    <a:pt x="6020" y="13085"/>
                    <a:pt x="6412" y="13367"/>
                    <a:pt x="6772" y="13696"/>
                  </a:cubicBezTo>
                  <a:cubicBezTo>
                    <a:pt x="6709" y="13806"/>
                    <a:pt x="6662" y="13915"/>
                    <a:pt x="6662" y="14041"/>
                  </a:cubicBezTo>
                  <a:cubicBezTo>
                    <a:pt x="6427" y="13853"/>
                    <a:pt x="6208" y="13633"/>
                    <a:pt x="6161" y="13586"/>
                  </a:cubicBezTo>
                  <a:cubicBezTo>
                    <a:pt x="6051" y="13477"/>
                    <a:pt x="5816" y="13163"/>
                    <a:pt x="5549" y="12881"/>
                  </a:cubicBezTo>
                  <a:cubicBezTo>
                    <a:pt x="5581" y="12865"/>
                    <a:pt x="5596" y="12850"/>
                    <a:pt x="5612" y="12834"/>
                  </a:cubicBezTo>
                  <a:close/>
                  <a:moveTo>
                    <a:pt x="7180" y="14072"/>
                  </a:moveTo>
                  <a:cubicBezTo>
                    <a:pt x="7195" y="14088"/>
                    <a:pt x="7227" y="14104"/>
                    <a:pt x="7242" y="14119"/>
                  </a:cubicBezTo>
                  <a:cubicBezTo>
                    <a:pt x="7164" y="14182"/>
                    <a:pt x="7117" y="14245"/>
                    <a:pt x="7070" y="14323"/>
                  </a:cubicBezTo>
                  <a:cubicBezTo>
                    <a:pt x="7054" y="14307"/>
                    <a:pt x="7039" y="14307"/>
                    <a:pt x="7023" y="14292"/>
                  </a:cubicBezTo>
                  <a:cubicBezTo>
                    <a:pt x="7039" y="14276"/>
                    <a:pt x="7054" y="14260"/>
                    <a:pt x="7070" y="14245"/>
                  </a:cubicBezTo>
                  <a:cubicBezTo>
                    <a:pt x="7086" y="14229"/>
                    <a:pt x="7101" y="14198"/>
                    <a:pt x="7117" y="14182"/>
                  </a:cubicBezTo>
                  <a:cubicBezTo>
                    <a:pt x="7117" y="14151"/>
                    <a:pt x="7117" y="14135"/>
                    <a:pt x="7117" y="14119"/>
                  </a:cubicBezTo>
                  <a:lnTo>
                    <a:pt x="7133" y="14119"/>
                  </a:lnTo>
                  <a:cubicBezTo>
                    <a:pt x="7148" y="14104"/>
                    <a:pt x="7164" y="14088"/>
                    <a:pt x="7180" y="14072"/>
                  </a:cubicBezTo>
                  <a:close/>
                  <a:moveTo>
                    <a:pt x="4593" y="13336"/>
                  </a:moveTo>
                  <a:cubicBezTo>
                    <a:pt x="4938" y="13774"/>
                    <a:pt x="5377" y="14370"/>
                    <a:pt x="5879" y="14825"/>
                  </a:cubicBezTo>
                  <a:cubicBezTo>
                    <a:pt x="5738" y="14981"/>
                    <a:pt x="5612" y="15169"/>
                    <a:pt x="5455" y="15342"/>
                  </a:cubicBezTo>
                  <a:cubicBezTo>
                    <a:pt x="5346" y="15467"/>
                    <a:pt x="5236" y="15593"/>
                    <a:pt x="5142" y="15718"/>
                  </a:cubicBezTo>
                  <a:cubicBezTo>
                    <a:pt x="5017" y="15452"/>
                    <a:pt x="4860" y="15185"/>
                    <a:pt x="4766" y="14903"/>
                  </a:cubicBezTo>
                  <a:cubicBezTo>
                    <a:pt x="4609" y="14480"/>
                    <a:pt x="4484" y="14025"/>
                    <a:pt x="4358" y="13602"/>
                  </a:cubicBezTo>
                  <a:cubicBezTo>
                    <a:pt x="4437" y="13508"/>
                    <a:pt x="4515" y="13430"/>
                    <a:pt x="4578" y="13351"/>
                  </a:cubicBezTo>
                  <a:cubicBezTo>
                    <a:pt x="4593" y="13351"/>
                    <a:pt x="4593" y="13336"/>
                    <a:pt x="4593" y="13336"/>
                  </a:cubicBezTo>
                  <a:close/>
                  <a:moveTo>
                    <a:pt x="3935" y="14057"/>
                  </a:moveTo>
                  <a:cubicBezTo>
                    <a:pt x="3966" y="14825"/>
                    <a:pt x="4154" y="15702"/>
                    <a:pt x="4609" y="16298"/>
                  </a:cubicBezTo>
                  <a:cubicBezTo>
                    <a:pt x="4452" y="16439"/>
                    <a:pt x="4280" y="16580"/>
                    <a:pt x="4107" y="16690"/>
                  </a:cubicBezTo>
                  <a:cubicBezTo>
                    <a:pt x="3951" y="16000"/>
                    <a:pt x="3684" y="15342"/>
                    <a:pt x="3324" y="14746"/>
                  </a:cubicBezTo>
                  <a:cubicBezTo>
                    <a:pt x="3512" y="14511"/>
                    <a:pt x="3716" y="14276"/>
                    <a:pt x="3935" y="14057"/>
                  </a:cubicBezTo>
                  <a:close/>
                  <a:moveTo>
                    <a:pt x="2916" y="15279"/>
                  </a:moveTo>
                  <a:cubicBezTo>
                    <a:pt x="3073" y="15828"/>
                    <a:pt x="3214" y="16376"/>
                    <a:pt x="3324" y="16925"/>
                  </a:cubicBezTo>
                  <a:cubicBezTo>
                    <a:pt x="3308" y="16926"/>
                    <a:pt x="3292" y="16926"/>
                    <a:pt x="3276" y="16926"/>
                  </a:cubicBezTo>
                  <a:cubicBezTo>
                    <a:pt x="2903" y="16926"/>
                    <a:pt x="2569" y="16748"/>
                    <a:pt x="2524" y="16267"/>
                  </a:cubicBezTo>
                  <a:cubicBezTo>
                    <a:pt x="2509" y="15922"/>
                    <a:pt x="2728" y="15577"/>
                    <a:pt x="2916" y="15279"/>
                  </a:cubicBezTo>
                  <a:close/>
                  <a:moveTo>
                    <a:pt x="12793" y="0"/>
                  </a:moveTo>
                  <a:cubicBezTo>
                    <a:pt x="10898" y="0"/>
                    <a:pt x="9032" y="816"/>
                    <a:pt x="7885" y="2473"/>
                  </a:cubicBezTo>
                  <a:cubicBezTo>
                    <a:pt x="6897" y="3900"/>
                    <a:pt x="6600" y="5639"/>
                    <a:pt x="6333" y="7301"/>
                  </a:cubicBezTo>
                  <a:cubicBezTo>
                    <a:pt x="6114" y="8665"/>
                    <a:pt x="5926" y="10310"/>
                    <a:pt x="5299" y="11643"/>
                  </a:cubicBezTo>
                  <a:cubicBezTo>
                    <a:pt x="5048" y="11674"/>
                    <a:pt x="4860" y="11909"/>
                    <a:pt x="4875" y="12160"/>
                  </a:cubicBezTo>
                  <a:cubicBezTo>
                    <a:pt x="4812" y="12125"/>
                    <a:pt x="4745" y="12108"/>
                    <a:pt x="4678" y="12108"/>
                  </a:cubicBezTo>
                  <a:cubicBezTo>
                    <a:pt x="4562" y="12108"/>
                    <a:pt x="4448" y="12160"/>
                    <a:pt x="4358" y="12270"/>
                  </a:cubicBezTo>
                  <a:cubicBezTo>
                    <a:pt x="4248" y="12411"/>
                    <a:pt x="4233" y="12567"/>
                    <a:pt x="4264" y="12709"/>
                  </a:cubicBezTo>
                  <a:cubicBezTo>
                    <a:pt x="4217" y="12724"/>
                    <a:pt x="4170" y="12740"/>
                    <a:pt x="4123" y="12756"/>
                  </a:cubicBezTo>
                  <a:cubicBezTo>
                    <a:pt x="2603" y="13430"/>
                    <a:pt x="1" y="16611"/>
                    <a:pt x="2383" y="17834"/>
                  </a:cubicBezTo>
                  <a:cubicBezTo>
                    <a:pt x="2689" y="17987"/>
                    <a:pt x="3007" y="18055"/>
                    <a:pt x="3323" y="18055"/>
                  </a:cubicBezTo>
                  <a:cubicBezTo>
                    <a:pt x="3947" y="18055"/>
                    <a:pt x="4564" y="17791"/>
                    <a:pt x="5064" y="17395"/>
                  </a:cubicBezTo>
                  <a:cubicBezTo>
                    <a:pt x="5612" y="16956"/>
                    <a:pt x="6035" y="16408"/>
                    <a:pt x="6490" y="15890"/>
                  </a:cubicBezTo>
                  <a:cubicBezTo>
                    <a:pt x="6662" y="15702"/>
                    <a:pt x="6803" y="15546"/>
                    <a:pt x="6913" y="15389"/>
                  </a:cubicBezTo>
                  <a:cubicBezTo>
                    <a:pt x="6960" y="15405"/>
                    <a:pt x="7007" y="15405"/>
                    <a:pt x="7054" y="15405"/>
                  </a:cubicBezTo>
                  <a:cubicBezTo>
                    <a:pt x="7100" y="15411"/>
                    <a:pt x="7150" y="15415"/>
                    <a:pt x="7203" y="15415"/>
                  </a:cubicBezTo>
                  <a:cubicBezTo>
                    <a:pt x="7278" y="15415"/>
                    <a:pt x="7357" y="15407"/>
                    <a:pt x="7430" y="15389"/>
                  </a:cubicBezTo>
                  <a:cubicBezTo>
                    <a:pt x="7487" y="15411"/>
                    <a:pt x="7550" y="15424"/>
                    <a:pt x="7616" y="15424"/>
                  </a:cubicBezTo>
                  <a:cubicBezTo>
                    <a:pt x="7734" y="15424"/>
                    <a:pt x="7864" y="15385"/>
                    <a:pt x="7995" y="15295"/>
                  </a:cubicBezTo>
                  <a:cubicBezTo>
                    <a:pt x="11255" y="13006"/>
                    <a:pt x="16051" y="13743"/>
                    <a:pt x="18700" y="10404"/>
                  </a:cubicBezTo>
                  <a:cubicBezTo>
                    <a:pt x="20957" y="7567"/>
                    <a:pt x="19327" y="3241"/>
                    <a:pt x="16678" y="1266"/>
                  </a:cubicBezTo>
                  <a:cubicBezTo>
                    <a:pt x="15542" y="425"/>
                    <a:pt x="14160" y="0"/>
                    <a:pt x="12793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9" name="Google Shape;3189;p60"/>
            <p:cNvSpPr/>
            <p:nvPr/>
          </p:nvSpPr>
          <p:spPr>
            <a:xfrm>
              <a:off x="6583263" y="2063306"/>
              <a:ext cx="77379" cy="46042"/>
            </a:xfrm>
            <a:custGeom>
              <a:avLst/>
              <a:gdLst/>
              <a:ahLst/>
              <a:cxnLst/>
              <a:rect l="l" t="t" r="r" b="b"/>
              <a:pathLst>
                <a:path w="3336" h="1985" extrusionOk="0">
                  <a:moveTo>
                    <a:pt x="1000" y="0"/>
                  </a:moveTo>
                  <a:cubicBezTo>
                    <a:pt x="614" y="0"/>
                    <a:pt x="248" y="250"/>
                    <a:pt x="142" y="636"/>
                  </a:cubicBezTo>
                  <a:cubicBezTo>
                    <a:pt x="1" y="1122"/>
                    <a:pt x="299" y="1545"/>
                    <a:pt x="738" y="1702"/>
                  </a:cubicBezTo>
                  <a:cubicBezTo>
                    <a:pt x="1318" y="1921"/>
                    <a:pt x="1913" y="1953"/>
                    <a:pt x="2525" y="1984"/>
                  </a:cubicBezTo>
                  <a:cubicBezTo>
                    <a:pt x="2530" y="1984"/>
                    <a:pt x="2536" y="1984"/>
                    <a:pt x="2542" y="1984"/>
                  </a:cubicBezTo>
                  <a:cubicBezTo>
                    <a:pt x="3170" y="1984"/>
                    <a:pt x="3335" y="1135"/>
                    <a:pt x="2838" y="808"/>
                  </a:cubicBezTo>
                  <a:cubicBezTo>
                    <a:pt x="2321" y="479"/>
                    <a:pt x="1804" y="181"/>
                    <a:pt x="1208" y="25"/>
                  </a:cubicBezTo>
                  <a:cubicBezTo>
                    <a:pt x="1139" y="8"/>
                    <a:pt x="1069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0" name="Google Shape;3190;p60"/>
            <p:cNvSpPr/>
            <p:nvPr/>
          </p:nvSpPr>
          <p:spPr>
            <a:xfrm>
              <a:off x="6661426" y="1973986"/>
              <a:ext cx="56387" cy="43073"/>
            </a:xfrm>
            <a:custGeom>
              <a:avLst/>
              <a:gdLst/>
              <a:ahLst/>
              <a:cxnLst/>
              <a:rect l="l" t="t" r="r" b="b"/>
              <a:pathLst>
                <a:path w="2431" h="1857" extrusionOk="0">
                  <a:moveTo>
                    <a:pt x="629" y="1"/>
                  </a:moveTo>
                  <a:cubicBezTo>
                    <a:pt x="291" y="1"/>
                    <a:pt x="0" y="333"/>
                    <a:pt x="111" y="678"/>
                  </a:cubicBezTo>
                  <a:cubicBezTo>
                    <a:pt x="236" y="1117"/>
                    <a:pt x="565" y="1399"/>
                    <a:pt x="941" y="1603"/>
                  </a:cubicBezTo>
                  <a:cubicBezTo>
                    <a:pt x="1112" y="1750"/>
                    <a:pt x="1323" y="1857"/>
                    <a:pt x="1545" y="1857"/>
                  </a:cubicBezTo>
                  <a:cubicBezTo>
                    <a:pt x="1630" y="1857"/>
                    <a:pt x="1717" y="1841"/>
                    <a:pt x="1803" y="1807"/>
                  </a:cubicBezTo>
                  <a:cubicBezTo>
                    <a:pt x="2180" y="1666"/>
                    <a:pt x="2430" y="1352"/>
                    <a:pt x="2368" y="945"/>
                  </a:cubicBezTo>
                  <a:cubicBezTo>
                    <a:pt x="2321" y="568"/>
                    <a:pt x="1992" y="255"/>
                    <a:pt x="1600" y="255"/>
                  </a:cubicBezTo>
                  <a:lnTo>
                    <a:pt x="1553" y="255"/>
                  </a:lnTo>
                  <a:cubicBezTo>
                    <a:pt x="1506" y="239"/>
                    <a:pt x="1443" y="224"/>
                    <a:pt x="1380" y="224"/>
                  </a:cubicBezTo>
                  <a:cubicBezTo>
                    <a:pt x="1318" y="224"/>
                    <a:pt x="1271" y="208"/>
                    <a:pt x="1224" y="192"/>
                  </a:cubicBezTo>
                  <a:cubicBezTo>
                    <a:pt x="1114" y="145"/>
                    <a:pt x="957" y="83"/>
                    <a:pt x="769" y="20"/>
                  </a:cubicBezTo>
                  <a:cubicBezTo>
                    <a:pt x="722" y="7"/>
                    <a:pt x="675" y="1"/>
                    <a:pt x="629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1" name="Google Shape;3191;p60"/>
            <p:cNvSpPr/>
            <p:nvPr/>
          </p:nvSpPr>
          <p:spPr>
            <a:xfrm>
              <a:off x="6814135" y="1900345"/>
              <a:ext cx="41102" cy="67080"/>
            </a:xfrm>
            <a:custGeom>
              <a:avLst/>
              <a:gdLst/>
              <a:ahLst/>
              <a:cxnLst/>
              <a:rect l="l" t="t" r="r" b="b"/>
              <a:pathLst>
                <a:path w="1772" h="2892" extrusionOk="0">
                  <a:moveTo>
                    <a:pt x="802" y="0"/>
                  </a:moveTo>
                  <a:cubicBezTo>
                    <a:pt x="585" y="0"/>
                    <a:pt x="377" y="138"/>
                    <a:pt x="298" y="373"/>
                  </a:cubicBezTo>
                  <a:cubicBezTo>
                    <a:pt x="141" y="844"/>
                    <a:pt x="204" y="1361"/>
                    <a:pt x="110" y="1831"/>
                  </a:cubicBezTo>
                  <a:cubicBezTo>
                    <a:pt x="0" y="2333"/>
                    <a:pt x="282" y="2819"/>
                    <a:pt x="815" y="2881"/>
                  </a:cubicBezTo>
                  <a:cubicBezTo>
                    <a:pt x="857" y="2888"/>
                    <a:pt x="899" y="2891"/>
                    <a:pt x="940" y="2891"/>
                  </a:cubicBezTo>
                  <a:cubicBezTo>
                    <a:pt x="1379" y="2891"/>
                    <a:pt x="1771" y="2523"/>
                    <a:pt x="1771" y="2051"/>
                  </a:cubicBezTo>
                  <a:cubicBezTo>
                    <a:pt x="1756" y="1408"/>
                    <a:pt x="1677" y="624"/>
                    <a:pt x="1176" y="154"/>
                  </a:cubicBezTo>
                  <a:cubicBezTo>
                    <a:pt x="1065" y="49"/>
                    <a:pt x="932" y="0"/>
                    <a:pt x="80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2" name="Google Shape;3192;p60"/>
            <p:cNvSpPr/>
            <p:nvPr/>
          </p:nvSpPr>
          <p:spPr>
            <a:xfrm>
              <a:off x="6970462" y="1971295"/>
              <a:ext cx="55042" cy="65062"/>
            </a:xfrm>
            <a:custGeom>
              <a:avLst/>
              <a:gdLst/>
              <a:ahLst/>
              <a:cxnLst/>
              <a:rect l="l" t="t" r="r" b="b"/>
              <a:pathLst>
                <a:path w="2373" h="2805" extrusionOk="0">
                  <a:moveTo>
                    <a:pt x="1866" y="1"/>
                  </a:moveTo>
                  <a:cubicBezTo>
                    <a:pt x="1787" y="1"/>
                    <a:pt x="1702" y="23"/>
                    <a:pt x="1615" y="73"/>
                  </a:cubicBezTo>
                  <a:cubicBezTo>
                    <a:pt x="1285" y="261"/>
                    <a:pt x="1019" y="434"/>
                    <a:pt x="752" y="731"/>
                  </a:cubicBezTo>
                  <a:cubicBezTo>
                    <a:pt x="486" y="1029"/>
                    <a:pt x="141" y="1390"/>
                    <a:pt x="63" y="1782"/>
                  </a:cubicBezTo>
                  <a:cubicBezTo>
                    <a:pt x="0" y="2111"/>
                    <a:pt x="78" y="2424"/>
                    <a:pt x="345" y="2628"/>
                  </a:cubicBezTo>
                  <a:cubicBezTo>
                    <a:pt x="491" y="2737"/>
                    <a:pt x="679" y="2804"/>
                    <a:pt x="866" y="2804"/>
                  </a:cubicBezTo>
                  <a:cubicBezTo>
                    <a:pt x="1001" y="2804"/>
                    <a:pt x="1136" y="2770"/>
                    <a:pt x="1254" y="2691"/>
                  </a:cubicBezTo>
                  <a:cubicBezTo>
                    <a:pt x="1599" y="2471"/>
                    <a:pt x="1834" y="2079"/>
                    <a:pt x="2006" y="1703"/>
                  </a:cubicBezTo>
                  <a:cubicBezTo>
                    <a:pt x="2085" y="1531"/>
                    <a:pt x="2179" y="1358"/>
                    <a:pt x="2242" y="1186"/>
                  </a:cubicBezTo>
                  <a:cubicBezTo>
                    <a:pt x="2304" y="998"/>
                    <a:pt x="2304" y="810"/>
                    <a:pt x="2336" y="622"/>
                  </a:cubicBezTo>
                  <a:cubicBezTo>
                    <a:pt x="2373" y="301"/>
                    <a:pt x="2158" y="1"/>
                    <a:pt x="1866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3" name="Google Shape;3193;p60"/>
            <p:cNvSpPr/>
            <p:nvPr/>
          </p:nvSpPr>
          <p:spPr>
            <a:xfrm>
              <a:off x="7020979" y="2104870"/>
              <a:ext cx="65108" cy="40545"/>
            </a:xfrm>
            <a:custGeom>
              <a:avLst/>
              <a:gdLst/>
              <a:ahLst/>
              <a:cxnLst/>
              <a:rect l="l" t="t" r="r" b="b"/>
              <a:pathLst>
                <a:path w="2807" h="1748" extrusionOk="0">
                  <a:moveTo>
                    <a:pt x="1900" y="0"/>
                  </a:moveTo>
                  <a:cubicBezTo>
                    <a:pt x="1827" y="0"/>
                    <a:pt x="1752" y="11"/>
                    <a:pt x="1678" y="35"/>
                  </a:cubicBezTo>
                  <a:cubicBezTo>
                    <a:pt x="1223" y="192"/>
                    <a:pt x="565" y="270"/>
                    <a:pt x="236" y="647"/>
                  </a:cubicBezTo>
                  <a:cubicBezTo>
                    <a:pt x="48" y="866"/>
                    <a:pt x="1" y="1227"/>
                    <a:pt x="236" y="1430"/>
                  </a:cubicBezTo>
                  <a:cubicBezTo>
                    <a:pt x="531" y="1685"/>
                    <a:pt x="911" y="1747"/>
                    <a:pt x="1292" y="1747"/>
                  </a:cubicBezTo>
                  <a:cubicBezTo>
                    <a:pt x="1498" y="1747"/>
                    <a:pt x="1705" y="1729"/>
                    <a:pt x="1897" y="1712"/>
                  </a:cubicBezTo>
                  <a:cubicBezTo>
                    <a:pt x="2399" y="1665"/>
                    <a:pt x="2807" y="1289"/>
                    <a:pt x="2728" y="756"/>
                  </a:cubicBezTo>
                  <a:cubicBezTo>
                    <a:pt x="2675" y="345"/>
                    <a:pt x="2307" y="0"/>
                    <a:pt x="190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4" name="Google Shape;3194;p60"/>
            <p:cNvSpPr/>
            <p:nvPr/>
          </p:nvSpPr>
          <p:spPr>
            <a:xfrm>
              <a:off x="6997367" y="2251247"/>
              <a:ext cx="91759" cy="51748"/>
            </a:xfrm>
            <a:custGeom>
              <a:avLst/>
              <a:gdLst/>
              <a:ahLst/>
              <a:cxnLst/>
              <a:rect l="l" t="t" r="r" b="b"/>
              <a:pathLst>
                <a:path w="3956" h="2231" extrusionOk="0">
                  <a:moveTo>
                    <a:pt x="1073" y="1"/>
                  </a:moveTo>
                  <a:cubicBezTo>
                    <a:pt x="887" y="1"/>
                    <a:pt x="710" y="19"/>
                    <a:pt x="549" y="57"/>
                  </a:cubicBezTo>
                  <a:cubicBezTo>
                    <a:pt x="157" y="151"/>
                    <a:pt x="0" y="699"/>
                    <a:pt x="313" y="982"/>
                  </a:cubicBezTo>
                  <a:cubicBezTo>
                    <a:pt x="611" y="1264"/>
                    <a:pt x="987" y="1420"/>
                    <a:pt x="1364" y="1624"/>
                  </a:cubicBezTo>
                  <a:cubicBezTo>
                    <a:pt x="1740" y="1828"/>
                    <a:pt x="2132" y="2094"/>
                    <a:pt x="2555" y="2204"/>
                  </a:cubicBezTo>
                  <a:cubicBezTo>
                    <a:pt x="2623" y="2222"/>
                    <a:pt x="2691" y="2231"/>
                    <a:pt x="2757" y="2231"/>
                  </a:cubicBezTo>
                  <a:cubicBezTo>
                    <a:pt x="3435" y="2231"/>
                    <a:pt x="3956" y="1338"/>
                    <a:pt x="3370" y="809"/>
                  </a:cubicBezTo>
                  <a:cubicBezTo>
                    <a:pt x="2848" y="338"/>
                    <a:pt x="1880" y="1"/>
                    <a:pt x="107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5" name="Google Shape;3195;p60"/>
            <p:cNvSpPr/>
            <p:nvPr/>
          </p:nvSpPr>
          <p:spPr>
            <a:xfrm>
              <a:off x="6910112" y="2342353"/>
              <a:ext cx="45091" cy="67010"/>
            </a:xfrm>
            <a:custGeom>
              <a:avLst/>
              <a:gdLst/>
              <a:ahLst/>
              <a:cxnLst/>
              <a:rect l="l" t="t" r="r" b="b"/>
              <a:pathLst>
                <a:path w="1944" h="2889" extrusionOk="0">
                  <a:moveTo>
                    <a:pt x="468" y="1"/>
                  </a:moveTo>
                  <a:cubicBezTo>
                    <a:pt x="295" y="1"/>
                    <a:pt x="133" y="107"/>
                    <a:pt x="79" y="282"/>
                  </a:cubicBezTo>
                  <a:cubicBezTo>
                    <a:pt x="79" y="298"/>
                    <a:pt x="63" y="345"/>
                    <a:pt x="32" y="439"/>
                  </a:cubicBezTo>
                  <a:cubicBezTo>
                    <a:pt x="0" y="565"/>
                    <a:pt x="32" y="706"/>
                    <a:pt x="63" y="831"/>
                  </a:cubicBezTo>
                  <a:cubicBezTo>
                    <a:pt x="79" y="941"/>
                    <a:pt x="63" y="862"/>
                    <a:pt x="79" y="1003"/>
                  </a:cubicBezTo>
                  <a:cubicBezTo>
                    <a:pt x="79" y="1082"/>
                    <a:pt x="94" y="1176"/>
                    <a:pt x="94" y="1254"/>
                  </a:cubicBezTo>
                  <a:cubicBezTo>
                    <a:pt x="94" y="1270"/>
                    <a:pt x="110" y="1333"/>
                    <a:pt x="110" y="1348"/>
                  </a:cubicBezTo>
                  <a:cubicBezTo>
                    <a:pt x="110" y="1427"/>
                    <a:pt x="126" y="1489"/>
                    <a:pt x="141" y="1568"/>
                  </a:cubicBezTo>
                  <a:cubicBezTo>
                    <a:pt x="141" y="1568"/>
                    <a:pt x="141" y="1615"/>
                    <a:pt x="157" y="1662"/>
                  </a:cubicBezTo>
                  <a:cubicBezTo>
                    <a:pt x="157" y="1693"/>
                    <a:pt x="157" y="1724"/>
                    <a:pt x="157" y="1724"/>
                  </a:cubicBezTo>
                  <a:cubicBezTo>
                    <a:pt x="157" y="1818"/>
                    <a:pt x="173" y="1913"/>
                    <a:pt x="188" y="1991"/>
                  </a:cubicBezTo>
                  <a:cubicBezTo>
                    <a:pt x="235" y="2242"/>
                    <a:pt x="345" y="2461"/>
                    <a:pt x="502" y="2649"/>
                  </a:cubicBezTo>
                  <a:cubicBezTo>
                    <a:pt x="641" y="2817"/>
                    <a:pt x="827" y="2889"/>
                    <a:pt x="1014" y="2889"/>
                  </a:cubicBezTo>
                  <a:cubicBezTo>
                    <a:pt x="1354" y="2889"/>
                    <a:pt x="1702" y="2653"/>
                    <a:pt x="1803" y="2320"/>
                  </a:cubicBezTo>
                  <a:cubicBezTo>
                    <a:pt x="1944" y="1803"/>
                    <a:pt x="1615" y="1286"/>
                    <a:pt x="1348" y="878"/>
                  </a:cubicBezTo>
                  <a:cubicBezTo>
                    <a:pt x="1303" y="810"/>
                    <a:pt x="1290" y="789"/>
                    <a:pt x="1292" y="789"/>
                  </a:cubicBezTo>
                  <a:lnTo>
                    <a:pt x="1292" y="789"/>
                  </a:lnTo>
                  <a:cubicBezTo>
                    <a:pt x="1295" y="789"/>
                    <a:pt x="1337" y="845"/>
                    <a:pt x="1339" y="845"/>
                  </a:cubicBezTo>
                  <a:cubicBezTo>
                    <a:pt x="1341" y="845"/>
                    <a:pt x="1332" y="830"/>
                    <a:pt x="1301" y="784"/>
                  </a:cubicBezTo>
                  <a:cubicBezTo>
                    <a:pt x="1257" y="725"/>
                    <a:pt x="1212" y="679"/>
                    <a:pt x="1181" y="622"/>
                  </a:cubicBezTo>
                  <a:lnTo>
                    <a:pt x="1181" y="622"/>
                  </a:lnTo>
                  <a:cubicBezTo>
                    <a:pt x="1186" y="628"/>
                    <a:pt x="1190" y="633"/>
                    <a:pt x="1191" y="633"/>
                  </a:cubicBezTo>
                  <a:cubicBezTo>
                    <a:pt x="1191" y="633"/>
                    <a:pt x="1187" y="627"/>
                    <a:pt x="1176" y="612"/>
                  </a:cubicBezTo>
                  <a:lnTo>
                    <a:pt x="1176" y="612"/>
                  </a:lnTo>
                  <a:cubicBezTo>
                    <a:pt x="1177" y="615"/>
                    <a:pt x="1179" y="618"/>
                    <a:pt x="1181" y="622"/>
                  </a:cubicBezTo>
                  <a:lnTo>
                    <a:pt x="1181" y="622"/>
                  </a:lnTo>
                  <a:cubicBezTo>
                    <a:pt x="1167" y="604"/>
                    <a:pt x="1144" y="573"/>
                    <a:pt x="1144" y="565"/>
                  </a:cubicBezTo>
                  <a:cubicBezTo>
                    <a:pt x="1113" y="518"/>
                    <a:pt x="1082" y="486"/>
                    <a:pt x="1066" y="439"/>
                  </a:cubicBezTo>
                  <a:cubicBezTo>
                    <a:pt x="988" y="314"/>
                    <a:pt x="925" y="204"/>
                    <a:pt x="800" y="126"/>
                  </a:cubicBezTo>
                  <a:cubicBezTo>
                    <a:pt x="737" y="94"/>
                    <a:pt x="706" y="63"/>
                    <a:pt x="690" y="63"/>
                  </a:cubicBezTo>
                  <a:cubicBezTo>
                    <a:pt x="619" y="21"/>
                    <a:pt x="543" y="1"/>
                    <a:pt x="468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6" name="Google Shape;3196;p60"/>
            <p:cNvSpPr/>
            <p:nvPr/>
          </p:nvSpPr>
          <p:spPr>
            <a:xfrm>
              <a:off x="6912292" y="2372528"/>
              <a:ext cx="371" cy="1299"/>
            </a:xfrm>
            <a:custGeom>
              <a:avLst/>
              <a:gdLst/>
              <a:ahLst/>
              <a:cxnLst/>
              <a:rect l="l" t="t" r="r" b="b"/>
              <a:pathLst>
                <a:path w="16" h="56" extrusionOk="0">
                  <a:moveTo>
                    <a:pt x="0" y="0"/>
                  </a:moveTo>
                  <a:cubicBezTo>
                    <a:pt x="0" y="5"/>
                    <a:pt x="2" y="10"/>
                    <a:pt x="4" y="15"/>
                  </a:cubicBezTo>
                  <a:lnTo>
                    <a:pt x="4" y="15"/>
                  </a:lnTo>
                  <a:cubicBezTo>
                    <a:pt x="3" y="11"/>
                    <a:pt x="2" y="6"/>
                    <a:pt x="0" y="0"/>
                  </a:cubicBezTo>
                  <a:close/>
                  <a:moveTo>
                    <a:pt x="4" y="15"/>
                  </a:moveTo>
                  <a:lnTo>
                    <a:pt x="4" y="15"/>
                  </a:lnTo>
                  <a:cubicBezTo>
                    <a:pt x="12" y="45"/>
                    <a:pt x="14" y="56"/>
                    <a:pt x="15" y="56"/>
                  </a:cubicBezTo>
                  <a:cubicBezTo>
                    <a:pt x="16" y="56"/>
                    <a:pt x="16" y="52"/>
                    <a:pt x="16" y="47"/>
                  </a:cubicBezTo>
                  <a:cubicBezTo>
                    <a:pt x="16" y="37"/>
                    <a:pt x="9" y="26"/>
                    <a:pt x="4" y="1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7" name="Google Shape;3197;p60"/>
            <p:cNvSpPr/>
            <p:nvPr/>
          </p:nvSpPr>
          <p:spPr>
            <a:xfrm>
              <a:off x="6798131" y="2379533"/>
              <a:ext cx="36370" cy="51493"/>
            </a:xfrm>
            <a:custGeom>
              <a:avLst/>
              <a:gdLst/>
              <a:ahLst/>
              <a:cxnLst/>
              <a:rect l="l" t="t" r="r" b="b"/>
              <a:pathLst>
                <a:path w="1568" h="2220" extrusionOk="0">
                  <a:moveTo>
                    <a:pt x="600" y="0"/>
                  </a:moveTo>
                  <a:cubicBezTo>
                    <a:pt x="481" y="0"/>
                    <a:pt x="366" y="55"/>
                    <a:pt x="314" y="168"/>
                  </a:cubicBezTo>
                  <a:cubicBezTo>
                    <a:pt x="173" y="435"/>
                    <a:pt x="157" y="780"/>
                    <a:pt x="126" y="1109"/>
                  </a:cubicBezTo>
                  <a:cubicBezTo>
                    <a:pt x="0" y="1328"/>
                    <a:pt x="16" y="1642"/>
                    <a:pt x="142" y="1846"/>
                  </a:cubicBezTo>
                  <a:cubicBezTo>
                    <a:pt x="266" y="2082"/>
                    <a:pt x="518" y="2219"/>
                    <a:pt x="781" y="2219"/>
                  </a:cubicBezTo>
                  <a:cubicBezTo>
                    <a:pt x="850" y="2219"/>
                    <a:pt x="920" y="2210"/>
                    <a:pt x="988" y="2190"/>
                  </a:cubicBezTo>
                  <a:cubicBezTo>
                    <a:pt x="1270" y="2112"/>
                    <a:pt x="1474" y="1861"/>
                    <a:pt x="1521" y="1579"/>
                  </a:cubicBezTo>
                  <a:cubicBezTo>
                    <a:pt x="1568" y="1313"/>
                    <a:pt x="1458" y="1093"/>
                    <a:pt x="1286" y="937"/>
                  </a:cubicBezTo>
                  <a:cubicBezTo>
                    <a:pt x="1239" y="842"/>
                    <a:pt x="1192" y="733"/>
                    <a:pt x="1145" y="623"/>
                  </a:cubicBezTo>
                  <a:cubicBezTo>
                    <a:pt x="1066" y="435"/>
                    <a:pt x="1004" y="247"/>
                    <a:pt x="863" y="106"/>
                  </a:cubicBezTo>
                  <a:cubicBezTo>
                    <a:pt x="793" y="36"/>
                    <a:pt x="695" y="0"/>
                    <a:pt x="60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8" name="Google Shape;3198;p60"/>
            <p:cNvSpPr/>
            <p:nvPr/>
          </p:nvSpPr>
          <p:spPr>
            <a:xfrm>
              <a:off x="6570553" y="2203630"/>
              <a:ext cx="48918" cy="28136"/>
            </a:xfrm>
            <a:custGeom>
              <a:avLst/>
              <a:gdLst/>
              <a:ahLst/>
              <a:cxnLst/>
              <a:rect l="l" t="t" r="r" b="b"/>
              <a:pathLst>
                <a:path w="2109" h="1213" extrusionOk="0">
                  <a:moveTo>
                    <a:pt x="1463" y="1"/>
                  </a:moveTo>
                  <a:cubicBezTo>
                    <a:pt x="1410" y="1"/>
                    <a:pt x="1356" y="8"/>
                    <a:pt x="1301" y="25"/>
                  </a:cubicBezTo>
                  <a:cubicBezTo>
                    <a:pt x="1098" y="72"/>
                    <a:pt x="909" y="56"/>
                    <a:pt x="706" y="103"/>
                  </a:cubicBezTo>
                  <a:cubicBezTo>
                    <a:pt x="502" y="135"/>
                    <a:pt x="361" y="213"/>
                    <a:pt x="157" y="276"/>
                  </a:cubicBezTo>
                  <a:cubicBezTo>
                    <a:pt x="16" y="323"/>
                    <a:pt x="0" y="511"/>
                    <a:pt x="126" y="589"/>
                  </a:cubicBezTo>
                  <a:cubicBezTo>
                    <a:pt x="282" y="699"/>
                    <a:pt x="424" y="824"/>
                    <a:pt x="612" y="903"/>
                  </a:cubicBezTo>
                  <a:cubicBezTo>
                    <a:pt x="784" y="997"/>
                    <a:pt x="972" y="1028"/>
                    <a:pt x="1160" y="1122"/>
                  </a:cubicBezTo>
                  <a:cubicBezTo>
                    <a:pt x="1256" y="1184"/>
                    <a:pt x="1359" y="1213"/>
                    <a:pt x="1460" y="1213"/>
                  </a:cubicBezTo>
                  <a:cubicBezTo>
                    <a:pt x="1741" y="1213"/>
                    <a:pt x="2008" y="995"/>
                    <a:pt x="2054" y="683"/>
                  </a:cubicBezTo>
                  <a:cubicBezTo>
                    <a:pt x="2108" y="330"/>
                    <a:pt x="1809" y="1"/>
                    <a:pt x="1463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199" name="Google Shape;3199;p60"/>
          <p:cNvGrpSpPr/>
          <p:nvPr/>
        </p:nvGrpSpPr>
        <p:grpSpPr>
          <a:xfrm>
            <a:off x="9382821" y="6236946"/>
            <a:ext cx="2327444" cy="306897"/>
            <a:chOff x="1394800" y="3522000"/>
            <a:chExt cx="1048650" cy="138275"/>
          </a:xfrm>
        </p:grpSpPr>
        <p:sp>
          <p:nvSpPr>
            <p:cNvPr id="3200" name="Google Shape;3200;p60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1" name="Google Shape;3201;p60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2" name="Google Shape;3202;p60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3" name="Google Shape;3203;p60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4" name="Google Shape;3204;p60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5" name="Google Shape;3205;p60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6" name="Google Shape;3206;p60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7" name="Google Shape;3207;p60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8" name="Google Shape;3208;p60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960000" y="1662565"/>
            <a:ext cx="7022044" cy="4586800"/>
          </a:xfrm>
        </p:spPr>
        <p:txBody>
          <a:bodyPr/>
          <a:lstStyle/>
          <a:p>
            <a:r>
              <a:rPr lang="es-MX" dirty="0"/>
              <a:t>Sin autor (2017). Guía para asegurar la inclusión y equidad en la educación. Francia</a:t>
            </a:r>
            <a:r>
              <a:rPr lang="es-MX" dirty="0" smtClean="0"/>
              <a:t>:</a:t>
            </a:r>
          </a:p>
          <a:p>
            <a:r>
              <a:rPr lang="es-US" u="sng" dirty="0">
                <a:solidFill>
                  <a:srgbClr val="0563C1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http://www.diputados.gob.mx/LeyesBiblio/ref/lge.htm</a:t>
            </a:r>
            <a:endParaRPr lang="es-MX" dirty="0"/>
          </a:p>
        </p:txBody>
      </p:sp>
      <p:sp>
        <p:nvSpPr>
          <p:cNvPr id="3" name="Arco 2"/>
          <p:cNvSpPr/>
          <p:nvPr/>
        </p:nvSpPr>
        <p:spPr>
          <a:xfrm>
            <a:off x="8347761" y="7200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03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478"/>
              </p:ext>
            </p:extLst>
          </p:nvPr>
        </p:nvGraphicFramePr>
        <p:xfrm>
          <a:off x="972921" y="195941"/>
          <a:ext cx="10744463" cy="6531429"/>
        </p:xfrm>
        <a:graphic>
          <a:graphicData uri="http://schemas.openxmlformats.org/drawingml/2006/table">
            <a:tbl>
              <a:tblPr firstRow="1" firstCol="1" bandRow="1"/>
              <a:tblGrid>
                <a:gridCol w="1342965">
                  <a:extLst>
                    <a:ext uri="{9D8B030D-6E8A-4147-A177-3AD203B41FA5}">
                      <a16:colId xmlns:a16="http://schemas.microsoft.com/office/drawing/2014/main" val="2991614326"/>
                    </a:ext>
                  </a:extLst>
                </a:gridCol>
                <a:gridCol w="1675580">
                  <a:extLst>
                    <a:ext uri="{9D8B030D-6E8A-4147-A177-3AD203B41FA5}">
                      <a16:colId xmlns:a16="http://schemas.microsoft.com/office/drawing/2014/main" val="2801024250"/>
                    </a:ext>
                  </a:extLst>
                </a:gridCol>
                <a:gridCol w="185440">
                  <a:extLst>
                    <a:ext uri="{9D8B030D-6E8A-4147-A177-3AD203B41FA5}">
                      <a16:colId xmlns:a16="http://schemas.microsoft.com/office/drawing/2014/main" val="3063946401"/>
                    </a:ext>
                  </a:extLst>
                </a:gridCol>
                <a:gridCol w="1685882">
                  <a:extLst>
                    <a:ext uri="{9D8B030D-6E8A-4147-A177-3AD203B41FA5}">
                      <a16:colId xmlns:a16="http://schemas.microsoft.com/office/drawing/2014/main" val="4111850330"/>
                    </a:ext>
                  </a:extLst>
                </a:gridCol>
                <a:gridCol w="185440">
                  <a:extLst>
                    <a:ext uri="{9D8B030D-6E8A-4147-A177-3AD203B41FA5}">
                      <a16:colId xmlns:a16="http://schemas.microsoft.com/office/drawing/2014/main" val="2876954364"/>
                    </a:ext>
                  </a:extLst>
                </a:gridCol>
                <a:gridCol w="1720468">
                  <a:extLst>
                    <a:ext uri="{9D8B030D-6E8A-4147-A177-3AD203B41FA5}">
                      <a16:colId xmlns:a16="http://schemas.microsoft.com/office/drawing/2014/main" val="1385475001"/>
                    </a:ext>
                  </a:extLst>
                </a:gridCol>
                <a:gridCol w="190591">
                  <a:extLst>
                    <a:ext uri="{9D8B030D-6E8A-4147-A177-3AD203B41FA5}">
                      <a16:colId xmlns:a16="http://schemas.microsoft.com/office/drawing/2014/main" val="2995988687"/>
                    </a:ext>
                  </a:extLst>
                </a:gridCol>
                <a:gridCol w="1696921">
                  <a:extLst>
                    <a:ext uri="{9D8B030D-6E8A-4147-A177-3AD203B41FA5}">
                      <a16:colId xmlns:a16="http://schemas.microsoft.com/office/drawing/2014/main" val="1827901469"/>
                    </a:ext>
                  </a:extLst>
                </a:gridCol>
                <a:gridCol w="185440">
                  <a:extLst>
                    <a:ext uri="{9D8B030D-6E8A-4147-A177-3AD203B41FA5}">
                      <a16:colId xmlns:a16="http://schemas.microsoft.com/office/drawing/2014/main" val="4041187568"/>
                    </a:ext>
                  </a:extLst>
                </a:gridCol>
                <a:gridCol w="1667485">
                  <a:extLst>
                    <a:ext uri="{9D8B030D-6E8A-4147-A177-3AD203B41FA5}">
                      <a16:colId xmlns:a16="http://schemas.microsoft.com/office/drawing/2014/main" val="644902937"/>
                    </a:ext>
                  </a:extLst>
                </a:gridCol>
                <a:gridCol w="208251">
                  <a:extLst>
                    <a:ext uri="{9D8B030D-6E8A-4147-A177-3AD203B41FA5}">
                      <a16:colId xmlns:a16="http://schemas.microsoft.com/office/drawing/2014/main" val="1907124013"/>
                    </a:ext>
                  </a:extLst>
                </a:gridCol>
              </a:tblGrid>
              <a:tr h="276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 10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 9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BIEN 8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SATISFACTORIO 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BASICO 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714733"/>
                  </a:ext>
                </a:extLst>
              </a:tr>
              <a:tr h="1204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EXPOSICIÓN DE LOS ASPECTOS IMPORTANTES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todos los aspectos importantes del tema o temas, expuestos de forma clara y ordenada.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un 80 % de los aspectos importantes del tema o temas, expuestos de forma clara y ordenada.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un 75 %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un 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menos de un </a:t>
                      </a:r>
                      <a:b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571879"/>
                  </a:ext>
                </a:extLst>
              </a:tr>
              <a:tr h="1204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JERARQUÍAS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todos los aspectos importantes de los contenidos en jerarquías, por lo menos hasta un tercer o cuarto nivel.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Presenta un 80 % de los aspectos importantes de los contenidos en jerarquías, por lo menos hasta un tercer o cuarto nivel.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 contiene un 50 % de los aspectos importantes de los contenidos en jerarquías, por lo menos hasta un tercer o cuarto nivel.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contiene jerarquías de tercer nivel.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Contiene jerarquías de primer nivel y algunas de segundo nivel.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853459"/>
                  </a:ext>
                </a:extLst>
              </a:tr>
              <a:tr h="1018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EJEMPLOS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Propone ejemplos claros relacionados con el tema y mencionados durante la explicación de este, y aporta algunos nuevos.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Propone ejemplos claros relacionados con el tema y mencionados durante la explicación de este, pero no aporta nuevos.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Propone ejemplos, pero no todos están relacionados con el tema.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Propone ejemplos no relacionados con el tema.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propone ejemplos.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854000"/>
                  </a:ext>
                </a:extLst>
              </a:tr>
              <a:tr h="870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PROPOSICIONES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ideas principales llevan proposiciones.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80% de las ideas principales llevan proposiciones.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 el 60% de las ideas principales llevan proposiciones.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Menos del 50% de las ideas principales llevan proposiciones.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Ninguna idea principal lleva proposiciones.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280189"/>
                  </a:ext>
                </a:extLst>
              </a:tr>
              <a:tr h="833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CONEXIÓN </a:t>
                      </a:r>
                      <a:b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CONCEPTOS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Todos los conceptos presentan las conexiones adecuadas con los siguientes.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80 % de los conceptos presentan una conexión adecuada con los siguientes.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Solo el 60 % de los conceptos presentan una conexión adecuada con los siguientes.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Menos del 50 % de los conceptos presentan una conexión adecuada con los siguientes.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hay conexiones adecuadas.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889093"/>
                  </a:ext>
                </a:extLst>
              </a:tr>
              <a:tr h="1122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ORTOGRAFÍA- REDACCIÓN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errores de ortografía, gramática y puntuación.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1-2 errores de ortografía, gramática y puntuación.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3-4 errores de ortografía, gramática y puntuación.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 errores de ortografía, gramática y puntuación.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o más errores de ortografía, gramática y puntuación.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044" marR="32044" marT="32044" marB="320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546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1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510</Words>
  <Application>Microsoft Office PowerPoint</Application>
  <PresentationFormat>Panorámica</PresentationFormat>
  <Paragraphs>123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6" baseType="lpstr">
      <vt:lpstr>Arial</vt:lpstr>
      <vt:lpstr>Bradley Hand ITC</vt:lpstr>
      <vt:lpstr>Calibri</vt:lpstr>
      <vt:lpstr>Itim</vt:lpstr>
      <vt:lpstr>Merriweather</vt:lpstr>
      <vt:lpstr>Muli</vt:lpstr>
      <vt:lpstr>Segoe Print</vt:lpstr>
      <vt:lpstr>Symbol</vt:lpstr>
      <vt:lpstr>Times New Roman</vt:lpstr>
      <vt:lpstr>Verdana</vt:lpstr>
      <vt:lpstr>Online Notebook by Slidesgo</vt:lpstr>
      <vt:lpstr>1_Online Notebook by Slidesgo</vt:lpstr>
      <vt:lpstr>Presentación de PowerPoint</vt:lpstr>
      <vt:lpstr>Presentación de PowerPoint</vt:lpstr>
      <vt:lpstr>Referencias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jaqueline morales</dc:creator>
  <cp:lastModifiedBy>jaqueline morales</cp:lastModifiedBy>
  <cp:revision>9</cp:revision>
  <dcterms:created xsi:type="dcterms:W3CDTF">2021-06-13T20:36:59Z</dcterms:created>
  <dcterms:modified xsi:type="dcterms:W3CDTF">2021-06-13T21:49:11Z</dcterms:modified>
</cp:coreProperties>
</file>