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2"/>
  </p:notesMasterIdLst>
  <p:sldIdLst>
    <p:sldId id="256" r:id="rId2"/>
    <p:sldId id="260" r:id="rId3"/>
    <p:sldId id="257" r:id="rId4"/>
    <p:sldId id="258" r:id="rId5"/>
    <p:sldId id="261" r:id="rId6"/>
    <p:sldId id="291" r:id="rId7"/>
    <p:sldId id="263" r:id="rId8"/>
    <p:sldId id="292" r:id="rId9"/>
    <p:sldId id="293" r:id="rId10"/>
    <p:sldId id="296" r:id="rId11"/>
    <p:sldId id="297" r:id="rId12"/>
    <p:sldId id="265" r:id="rId13"/>
    <p:sldId id="298" r:id="rId14"/>
    <p:sldId id="299" r:id="rId15"/>
    <p:sldId id="279" r:id="rId16"/>
    <p:sldId id="301" r:id="rId17"/>
    <p:sldId id="300" r:id="rId18"/>
    <p:sldId id="302" r:id="rId19"/>
    <p:sldId id="303" r:id="rId20"/>
    <p:sldId id="288" r:id="rId21"/>
  </p:sldIdLst>
  <p:sldSz cx="9144000" cy="5143500" type="screen16x9"/>
  <p:notesSz cx="6858000" cy="9144000"/>
  <p:embeddedFontLst>
    <p:embeddedFont>
      <p:font typeface="Varela Round" charset="-79"/>
      <p:regular r:id="rId23"/>
    </p:embeddedFont>
    <p:embeddedFont>
      <p:font typeface="Gaegu"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213B189-49BD-49EB-8C1D-3449264FB898}">
  <a:tblStyle styleId="{2213B189-49BD-49EB-8C1D-3449264FB89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60"/>
  </p:normalViewPr>
  <p:slideViewPr>
    <p:cSldViewPr>
      <p:cViewPr>
        <p:scale>
          <a:sx n="76" d="100"/>
          <a:sy n="76" d="100"/>
        </p:scale>
        <p:origin x="-552"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491133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5"/>
        <p:cNvGrpSpPr/>
        <p:nvPr/>
      </p:nvGrpSpPr>
      <p:grpSpPr>
        <a:xfrm>
          <a:off x="0" y="0"/>
          <a:ext cx="0" cy="0"/>
          <a:chOff x="0" y="0"/>
          <a:chExt cx="0" cy="0"/>
        </a:xfrm>
      </p:grpSpPr>
      <p:sp>
        <p:nvSpPr>
          <p:cNvPr id="2696" name="Google Shape;26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 name="Google Shape;26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5"/>
        <p:cNvGrpSpPr/>
        <p:nvPr/>
      </p:nvGrpSpPr>
      <p:grpSpPr>
        <a:xfrm>
          <a:off x="0" y="0"/>
          <a:ext cx="0" cy="0"/>
          <a:chOff x="0" y="0"/>
          <a:chExt cx="0" cy="0"/>
        </a:xfrm>
      </p:grpSpPr>
      <p:sp>
        <p:nvSpPr>
          <p:cNvPr id="2936" name="Google Shape;2936;gc79573c1e9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7" name="Google Shape;2937;gc79573c1e9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1"/>
        <p:cNvGrpSpPr/>
        <p:nvPr/>
      </p:nvGrpSpPr>
      <p:grpSpPr>
        <a:xfrm>
          <a:off x="0" y="0"/>
          <a:ext cx="0" cy="0"/>
          <a:chOff x="0" y="0"/>
          <a:chExt cx="0" cy="0"/>
        </a:xfrm>
      </p:grpSpPr>
      <p:sp>
        <p:nvSpPr>
          <p:cNvPr id="3602" name="Google Shape;3602;gc79573c1e9_0_2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3" name="Google Shape;3603;gc79573c1e9_0_2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5"/>
        <p:cNvGrpSpPr/>
        <p:nvPr/>
      </p:nvGrpSpPr>
      <p:grpSpPr>
        <a:xfrm>
          <a:off x="0" y="0"/>
          <a:ext cx="0" cy="0"/>
          <a:chOff x="0" y="0"/>
          <a:chExt cx="0" cy="0"/>
        </a:xfrm>
      </p:grpSpPr>
      <p:sp>
        <p:nvSpPr>
          <p:cNvPr id="2936" name="Google Shape;2936;gc79573c1e9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7" name="Google Shape;2937;gc79573c1e9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8"/>
        <p:cNvGrpSpPr/>
        <p:nvPr/>
      </p:nvGrpSpPr>
      <p:grpSpPr>
        <a:xfrm>
          <a:off x="0" y="0"/>
          <a:ext cx="0" cy="0"/>
          <a:chOff x="0" y="0"/>
          <a:chExt cx="0" cy="0"/>
        </a:xfrm>
      </p:grpSpPr>
      <p:sp>
        <p:nvSpPr>
          <p:cNvPr id="2789" name="Google Shape;2789;gc8f6cc2c49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0" name="Google Shape;2790;gc8f6cc2c49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9"/>
        <p:cNvGrpSpPr/>
        <p:nvPr/>
      </p:nvGrpSpPr>
      <p:grpSpPr>
        <a:xfrm>
          <a:off x="0" y="0"/>
          <a:ext cx="0" cy="0"/>
          <a:chOff x="0" y="0"/>
          <a:chExt cx="0" cy="0"/>
        </a:xfrm>
      </p:grpSpPr>
      <p:sp>
        <p:nvSpPr>
          <p:cNvPr id="3880" name="Google Shape;3880;gca1a8d16bc_0_1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1" name="Google Shape;3881;gca1a8d16bc_0_1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6"/>
        <p:cNvGrpSpPr/>
        <p:nvPr/>
      </p:nvGrpSpPr>
      <p:grpSpPr>
        <a:xfrm>
          <a:off x="0" y="0"/>
          <a:ext cx="0" cy="0"/>
          <a:chOff x="0" y="0"/>
          <a:chExt cx="0" cy="0"/>
        </a:xfrm>
      </p:grpSpPr>
      <p:sp>
        <p:nvSpPr>
          <p:cNvPr id="2757" name="Google Shape;2757;gc94c3d5336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8" name="Google Shape;2758;gc94c3d5336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5"/>
        <p:cNvGrpSpPr/>
        <p:nvPr/>
      </p:nvGrpSpPr>
      <p:grpSpPr>
        <a:xfrm>
          <a:off x="0" y="0"/>
          <a:ext cx="0" cy="0"/>
          <a:chOff x="0" y="0"/>
          <a:chExt cx="0" cy="0"/>
        </a:xfrm>
      </p:grpSpPr>
      <p:sp>
        <p:nvSpPr>
          <p:cNvPr id="2796" name="Google Shape;2796;gc94c3d5336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7" name="Google Shape;2797;gc94c3d5336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7"/>
        <p:cNvGrpSpPr/>
        <p:nvPr/>
      </p:nvGrpSpPr>
      <p:grpSpPr>
        <a:xfrm>
          <a:off x="0" y="0"/>
          <a:ext cx="0" cy="0"/>
          <a:chOff x="0" y="0"/>
          <a:chExt cx="0" cy="0"/>
        </a:xfrm>
      </p:grpSpPr>
      <p:sp>
        <p:nvSpPr>
          <p:cNvPr id="2868" name="Google Shape;2868;gc79573c1e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9" name="Google Shape;2869;gc79573c1e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5"/>
        <p:cNvGrpSpPr/>
        <p:nvPr/>
      </p:nvGrpSpPr>
      <p:grpSpPr>
        <a:xfrm>
          <a:off x="0" y="0"/>
          <a:ext cx="0" cy="0"/>
          <a:chOff x="0" y="0"/>
          <a:chExt cx="0" cy="0"/>
        </a:xfrm>
      </p:grpSpPr>
      <p:sp>
        <p:nvSpPr>
          <p:cNvPr id="2796" name="Google Shape;2796;gc94c3d5336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7" name="Google Shape;2797;gc94c3d5336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004" y="-1"/>
            <a:ext cx="9177565" cy="5143390"/>
            <a:chOff x="-23004" y="-1"/>
            <a:chExt cx="9177565" cy="5143390"/>
          </a:xfrm>
        </p:grpSpPr>
        <p:sp>
          <p:nvSpPr>
            <p:cNvPr id="10" name="Google Shape;10;p2"/>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a:off x="946050" y="1089175"/>
            <a:ext cx="7251900" cy="3381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75100" y="2141450"/>
            <a:ext cx="7449534" cy="2329875"/>
            <a:chOff x="875100" y="2141450"/>
            <a:chExt cx="7449534" cy="2329875"/>
          </a:xfrm>
        </p:grpSpPr>
        <p:sp>
          <p:nvSpPr>
            <p:cNvPr id="70" name="Google Shape;70;p2"/>
            <p:cNvSpPr/>
            <p:nvPr/>
          </p:nvSpPr>
          <p:spPr>
            <a:xfrm>
              <a:off x="875100" y="3115925"/>
              <a:ext cx="7449534" cy="12632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946050" y="3372125"/>
              <a:ext cx="72519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700000">
              <a:off x="1301006" y="2510697"/>
              <a:ext cx="1248769" cy="155514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3190588">
              <a:off x="2984816" y="2437407"/>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7609412" flipH="1">
              <a:off x="4730016" y="2437394"/>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3337315">
              <a:off x="6443445" y="2313459"/>
              <a:ext cx="1368488" cy="180411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3337232">
              <a:off x="6792150" y="2572869"/>
              <a:ext cx="1105604" cy="1457516"/>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7664500" y="1118112"/>
            <a:ext cx="533450" cy="911862"/>
            <a:chOff x="478350" y="474400"/>
            <a:chExt cx="344250" cy="588450"/>
          </a:xfrm>
        </p:grpSpPr>
        <p:sp>
          <p:nvSpPr>
            <p:cNvPr id="78" name="Google Shape;78;p2"/>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p:nvPr/>
        </p:nvSpPr>
        <p:spPr>
          <a:xfrm rot="3251181" flipH="1">
            <a:off x="622582" y="2760365"/>
            <a:ext cx="788446" cy="631808"/>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2"/>
          <p:cNvGrpSpPr/>
          <p:nvPr/>
        </p:nvGrpSpPr>
        <p:grpSpPr>
          <a:xfrm>
            <a:off x="946050" y="672163"/>
            <a:ext cx="7251900" cy="417000"/>
            <a:chOff x="946050" y="672163"/>
            <a:chExt cx="7251900" cy="417000"/>
          </a:xfrm>
        </p:grpSpPr>
        <p:sp>
          <p:nvSpPr>
            <p:cNvPr id="82" name="Google Shape;82;p2"/>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2"/>
            <p:cNvGrpSpPr/>
            <p:nvPr/>
          </p:nvGrpSpPr>
          <p:grpSpPr>
            <a:xfrm>
              <a:off x="7209519" y="794061"/>
              <a:ext cx="789243" cy="171052"/>
              <a:chOff x="733775" y="310686"/>
              <a:chExt cx="789243" cy="171052"/>
            </a:xfrm>
          </p:grpSpPr>
          <p:sp>
            <p:nvSpPr>
              <p:cNvPr id="84" name="Google Shape;84;p2"/>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85" name="Google Shape;85;p2"/>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86" name="Google Shape;86;p2"/>
              <p:cNvGrpSpPr/>
              <p:nvPr/>
            </p:nvGrpSpPr>
            <p:grpSpPr>
              <a:xfrm>
                <a:off x="1015525" y="313175"/>
                <a:ext cx="184510" cy="164017"/>
                <a:chOff x="7228702" y="774508"/>
                <a:chExt cx="285046" cy="253347"/>
              </a:xfrm>
            </p:grpSpPr>
            <p:grpSp>
              <p:nvGrpSpPr>
                <p:cNvPr id="87" name="Google Shape;87;p2"/>
                <p:cNvGrpSpPr/>
                <p:nvPr/>
              </p:nvGrpSpPr>
              <p:grpSpPr>
                <a:xfrm>
                  <a:off x="7313001" y="774508"/>
                  <a:ext cx="200747" cy="228523"/>
                  <a:chOff x="7313001" y="774508"/>
                  <a:chExt cx="200747" cy="228523"/>
                </a:xfrm>
              </p:grpSpPr>
              <p:sp>
                <p:nvSpPr>
                  <p:cNvPr id="88" name="Google Shape;88;p2"/>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89" name="Google Shape;89;p2"/>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7228702" y="809455"/>
                  <a:ext cx="200757" cy="218400"/>
                  <a:chOff x="7269477" y="781280"/>
                  <a:chExt cx="200757" cy="218400"/>
                </a:xfrm>
              </p:grpSpPr>
              <p:sp>
                <p:nvSpPr>
                  <p:cNvPr id="91" name="Google Shape;91;p2"/>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92" name="Google Shape;92;p2"/>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3" name="Google Shape;93;p2"/>
            <p:cNvGrpSpPr/>
            <p:nvPr/>
          </p:nvGrpSpPr>
          <p:grpSpPr>
            <a:xfrm>
              <a:off x="1145239" y="777487"/>
              <a:ext cx="800559" cy="204209"/>
              <a:chOff x="747420" y="664537"/>
              <a:chExt cx="800559" cy="204209"/>
            </a:xfrm>
          </p:grpSpPr>
          <p:grpSp>
            <p:nvGrpSpPr>
              <p:cNvPr id="94" name="Google Shape;94;p2"/>
              <p:cNvGrpSpPr/>
              <p:nvPr/>
            </p:nvGrpSpPr>
            <p:grpSpPr>
              <a:xfrm>
                <a:off x="1339984" y="664537"/>
                <a:ext cx="207995" cy="204209"/>
                <a:chOff x="1541700" y="658850"/>
                <a:chExt cx="253838" cy="249218"/>
              </a:xfrm>
            </p:grpSpPr>
            <p:sp>
              <p:nvSpPr>
                <p:cNvPr id="95" name="Google Shape;95;p2"/>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98" name="Google Shape;98;p2"/>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99" name="Google Shape;99;p2"/>
          <p:cNvSpPr/>
          <p:nvPr/>
        </p:nvSpPr>
        <p:spPr>
          <a:xfrm>
            <a:off x="946050" y="1089176"/>
            <a:ext cx="7251900" cy="3381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txBox="1">
            <a:spLocks noGrp="1"/>
          </p:cNvSpPr>
          <p:nvPr>
            <p:ph type="ctrTitle"/>
          </p:nvPr>
        </p:nvSpPr>
        <p:spPr>
          <a:xfrm>
            <a:off x="1649100" y="1253838"/>
            <a:ext cx="5845800" cy="16974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5200"/>
              <a:buNone/>
              <a:defRPr sz="5200">
                <a:solidFill>
                  <a:schemeClr val="accent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1" name="Google Shape;101;p2"/>
          <p:cNvSpPr txBox="1">
            <a:spLocks noGrp="1"/>
          </p:cNvSpPr>
          <p:nvPr>
            <p:ph type="subTitle" idx="1"/>
          </p:nvPr>
        </p:nvSpPr>
        <p:spPr>
          <a:xfrm>
            <a:off x="2050919" y="3476800"/>
            <a:ext cx="4583700" cy="541500"/>
          </a:xfrm>
          <a:prstGeom prst="rect">
            <a:avLst/>
          </a:prstGeom>
          <a:solidFill>
            <a:schemeClr val="lt2"/>
          </a:solidFill>
        </p:spPr>
        <p:txBody>
          <a:bodyPr spcFirstLastPara="1" wrap="square" lIns="0" tIns="0" rIns="0" bIns="0" anchor="ctr" anchorCtr="0">
            <a:noAutofit/>
          </a:bodyPr>
          <a:lstStyle>
            <a:lvl1pPr lvl="0" algn="ctr">
              <a:lnSpc>
                <a:spcPct val="100000"/>
              </a:lnSpc>
              <a:spcBef>
                <a:spcPts val="0"/>
              </a:spcBef>
              <a:spcAft>
                <a:spcPts val="0"/>
              </a:spcAft>
              <a:buSzPts val="2800"/>
              <a:buNone/>
              <a:defRPr sz="1800">
                <a:latin typeface="Varela Round"/>
                <a:ea typeface="Varela Round"/>
                <a:cs typeface="Varela Round"/>
                <a:sym typeface="Varela Rou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3">
    <p:spTree>
      <p:nvGrpSpPr>
        <p:cNvPr id="1" name="Shape 2161"/>
        <p:cNvGrpSpPr/>
        <p:nvPr/>
      </p:nvGrpSpPr>
      <p:grpSpPr>
        <a:xfrm>
          <a:off x="0" y="0"/>
          <a:ext cx="0" cy="0"/>
          <a:chOff x="0" y="0"/>
          <a:chExt cx="0" cy="0"/>
        </a:xfrm>
      </p:grpSpPr>
      <p:grpSp>
        <p:nvGrpSpPr>
          <p:cNvPr id="2162" name="Google Shape;2162;p25"/>
          <p:cNvGrpSpPr/>
          <p:nvPr/>
        </p:nvGrpSpPr>
        <p:grpSpPr>
          <a:xfrm>
            <a:off x="-23004" y="-1"/>
            <a:ext cx="9177565" cy="5143390"/>
            <a:chOff x="-23004" y="-1"/>
            <a:chExt cx="9177565" cy="5143390"/>
          </a:xfrm>
        </p:grpSpPr>
        <p:sp>
          <p:nvSpPr>
            <p:cNvPr id="2163" name="Google Shape;2163;p25"/>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5"/>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5"/>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5"/>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5"/>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5"/>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5"/>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5"/>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5"/>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5"/>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5"/>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5"/>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5"/>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5"/>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5"/>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5"/>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5"/>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5"/>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5"/>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5"/>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5"/>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5"/>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5"/>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5"/>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1" name="Google Shape;2221;p25"/>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a:off x="560475" y="2957825"/>
            <a:ext cx="2307000" cy="1804675"/>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rot="1167777">
            <a:off x="3646616" y="888795"/>
            <a:ext cx="959985" cy="827598"/>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5"/>
          <p:cNvSpPr/>
          <p:nvPr/>
        </p:nvSpPr>
        <p:spPr>
          <a:xfrm>
            <a:off x="6501081" y="714903"/>
            <a:ext cx="2188039" cy="1648209"/>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5" name="Google Shape;2225;p25"/>
          <p:cNvGrpSpPr/>
          <p:nvPr/>
        </p:nvGrpSpPr>
        <p:grpSpPr>
          <a:xfrm>
            <a:off x="600600" y="519300"/>
            <a:ext cx="7942800" cy="494700"/>
            <a:chOff x="600600" y="519300"/>
            <a:chExt cx="7942800" cy="494700"/>
          </a:xfrm>
        </p:grpSpPr>
        <p:sp>
          <p:nvSpPr>
            <p:cNvPr id="2226" name="Google Shape;2226;p25"/>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25"/>
            <p:cNvGrpSpPr/>
            <p:nvPr/>
          </p:nvGrpSpPr>
          <p:grpSpPr>
            <a:xfrm>
              <a:off x="7542569" y="681111"/>
              <a:ext cx="789243" cy="171052"/>
              <a:chOff x="733775" y="310686"/>
              <a:chExt cx="789243" cy="171052"/>
            </a:xfrm>
          </p:grpSpPr>
          <p:sp>
            <p:nvSpPr>
              <p:cNvPr id="2228" name="Google Shape;2228;p25"/>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229" name="Google Shape;2229;p25"/>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230" name="Google Shape;2230;p25"/>
              <p:cNvGrpSpPr/>
              <p:nvPr/>
            </p:nvGrpSpPr>
            <p:grpSpPr>
              <a:xfrm>
                <a:off x="1015525" y="313175"/>
                <a:ext cx="184510" cy="164017"/>
                <a:chOff x="7228702" y="774508"/>
                <a:chExt cx="285046" cy="253347"/>
              </a:xfrm>
            </p:grpSpPr>
            <p:grpSp>
              <p:nvGrpSpPr>
                <p:cNvPr id="2231" name="Google Shape;2231;p25"/>
                <p:cNvGrpSpPr/>
                <p:nvPr/>
              </p:nvGrpSpPr>
              <p:grpSpPr>
                <a:xfrm>
                  <a:off x="7313001" y="774508"/>
                  <a:ext cx="200747" cy="228523"/>
                  <a:chOff x="7313001" y="774508"/>
                  <a:chExt cx="200747" cy="228523"/>
                </a:xfrm>
              </p:grpSpPr>
              <p:sp>
                <p:nvSpPr>
                  <p:cNvPr id="2232" name="Google Shape;2232;p25"/>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233" name="Google Shape;2233;p25"/>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4" name="Google Shape;2234;p25"/>
                <p:cNvGrpSpPr/>
                <p:nvPr/>
              </p:nvGrpSpPr>
              <p:grpSpPr>
                <a:xfrm>
                  <a:off x="7228702" y="809455"/>
                  <a:ext cx="200757" cy="218400"/>
                  <a:chOff x="7269477" y="781280"/>
                  <a:chExt cx="200757" cy="218400"/>
                </a:xfrm>
              </p:grpSpPr>
              <p:sp>
                <p:nvSpPr>
                  <p:cNvPr id="2235" name="Google Shape;2235;p25"/>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236" name="Google Shape;2236;p25"/>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37" name="Google Shape;2237;p25"/>
            <p:cNvGrpSpPr/>
            <p:nvPr/>
          </p:nvGrpSpPr>
          <p:grpSpPr>
            <a:xfrm>
              <a:off x="812189" y="664537"/>
              <a:ext cx="800559" cy="204209"/>
              <a:chOff x="747420" y="664537"/>
              <a:chExt cx="800559" cy="204209"/>
            </a:xfrm>
          </p:grpSpPr>
          <p:grpSp>
            <p:nvGrpSpPr>
              <p:cNvPr id="2238" name="Google Shape;2238;p25"/>
              <p:cNvGrpSpPr/>
              <p:nvPr/>
            </p:nvGrpSpPr>
            <p:grpSpPr>
              <a:xfrm>
                <a:off x="1339984" y="664537"/>
                <a:ext cx="207995" cy="204209"/>
                <a:chOff x="1541700" y="658850"/>
                <a:chExt cx="253838" cy="249218"/>
              </a:xfrm>
            </p:grpSpPr>
            <p:sp>
              <p:nvSpPr>
                <p:cNvPr id="2239" name="Google Shape;2239;p25"/>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5"/>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25"/>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242" name="Google Shape;2242;p25"/>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2243" name="Google Shape;2243;p25"/>
          <p:cNvGrpSpPr/>
          <p:nvPr/>
        </p:nvGrpSpPr>
        <p:grpSpPr>
          <a:xfrm rot="3340333">
            <a:off x="1060618" y="1126198"/>
            <a:ext cx="388165" cy="447140"/>
            <a:chOff x="3150425" y="3024575"/>
            <a:chExt cx="130350" cy="150150"/>
          </a:xfrm>
        </p:grpSpPr>
        <p:sp>
          <p:nvSpPr>
            <p:cNvPr id="2244" name="Google Shape;2244;p25"/>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5"/>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5"/>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5"/>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5"/>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5"/>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5"/>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5"/>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2" name="Google Shape;2252;p25"/>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5"/>
          <p:cNvSpPr txBox="1">
            <a:spLocks noGrp="1"/>
          </p:cNvSpPr>
          <p:nvPr>
            <p:ph type="subTitle" idx="1"/>
          </p:nvPr>
        </p:nvSpPr>
        <p:spPr>
          <a:xfrm>
            <a:off x="982575" y="2005050"/>
            <a:ext cx="3254100" cy="1766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254" name="Google Shape;2254;p2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2444"/>
        <p:cNvGrpSpPr/>
        <p:nvPr/>
      </p:nvGrpSpPr>
      <p:grpSpPr>
        <a:xfrm>
          <a:off x="0" y="0"/>
          <a:ext cx="0" cy="0"/>
          <a:chOff x="0" y="0"/>
          <a:chExt cx="0" cy="0"/>
        </a:xfrm>
      </p:grpSpPr>
      <p:grpSp>
        <p:nvGrpSpPr>
          <p:cNvPr id="2445" name="Google Shape;2445;p28"/>
          <p:cNvGrpSpPr/>
          <p:nvPr/>
        </p:nvGrpSpPr>
        <p:grpSpPr>
          <a:xfrm>
            <a:off x="-23004" y="-1"/>
            <a:ext cx="9177565" cy="5143390"/>
            <a:chOff x="-23004" y="-1"/>
            <a:chExt cx="9177565" cy="5143390"/>
          </a:xfrm>
        </p:grpSpPr>
        <p:sp>
          <p:nvSpPr>
            <p:cNvPr id="2446" name="Google Shape;2446;p28"/>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8"/>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8"/>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8"/>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8"/>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8"/>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8"/>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8"/>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8"/>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8"/>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8"/>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8"/>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8"/>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8"/>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8"/>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8"/>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8"/>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8"/>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8"/>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8"/>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8"/>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8"/>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4" name="Google Shape;2504;p28"/>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5" name="Google Shape;2505;p28"/>
          <p:cNvGrpSpPr/>
          <p:nvPr/>
        </p:nvGrpSpPr>
        <p:grpSpPr>
          <a:xfrm rot="-5400000">
            <a:off x="7598805" y="823914"/>
            <a:ext cx="368499" cy="424474"/>
            <a:chOff x="3150425" y="3024575"/>
            <a:chExt cx="130350" cy="150150"/>
          </a:xfrm>
        </p:grpSpPr>
        <p:sp>
          <p:nvSpPr>
            <p:cNvPr id="2506" name="Google Shape;2506;p28"/>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8"/>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8"/>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8"/>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8"/>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28"/>
          <p:cNvGrpSpPr/>
          <p:nvPr/>
        </p:nvGrpSpPr>
        <p:grpSpPr>
          <a:xfrm rot="9715366" flipH="1">
            <a:off x="8134543" y="833393"/>
            <a:ext cx="578893" cy="989541"/>
            <a:chOff x="478350" y="474400"/>
            <a:chExt cx="344250" cy="588450"/>
          </a:xfrm>
        </p:grpSpPr>
        <p:sp>
          <p:nvSpPr>
            <p:cNvPr id="2515" name="Google Shape;2515;p28"/>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8"/>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28"/>
          <p:cNvGrpSpPr/>
          <p:nvPr/>
        </p:nvGrpSpPr>
        <p:grpSpPr>
          <a:xfrm>
            <a:off x="600600" y="519300"/>
            <a:ext cx="7942800" cy="494700"/>
            <a:chOff x="600600" y="519300"/>
            <a:chExt cx="7942800" cy="494700"/>
          </a:xfrm>
        </p:grpSpPr>
        <p:sp>
          <p:nvSpPr>
            <p:cNvPr id="2518" name="Google Shape;2518;p28"/>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9" name="Google Shape;2519;p28"/>
            <p:cNvGrpSpPr/>
            <p:nvPr/>
          </p:nvGrpSpPr>
          <p:grpSpPr>
            <a:xfrm>
              <a:off x="7542569" y="681111"/>
              <a:ext cx="789243" cy="171052"/>
              <a:chOff x="733775" y="310686"/>
              <a:chExt cx="789243" cy="171052"/>
            </a:xfrm>
          </p:grpSpPr>
          <p:sp>
            <p:nvSpPr>
              <p:cNvPr id="2520" name="Google Shape;2520;p28"/>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521" name="Google Shape;2521;p28"/>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522" name="Google Shape;2522;p28"/>
              <p:cNvGrpSpPr/>
              <p:nvPr/>
            </p:nvGrpSpPr>
            <p:grpSpPr>
              <a:xfrm>
                <a:off x="1015525" y="313175"/>
                <a:ext cx="184510" cy="164017"/>
                <a:chOff x="7228702" y="774508"/>
                <a:chExt cx="285046" cy="253347"/>
              </a:xfrm>
            </p:grpSpPr>
            <p:grpSp>
              <p:nvGrpSpPr>
                <p:cNvPr id="2523" name="Google Shape;2523;p28"/>
                <p:cNvGrpSpPr/>
                <p:nvPr/>
              </p:nvGrpSpPr>
              <p:grpSpPr>
                <a:xfrm>
                  <a:off x="7313001" y="774508"/>
                  <a:ext cx="200747" cy="228523"/>
                  <a:chOff x="7313001" y="774508"/>
                  <a:chExt cx="200747" cy="228523"/>
                </a:xfrm>
              </p:grpSpPr>
              <p:sp>
                <p:nvSpPr>
                  <p:cNvPr id="2524" name="Google Shape;2524;p28"/>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525" name="Google Shape;2525;p28"/>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6" name="Google Shape;2526;p28"/>
                <p:cNvGrpSpPr/>
                <p:nvPr/>
              </p:nvGrpSpPr>
              <p:grpSpPr>
                <a:xfrm>
                  <a:off x="7228702" y="809455"/>
                  <a:ext cx="200757" cy="218400"/>
                  <a:chOff x="7269477" y="781280"/>
                  <a:chExt cx="200757" cy="218400"/>
                </a:xfrm>
              </p:grpSpPr>
              <p:sp>
                <p:nvSpPr>
                  <p:cNvPr id="2527" name="Google Shape;2527;p28"/>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528" name="Google Shape;2528;p28"/>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29" name="Google Shape;2529;p28"/>
            <p:cNvGrpSpPr/>
            <p:nvPr/>
          </p:nvGrpSpPr>
          <p:grpSpPr>
            <a:xfrm>
              <a:off x="812189" y="664537"/>
              <a:ext cx="800559" cy="204209"/>
              <a:chOff x="747420" y="664537"/>
              <a:chExt cx="800559" cy="204209"/>
            </a:xfrm>
          </p:grpSpPr>
          <p:grpSp>
            <p:nvGrpSpPr>
              <p:cNvPr id="2530" name="Google Shape;2530;p28"/>
              <p:cNvGrpSpPr/>
              <p:nvPr/>
            </p:nvGrpSpPr>
            <p:grpSpPr>
              <a:xfrm>
                <a:off x="1339984" y="664537"/>
                <a:ext cx="207995" cy="204209"/>
                <a:chOff x="1541700" y="658850"/>
                <a:chExt cx="253838" cy="249218"/>
              </a:xfrm>
            </p:grpSpPr>
            <p:sp>
              <p:nvSpPr>
                <p:cNvPr id="2531" name="Google Shape;2531;p28"/>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8"/>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3" name="Google Shape;2533;p28"/>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534" name="Google Shape;2534;p28"/>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2535" name="Google Shape;2535;p28"/>
          <p:cNvGrpSpPr/>
          <p:nvPr/>
        </p:nvGrpSpPr>
        <p:grpSpPr>
          <a:xfrm>
            <a:off x="5622860" y="4267818"/>
            <a:ext cx="971096" cy="494681"/>
            <a:chOff x="2094425" y="748900"/>
            <a:chExt cx="887900" cy="452300"/>
          </a:xfrm>
        </p:grpSpPr>
        <p:sp>
          <p:nvSpPr>
            <p:cNvPr id="2536" name="Google Shape;2536;p28"/>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8"/>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8"/>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8"/>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0" name="Google Shape;2540;p28"/>
          <p:cNvSpPr/>
          <p:nvPr/>
        </p:nvSpPr>
        <p:spPr>
          <a:xfrm>
            <a:off x="720000" y="4202949"/>
            <a:ext cx="393256" cy="466950"/>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8"/>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5_1">
    <p:spTree>
      <p:nvGrpSpPr>
        <p:cNvPr id="1" name="Shape 2542"/>
        <p:cNvGrpSpPr/>
        <p:nvPr/>
      </p:nvGrpSpPr>
      <p:grpSpPr>
        <a:xfrm>
          <a:off x="0" y="0"/>
          <a:ext cx="0" cy="0"/>
          <a:chOff x="0" y="0"/>
          <a:chExt cx="0" cy="0"/>
        </a:xfrm>
      </p:grpSpPr>
      <p:grpSp>
        <p:nvGrpSpPr>
          <p:cNvPr id="2543" name="Google Shape;2543;p29"/>
          <p:cNvGrpSpPr/>
          <p:nvPr/>
        </p:nvGrpSpPr>
        <p:grpSpPr>
          <a:xfrm>
            <a:off x="-23004" y="-1"/>
            <a:ext cx="9177565" cy="5143390"/>
            <a:chOff x="-23004" y="-1"/>
            <a:chExt cx="9177565" cy="5143390"/>
          </a:xfrm>
        </p:grpSpPr>
        <p:sp>
          <p:nvSpPr>
            <p:cNvPr id="2544" name="Google Shape;2544;p2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29"/>
          <p:cNvGrpSpPr/>
          <p:nvPr/>
        </p:nvGrpSpPr>
        <p:grpSpPr>
          <a:xfrm>
            <a:off x="-23004" y="-1"/>
            <a:ext cx="9177565" cy="5143390"/>
            <a:chOff x="-23004" y="-1"/>
            <a:chExt cx="9177565" cy="5143390"/>
          </a:xfrm>
        </p:grpSpPr>
        <p:sp>
          <p:nvSpPr>
            <p:cNvPr id="2603" name="Google Shape;2603;p2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1" name="Google Shape;2661;p29"/>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9"/>
          <p:cNvSpPr/>
          <p:nvPr/>
        </p:nvSpPr>
        <p:spPr>
          <a:xfrm>
            <a:off x="5975076" y="4136476"/>
            <a:ext cx="2588600" cy="644575"/>
          </a:xfrm>
          <a:custGeom>
            <a:avLst/>
            <a:gdLst/>
            <a:ahLst/>
            <a:cxnLst/>
            <a:rect l="l" t="t" r="r" b="b"/>
            <a:pathLst>
              <a:path w="103544" h="25783" extrusionOk="0">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grpSp>
        <p:nvGrpSpPr>
          <p:cNvPr id="2663" name="Google Shape;2663;p29"/>
          <p:cNvGrpSpPr/>
          <p:nvPr/>
        </p:nvGrpSpPr>
        <p:grpSpPr>
          <a:xfrm>
            <a:off x="584625" y="540000"/>
            <a:ext cx="1265537" cy="1405864"/>
            <a:chOff x="600600" y="540000"/>
            <a:chExt cx="1265537" cy="1405864"/>
          </a:xfrm>
        </p:grpSpPr>
        <p:sp>
          <p:nvSpPr>
            <p:cNvPr id="2664" name="Google Shape;2664;p29"/>
            <p:cNvSpPr/>
            <p:nvPr/>
          </p:nvSpPr>
          <p:spPr>
            <a:xfrm>
              <a:off x="702549" y="636668"/>
              <a:ext cx="1059313" cy="1309196"/>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9"/>
            <p:cNvSpPr/>
            <p:nvPr/>
          </p:nvSpPr>
          <p:spPr>
            <a:xfrm>
              <a:off x="600600" y="540000"/>
              <a:ext cx="1034250" cy="128799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9"/>
            <p:cNvSpPr/>
            <p:nvPr/>
          </p:nvSpPr>
          <p:spPr>
            <a:xfrm>
              <a:off x="946406" y="780744"/>
              <a:ext cx="919732" cy="1073381"/>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7" name="Google Shape;2667;p29"/>
          <p:cNvGrpSpPr/>
          <p:nvPr/>
        </p:nvGrpSpPr>
        <p:grpSpPr>
          <a:xfrm>
            <a:off x="600600" y="519300"/>
            <a:ext cx="7942800" cy="494700"/>
            <a:chOff x="600600" y="519300"/>
            <a:chExt cx="7942800" cy="494700"/>
          </a:xfrm>
        </p:grpSpPr>
        <p:sp>
          <p:nvSpPr>
            <p:cNvPr id="2668" name="Google Shape;2668;p29"/>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9" name="Google Shape;2669;p29"/>
            <p:cNvGrpSpPr/>
            <p:nvPr/>
          </p:nvGrpSpPr>
          <p:grpSpPr>
            <a:xfrm>
              <a:off x="7542569" y="681111"/>
              <a:ext cx="789243" cy="171052"/>
              <a:chOff x="733775" y="310686"/>
              <a:chExt cx="789243" cy="171052"/>
            </a:xfrm>
          </p:grpSpPr>
          <p:sp>
            <p:nvSpPr>
              <p:cNvPr id="2670" name="Google Shape;2670;p29"/>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671" name="Google Shape;2671;p29"/>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672" name="Google Shape;2672;p29"/>
              <p:cNvGrpSpPr/>
              <p:nvPr/>
            </p:nvGrpSpPr>
            <p:grpSpPr>
              <a:xfrm>
                <a:off x="1015525" y="313175"/>
                <a:ext cx="184510" cy="164017"/>
                <a:chOff x="7228702" y="774508"/>
                <a:chExt cx="285046" cy="253347"/>
              </a:xfrm>
            </p:grpSpPr>
            <p:grpSp>
              <p:nvGrpSpPr>
                <p:cNvPr id="2673" name="Google Shape;2673;p29"/>
                <p:cNvGrpSpPr/>
                <p:nvPr/>
              </p:nvGrpSpPr>
              <p:grpSpPr>
                <a:xfrm>
                  <a:off x="7313001" y="774508"/>
                  <a:ext cx="200747" cy="228523"/>
                  <a:chOff x="7313001" y="774508"/>
                  <a:chExt cx="200747" cy="228523"/>
                </a:xfrm>
              </p:grpSpPr>
              <p:sp>
                <p:nvSpPr>
                  <p:cNvPr id="2674" name="Google Shape;2674;p29"/>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675" name="Google Shape;2675;p29"/>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6" name="Google Shape;2676;p29"/>
                <p:cNvGrpSpPr/>
                <p:nvPr/>
              </p:nvGrpSpPr>
              <p:grpSpPr>
                <a:xfrm>
                  <a:off x="7228702" y="809455"/>
                  <a:ext cx="200757" cy="218400"/>
                  <a:chOff x="7269477" y="781280"/>
                  <a:chExt cx="200757" cy="218400"/>
                </a:xfrm>
              </p:grpSpPr>
              <p:sp>
                <p:nvSpPr>
                  <p:cNvPr id="2677" name="Google Shape;2677;p29"/>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678" name="Google Shape;2678;p29"/>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79" name="Google Shape;2679;p29"/>
            <p:cNvGrpSpPr/>
            <p:nvPr/>
          </p:nvGrpSpPr>
          <p:grpSpPr>
            <a:xfrm>
              <a:off x="812189" y="664537"/>
              <a:ext cx="800559" cy="204209"/>
              <a:chOff x="747420" y="664537"/>
              <a:chExt cx="800559" cy="204209"/>
            </a:xfrm>
          </p:grpSpPr>
          <p:grpSp>
            <p:nvGrpSpPr>
              <p:cNvPr id="2680" name="Google Shape;2680;p29"/>
              <p:cNvGrpSpPr/>
              <p:nvPr/>
            </p:nvGrpSpPr>
            <p:grpSpPr>
              <a:xfrm>
                <a:off x="1339984" y="664537"/>
                <a:ext cx="207995" cy="204209"/>
                <a:chOff x="1541700" y="658850"/>
                <a:chExt cx="253838" cy="249218"/>
              </a:xfrm>
            </p:grpSpPr>
            <p:sp>
              <p:nvSpPr>
                <p:cNvPr id="2681" name="Google Shape;2681;p29"/>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9"/>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3" name="Google Shape;2683;p29"/>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684" name="Google Shape;2684;p29"/>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2685" name="Google Shape;2685;p29"/>
          <p:cNvSpPr/>
          <p:nvPr/>
        </p:nvSpPr>
        <p:spPr>
          <a:xfrm>
            <a:off x="7499500" y="4196474"/>
            <a:ext cx="540148" cy="434668"/>
          </a:xfrm>
          <a:custGeom>
            <a:avLst/>
            <a:gdLst/>
            <a:ahLst/>
            <a:cxnLst/>
            <a:rect l="l" t="t" r="r" b="b"/>
            <a:pathLst>
              <a:path w="23956" h="19280" extrusionOk="0">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9"/>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grpSp>
        <p:nvGrpSpPr>
          <p:cNvPr id="103" name="Google Shape;103;p3"/>
          <p:cNvGrpSpPr/>
          <p:nvPr/>
        </p:nvGrpSpPr>
        <p:grpSpPr>
          <a:xfrm>
            <a:off x="-23004" y="-1"/>
            <a:ext cx="9177565" cy="5143390"/>
            <a:chOff x="-23004" y="-1"/>
            <a:chExt cx="9177565" cy="5143390"/>
          </a:xfrm>
        </p:grpSpPr>
        <p:sp>
          <p:nvSpPr>
            <p:cNvPr id="104" name="Google Shape;104;p3"/>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3"/>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rot="10586678">
            <a:off x="536386" y="571640"/>
            <a:ext cx="1729888" cy="1334604"/>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3"/>
          <p:cNvGrpSpPr/>
          <p:nvPr/>
        </p:nvGrpSpPr>
        <p:grpSpPr>
          <a:xfrm>
            <a:off x="6794528" y="672184"/>
            <a:ext cx="1752839" cy="1484357"/>
            <a:chOff x="478350" y="433625"/>
            <a:chExt cx="811800" cy="687425"/>
          </a:xfrm>
        </p:grpSpPr>
        <p:sp>
          <p:nvSpPr>
            <p:cNvPr id="165" name="Google Shape;165;p3"/>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3"/>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3"/>
          <p:cNvGrpSpPr/>
          <p:nvPr/>
        </p:nvGrpSpPr>
        <p:grpSpPr>
          <a:xfrm rot="-111">
            <a:off x="1170254" y="1570415"/>
            <a:ext cx="549014" cy="637128"/>
            <a:chOff x="5170900" y="2972300"/>
            <a:chExt cx="176600" cy="204950"/>
          </a:xfrm>
        </p:grpSpPr>
        <p:sp>
          <p:nvSpPr>
            <p:cNvPr id="172" name="Google Shape;172;p3"/>
            <p:cNvSpPr/>
            <p:nvPr/>
          </p:nvSpPr>
          <p:spPr>
            <a:xfrm>
              <a:off x="5170900" y="2972300"/>
              <a:ext cx="176600" cy="204950"/>
            </a:xfrm>
            <a:custGeom>
              <a:avLst/>
              <a:gdLst/>
              <a:ahLst/>
              <a:cxnLst/>
              <a:rect l="l" t="t" r="r" b="b"/>
              <a:pathLst>
                <a:path w="7064" h="8198" extrusionOk="0">
                  <a:moveTo>
                    <a:pt x="3503" y="0"/>
                  </a:moveTo>
                  <a:cubicBezTo>
                    <a:pt x="3457" y="0"/>
                    <a:pt x="3410" y="1"/>
                    <a:pt x="3363" y="4"/>
                  </a:cubicBezTo>
                  <a:cubicBezTo>
                    <a:pt x="2507" y="4"/>
                    <a:pt x="1851" y="382"/>
                    <a:pt x="1353" y="959"/>
                  </a:cubicBezTo>
                  <a:cubicBezTo>
                    <a:pt x="1293" y="1018"/>
                    <a:pt x="1234" y="1078"/>
                    <a:pt x="1194" y="1158"/>
                  </a:cubicBezTo>
                  <a:cubicBezTo>
                    <a:pt x="975" y="1456"/>
                    <a:pt x="776" y="1774"/>
                    <a:pt x="637" y="2132"/>
                  </a:cubicBezTo>
                  <a:cubicBezTo>
                    <a:pt x="577" y="2232"/>
                    <a:pt x="537" y="2351"/>
                    <a:pt x="498" y="2451"/>
                  </a:cubicBezTo>
                  <a:cubicBezTo>
                    <a:pt x="318" y="2928"/>
                    <a:pt x="199" y="3406"/>
                    <a:pt x="120" y="3824"/>
                  </a:cubicBezTo>
                  <a:cubicBezTo>
                    <a:pt x="80" y="3983"/>
                    <a:pt x="60" y="4122"/>
                    <a:pt x="40" y="4261"/>
                  </a:cubicBezTo>
                  <a:cubicBezTo>
                    <a:pt x="40" y="4361"/>
                    <a:pt x="20" y="4440"/>
                    <a:pt x="20" y="4500"/>
                  </a:cubicBezTo>
                  <a:cubicBezTo>
                    <a:pt x="0" y="4779"/>
                    <a:pt x="0" y="5057"/>
                    <a:pt x="0" y="5316"/>
                  </a:cubicBezTo>
                  <a:cubicBezTo>
                    <a:pt x="20" y="5415"/>
                    <a:pt x="20" y="5535"/>
                    <a:pt x="40" y="5654"/>
                  </a:cubicBezTo>
                  <a:cubicBezTo>
                    <a:pt x="80" y="5952"/>
                    <a:pt x="139" y="6231"/>
                    <a:pt x="259" y="6470"/>
                  </a:cubicBezTo>
                  <a:cubicBezTo>
                    <a:pt x="279" y="6549"/>
                    <a:pt x="318" y="6629"/>
                    <a:pt x="358" y="6709"/>
                  </a:cubicBezTo>
                  <a:cubicBezTo>
                    <a:pt x="776" y="7544"/>
                    <a:pt x="1592" y="8101"/>
                    <a:pt x="2925" y="8181"/>
                  </a:cubicBezTo>
                  <a:cubicBezTo>
                    <a:pt x="3081" y="8192"/>
                    <a:pt x="3252" y="8198"/>
                    <a:pt x="3433" y="8198"/>
                  </a:cubicBezTo>
                  <a:cubicBezTo>
                    <a:pt x="4268" y="8198"/>
                    <a:pt x="5301" y="8065"/>
                    <a:pt x="5889" y="7624"/>
                  </a:cubicBezTo>
                  <a:cubicBezTo>
                    <a:pt x="6208" y="7405"/>
                    <a:pt x="6447" y="7126"/>
                    <a:pt x="6626" y="6828"/>
                  </a:cubicBezTo>
                  <a:cubicBezTo>
                    <a:pt x="6665" y="6748"/>
                    <a:pt x="6705" y="6669"/>
                    <a:pt x="6725" y="6609"/>
                  </a:cubicBezTo>
                  <a:cubicBezTo>
                    <a:pt x="6844" y="6350"/>
                    <a:pt x="6944" y="6072"/>
                    <a:pt x="6984" y="5793"/>
                  </a:cubicBezTo>
                  <a:cubicBezTo>
                    <a:pt x="7004" y="5694"/>
                    <a:pt x="7024" y="5594"/>
                    <a:pt x="7024" y="5495"/>
                  </a:cubicBezTo>
                  <a:cubicBezTo>
                    <a:pt x="7063" y="5137"/>
                    <a:pt x="7063" y="4799"/>
                    <a:pt x="7043" y="4480"/>
                  </a:cubicBezTo>
                  <a:cubicBezTo>
                    <a:pt x="7043" y="4460"/>
                    <a:pt x="7043" y="4460"/>
                    <a:pt x="7043" y="4440"/>
                  </a:cubicBezTo>
                  <a:cubicBezTo>
                    <a:pt x="7043" y="4321"/>
                    <a:pt x="7024" y="4202"/>
                    <a:pt x="7004" y="4082"/>
                  </a:cubicBezTo>
                  <a:cubicBezTo>
                    <a:pt x="6944" y="3605"/>
                    <a:pt x="6825" y="3127"/>
                    <a:pt x="6665" y="2709"/>
                  </a:cubicBezTo>
                  <a:cubicBezTo>
                    <a:pt x="6606" y="2530"/>
                    <a:pt x="6526" y="2371"/>
                    <a:pt x="6447" y="2212"/>
                  </a:cubicBezTo>
                  <a:cubicBezTo>
                    <a:pt x="6228" y="1735"/>
                    <a:pt x="5949" y="1317"/>
                    <a:pt x="5611" y="978"/>
                  </a:cubicBezTo>
                  <a:cubicBezTo>
                    <a:pt x="5571" y="919"/>
                    <a:pt x="5511" y="859"/>
                    <a:pt x="5452" y="819"/>
                  </a:cubicBezTo>
                  <a:cubicBezTo>
                    <a:pt x="4890" y="295"/>
                    <a:pt x="4241" y="0"/>
                    <a:pt x="3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5183325" y="3022475"/>
              <a:ext cx="154225" cy="32975"/>
            </a:xfrm>
            <a:custGeom>
              <a:avLst/>
              <a:gdLst/>
              <a:ahLst/>
              <a:cxnLst/>
              <a:rect l="l" t="t" r="r" b="b"/>
              <a:pathLst>
                <a:path w="6169" h="1319" extrusionOk="0">
                  <a:moveTo>
                    <a:pt x="5430" y="1"/>
                  </a:moveTo>
                  <a:cubicBezTo>
                    <a:pt x="5261" y="1"/>
                    <a:pt x="5088" y="72"/>
                    <a:pt x="4915" y="245"/>
                  </a:cubicBezTo>
                  <a:cubicBezTo>
                    <a:pt x="4716" y="404"/>
                    <a:pt x="4616" y="663"/>
                    <a:pt x="4457" y="842"/>
                  </a:cubicBezTo>
                  <a:cubicBezTo>
                    <a:pt x="4356" y="956"/>
                    <a:pt x="4271" y="1001"/>
                    <a:pt x="4194" y="1001"/>
                  </a:cubicBezTo>
                  <a:cubicBezTo>
                    <a:pt x="4030" y="1001"/>
                    <a:pt x="3904" y="793"/>
                    <a:pt x="3741" y="603"/>
                  </a:cubicBezTo>
                  <a:cubicBezTo>
                    <a:pt x="3522" y="364"/>
                    <a:pt x="3283" y="26"/>
                    <a:pt x="2945" y="6"/>
                  </a:cubicBezTo>
                  <a:cubicBezTo>
                    <a:pt x="2925" y="4"/>
                    <a:pt x="2905" y="3"/>
                    <a:pt x="2885" y="3"/>
                  </a:cubicBezTo>
                  <a:cubicBezTo>
                    <a:pt x="2461" y="3"/>
                    <a:pt x="2178" y="397"/>
                    <a:pt x="1950" y="683"/>
                  </a:cubicBezTo>
                  <a:cubicBezTo>
                    <a:pt x="1804" y="856"/>
                    <a:pt x="1675" y="1002"/>
                    <a:pt x="1522" y="1002"/>
                  </a:cubicBezTo>
                  <a:cubicBezTo>
                    <a:pt x="1447" y="1002"/>
                    <a:pt x="1366" y="967"/>
                    <a:pt x="1274" y="881"/>
                  </a:cubicBezTo>
                  <a:cubicBezTo>
                    <a:pt x="1155" y="762"/>
                    <a:pt x="1075" y="603"/>
                    <a:pt x="975" y="464"/>
                  </a:cubicBezTo>
                  <a:cubicBezTo>
                    <a:pt x="762" y="204"/>
                    <a:pt x="537" y="97"/>
                    <a:pt x="326" y="97"/>
                  </a:cubicBezTo>
                  <a:cubicBezTo>
                    <a:pt x="263" y="97"/>
                    <a:pt x="200" y="107"/>
                    <a:pt x="140" y="125"/>
                  </a:cubicBezTo>
                  <a:cubicBezTo>
                    <a:pt x="80" y="225"/>
                    <a:pt x="40" y="344"/>
                    <a:pt x="1" y="444"/>
                  </a:cubicBezTo>
                  <a:cubicBezTo>
                    <a:pt x="96" y="388"/>
                    <a:pt x="194" y="355"/>
                    <a:pt x="294" y="355"/>
                  </a:cubicBezTo>
                  <a:cubicBezTo>
                    <a:pt x="445" y="355"/>
                    <a:pt x="601" y="431"/>
                    <a:pt x="757" y="623"/>
                  </a:cubicBezTo>
                  <a:cubicBezTo>
                    <a:pt x="916" y="822"/>
                    <a:pt x="1035" y="1080"/>
                    <a:pt x="1254" y="1220"/>
                  </a:cubicBezTo>
                  <a:cubicBezTo>
                    <a:pt x="1354" y="1280"/>
                    <a:pt x="1446" y="1306"/>
                    <a:pt x="1530" y="1306"/>
                  </a:cubicBezTo>
                  <a:cubicBezTo>
                    <a:pt x="2065" y="1306"/>
                    <a:pt x="2320" y="257"/>
                    <a:pt x="2868" y="257"/>
                  </a:cubicBezTo>
                  <a:cubicBezTo>
                    <a:pt x="2918" y="257"/>
                    <a:pt x="2970" y="266"/>
                    <a:pt x="3025" y="285"/>
                  </a:cubicBezTo>
                  <a:cubicBezTo>
                    <a:pt x="3452" y="427"/>
                    <a:pt x="3752" y="1319"/>
                    <a:pt x="4253" y="1319"/>
                  </a:cubicBezTo>
                  <a:cubicBezTo>
                    <a:pt x="4311" y="1319"/>
                    <a:pt x="4373" y="1307"/>
                    <a:pt x="4437" y="1279"/>
                  </a:cubicBezTo>
                  <a:cubicBezTo>
                    <a:pt x="4835" y="1100"/>
                    <a:pt x="4855" y="364"/>
                    <a:pt x="5333" y="245"/>
                  </a:cubicBezTo>
                  <a:cubicBezTo>
                    <a:pt x="5358" y="239"/>
                    <a:pt x="5384" y="236"/>
                    <a:pt x="5411" y="236"/>
                  </a:cubicBezTo>
                  <a:cubicBezTo>
                    <a:pt x="5654" y="236"/>
                    <a:pt x="5935" y="469"/>
                    <a:pt x="6168" y="702"/>
                  </a:cubicBezTo>
                  <a:cubicBezTo>
                    <a:pt x="6109" y="523"/>
                    <a:pt x="6029" y="364"/>
                    <a:pt x="5950" y="205"/>
                  </a:cubicBezTo>
                  <a:cubicBezTo>
                    <a:pt x="5785" y="82"/>
                    <a:pt x="5610"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5170900" y="3091725"/>
              <a:ext cx="175600" cy="32875"/>
            </a:xfrm>
            <a:custGeom>
              <a:avLst/>
              <a:gdLst/>
              <a:ahLst/>
              <a:cxnLst/>
              <a:rect l="l" t="t" r="r" b="b"/>
              <a:pathLst>
                <a:path w="7024" h="1315" extrusionOk="0">
                  <a:moveTo>
                    <a:pt x="3389" y="1"/>
                  </a:moveTo>
                  <a:cubicBezTo>
                    <a:pt x="2951" y="1"/>
                    <a:pt x="2680" y="387"/>
                    <a:pt x="2447" y="698"/>
                  </a:cubicBezTo>
                  <a:cubicBezTo>
                    <a:pt x="2301" y="857"/>
                    <a:pt x="2173" y="999"/>
                    <a:pt x="2021" y="999"/>
                  </a:cubicBezTo>
                  <a:cubicBezTo>
                    <a:pt x="1946" y="999"/>
                    <a:pt x="1864" y="963"/>
                    <a:pt x="1771" y="877"/>
                  </a:cubicBezTo>
                  <a:cubicBezTo>
                    <a:pt x="1652" y="778"/>
                    <a:pt x="1572" y="599"/>
                    <a:pt x="1472" y="479"/>
                  </a:cubicBezTo>
                  <a:cubicBezTo>
                    <a:pt x="1256" y="203"/>
                    <a:pt x="1037" y="91"/>
                    <a:pt x="820" y="91"/>
                  </a:cubicBezTo>
                  <a:cubicBezTo>
                    <a:pt x="537" y="91"/>
                    <a:pt x="259" y="280"/>
                    <a:pt x="0" y="539"/>
                  </a:cubicBezTo>
                  <a:cubicBezTo>
                    <a:pt x="20" y="638"/>
                    <a:pt x="20" y="758"/>
                    <a:pt x="40" y="877"/>
                  </a:cubicBezTo>
                  <a:cubicBezTo>
                    <a:pt x="272" y="607"/>
                    <a:pt x="528" y="353"/>
                    <a:pt x="799" y="353"/>
                  </a:cubicBezTo>
                  <a:cubicBezTo>
                    <a:pt x="947" y="353"/>
                    <a:pt x="1099" y="429"/>
                    <a:pt x="1254" y="618"/>
                  </a:cubicBezTo>
                  <a:cubicBezTo>
                    <a:pt x="1413" y="817"/>
                    <a:pt x="1532" y="1076"/>
                    <a:pt x="1751" y="1215"/>
                  </a:cubicBezTo>
                  <a:cubicBezTo>
                    <a:pt x="1850" y="1276"/>
                    <a:pt x="1940" y="1302"/>
                    <a:pt x="2024" y="1302"/>
                  </a:cubicBezTo>
                  <a:cubicBezTo>
                    <a:pt x="2548" y="1302"/>
                    <a:pt x="2815" y="272"/>
                    <a:pt x="3363" y="272"/>
                  </a:cubicBezTo>
                  <a:cubicBezTo>
                    <a:pt x="3414" y="272"/>
                    <a:pt x="3466" y="281"/>
                    <a:pt x="3522" y="300"/>
                  </a:cubicBezTo>
                  <a:cubicBezTo>
                    <a:pt x="3949" y="425"/>
                    <a:pt x="4249" y="1314"/>
                    <a:pt x="4735" y="1314"/>
                  </a:cubicBezTo>
                  <a:cubicBezTo>
                    <a:pt x="4792" y="1314"/>
                    <a:pt x="4852" y="1302"/>
                    <a:pt x="4915" y="1275"/>
                  </a:cubicBezTo>
                  <a:cubicBezTo>
                    <a:pt x="5332" y="1116"/>
                    <a:pt x="5352" y="360"/>
                    <a:pt x="5830" y="240"/>
                  </a:cubicBezTo>
                  <a:cubicBezTo>
                    <a:pt x="5852" y="236"/>
                    <a:pt x="5876" y="233"/>
                    <a:pt x="5899" y="233"/>
                  </a:cubicBezTo>
                  <a:cubicBezTo>
                    <a:pt x="6269" y="233"/>
                    <a:pt x="6739" y="792"/>
                    <a:pt x="6964" y="1016"/>
                  </a:cubicBezTo>
                  <a:lnTo>
                    <a:pt x="6984" y="1016"/>
                  </a:lnTo>
                  <a:cubicBezTo>
                    <a:pt x="7004" y="917"/>
                    <a:pt x="7024" y="817"/>
                    <a:pt x="7024" y="718"/>
                  </a:cubicBezTo>
                  <a:cubicBezTo>
                    <a:pt x="6686" y="395"/>
                    <a:pt x="6310" y="2"/>
                    <a:pt x="5907" y="2"/>
                  </a:cubicBezTo>
                  <a:cubicBezTo>
                    <a:pt x="5740" y="2"/>
                    <a:pt x="5568" y="71"/>
                    <a:pt x="5392" y="240"/>
                  </a:cubicBezTo>
                  <a:cubicBezTo>
                    <a:pt x="5213" y="419"/>
                    <a:pt x="5113" y="658"/>
                    <a:pt x="4954" y="837"/>
                  </a:cubicBezTo>
                  <a:cubicBezTo>
                    <a:pt x="4853" y="951"/>
                    <a:pt x="4768" y="997"/>
                    <a:pt x="4691" y="997"/>
                  </a:cubicBezTo>
                  <a:cubicBezTo>
                    <a:pt x="4527" y="997"/>
                    <a:pt x="4401" y="788"/>
                    <a:pt x="4238" y="599"/>
                  </a:cubicBezTo>
                  <a:cubicBezTo>
                    <a:pt x="4019" y="360"/>
                    <a:pt x="3780" y="22"/>
                    <a:pt x="3422" y="2"/>
                  </a:cubicBezTo>
                  <a:cubicBezTo>
                    <a:pt x="3411" y="1"/>
                    <a:pt x="3400" y="1"/>
                    <a:pt x="3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00600" y="519300"/>
            <a:ext cx="7942800" cy="494700"/>
            <a:chOff x="600600" y="519300"/>
            <a:chExt cx="7942800" cy="494700"/>
          </a:xfrm>
        </p:grpSpPr>
        <p:sp>
          <p:nvSpPr>
            <p:cNvPr id="176" name="Google Shape;176;p3"/>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3"/>
            <p:cNvGrpSpPr/>
            <p:nvPr/>
          </p:nvGrpSpPr>
          <p:grpSpPr>
            <a:xfrm>
              <a:off x="7542569" y="681111"/>
              <a:ext cx="789243" cy="171052"/>
              <a:chOff x="733775" y="310686"/>
              <a:chExt cx="789243" cy="171052"/>
            </a:xfrm>
          </p:grpSpPr>
          <p:sp>
            <p:nvSpPr>
              <p:cNvPr id="178" name="Google Shape;178;p3"/>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79" name="Google Shape;179;p3"/>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80" name="Google Shape;180;p3"/>
              <p:cNvGrpSpPr/>
              <p:nvPr/>
            </p:nvGrpSpPr>
            <p:grpSpPr>
              <a:xfrm>
                <a:off x="1015525" y="313175"/>
                <a:ext cx="184510" cy="164017"/>
                <a:chOff x="7228702" y="774508"/>
                <a:chExt cx="285046" cy="253347"/>
              </a:xfrm>
            </p:grpSpPr>
            <p:grpSp>
              <p:nvGrpSpPr>
                <p:cNvPr id="181" name="Google Shape;181;p3"/>
                <p:cNvGrpSpPr/>
                <p:nvPr/>
              </p:nvGrpSpPr>
              <p:grpSpPr>
                <a:xfrm>
                  <a:off x="7313001" y="774508"/>
                  <a:ext cx="200747" cy="228523"/>
                  <a:chOff x="7313001" y="774508"/>
                  <a:chExt cx="200747" cy="228523"/>
                </a:xfrm>
              </p:grpSpPr>
              <p:sp>
                <p:nvSpPr>
                  <p:cNvPr id="182" name="Google Shape;182;p3"/>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83" name="Google Shape;183;p3"/>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3"/>
                <p:cNvGrpSpPr/>
                <p:nvPr/>
              </p:nvGrpSpPr>
              <p:grpSpPr>
                <a:xfrm>
                  <a:off x="7228702" y="809455"/>
                  <a:ext cx="200757" cy="218400"/>
                  <a:chOff x="7269477" y="781280"/>
                  <a:chExt cx="200757" cy="218400"/>
                </a:xfrm>
              </p:grpSpPr>
              <p:sp>
                <p:nvSpPr>
                  <p:cNvPr id="185" name="Google Shape;185;p3"/>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86" name="Google Shape;186;p3"/>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7" name="Google Shape;187;p3"/>
            <p:cNvGrpSpPr/>
            <p:nvPr/>
          </p:nvGrpSpPr>
          <p:grpSpPr>
            <a:xfrm>
              <a:off x="812189" y="664537"/>
              <a:ext cx="800559" cy="204209"/>
              <a:chOff x="747420" y="664537"/>
              <a:chExt cx="800559" cy="204209"/>
            </a:xfrm>
          </p:grpSpPr>
          <p:grpSp>
            <p:nvGrpSpPr>
              <p:cNvPr id="188" name="Google Shape;188;p3"/>
              <p:cNvGrpSpPr/>
              <p:nvPr/>
            </p:nvGrpSpPr>
            <p:grpSpPr>
              <a:xfrm>
                <a:off x="1339984" y="664537"/>
                <a:ext cx="207995" cy="204209"/>
                <a:chOff x="1541700" y="658850"/>
                <a:chExt cx="253838" cy="249218"/>
              </a:xfrm>
            </p:grpSpPr>
            <p:sp>
              <p:nvSpPr>
                <p:cNvPr id="189" name="Google Shape;189;p3"/>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3"/>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92" name="Google Shape;192;p3"/>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193" name="Google Shape;193;p3"/>
          <p:cNvSpPr txBox="1">
            <a:spLocks noGrp="1"/>
          </p:cNvSpPr>
          <p:nvPr>
            <p:ph type="title"/>
          </p:nvPr>
        </p:nvSpPr>
        <p:spPr>
          <a:xfrm>
            <a:off x="1703850" y="2525325"/>
            <a:ext cx="5736300" cy="9894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6000">
                <a:solidFill>
                  <a:schemeClr val="accent3"/>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4" name="Google Shape;194;p3"/>
          <p:cNvSpPr txBox="1">
            <a:spLocks noGrp="1"/>
          </p:cNvSpPr>
          <p:nvPr>
            <p:ph type="subTitle" idx="1"/>
          </p:nvPr>
        </p:nvSpPr>
        <p:spPr>
          <a:xfrm>
            <a:off x="1703838" y="3660200"/>
            <a:ext cx="50907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5" name="Google Shape;195;p3"/>
          <p:cNvSpPr txBox="1">
            <a:spLocks noGrp="1"/>
          </p:cNvSpPr>
          <p:nvPr>
            <p:ph type="title" idx="2" hasCustomPrompt="1"/>
          </p:nvPr>
        </p:nvSpPr>
        <p:spPr>
          <a:xfrm>
            <a:off x="4016250" y="1666800"/>
            <a:ext cx="1111500" cy="701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60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6"/>
        <p:cNvGrpSpPr/>
        <p:nvPr/>
      </p:nvGrpSpPr>
      <p:grpSpPr>
        <a:xfrm>
          <a:off x="0" y="0"/>
          <a:ext cx="0" cy="0"/>
          <a:chOff x="0" y="0"/>
          <a:chExt cx="0" cy="0"/>
        </a:xfrm>
      </p:grpSpPr>
      <p:grpSp>
        <p:nvGrpSpPr>
          <p:cNvPr id="197" name="Google Shape;197;p4"/>
          <p:cNvGrpSpPr/>
          <p:nvPr/>
        </p:nvGrpSpPr>
        <p:grpSpPr>
          <a:xfrm>
            <a:off x="-23004" y="-1"/>
            <a:ext cx="9177565" cy="5143390"/>
            <a:chOff x="-23004" y="-1"/>
            <a:chExt cx="9177565" cy="5143390"/>
          </a:xfrm>
        </p:grpSpPr>
        <p:sp>
          <p:nvSpPr>
            <p:cNvPr id="198" name="Google Shape;198;p4"/>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4"/>
          <p:cNvSpPr/>
          <p:nvPr/>
        </p:nvSpPr>
        <p:spPr>
          <a:xfrm>
            <a:off x="600600" y="1014000"/>
            <a:ext cx="7942800" cy="37485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26450" y="540000"/>
            <a:ext cx="1792175" cy="1313350"/>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4"/>
          <p:cNvGrpSpPr/>
          <p:nvPr/>
        </p:nvGrpSpPr>
        <p:grpSpPr>
          <a:xfrm>
            <a:off x="7053032" y="3466663"/>
            <a:ext cx="1487786" cy="1259844"/>
            <a:chOff x="478350" y="433625"/>
            <a:chExt cx="811800" cy="687425"/>
          </a:xfrm>
        </p:grpSpPr>
        <p:sp>
          <p:nvSpPr>
            <p:cNvPr id="259" name="Google Shape;259;p4"/>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4"/>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txBox="1">
            <a:spLocks noGrp="1"/>
          </p:cNvSpPr>
          <p:nvPr>
            <p:ph type="body" idx="1"/>
          </p:nvPr>
        </p:nvSpPr>
        <p:spPr>
          <a:xfrm>
            <a:off x="861300" y="1243050"/>
            <a:ext cx="7421400" cy="32904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rgbClr val="434343"/>
              </a:buClr>
              <a:buSzPts val="1200"/>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266" name="Google Shape;266;p4"/>
          <p:cNvGrpSpPr/>
          <p:nvPr/>
        </p:nvGrpSpPr>
        <p:grpSpPr>
          <a:xfrm>
            <a:off x="600600" y="519300"/>
            <a:ext cx="7942800" cy="494700"/>
            <a:chOff x="600600" y="519300"/>
            <a:chExt cx="7942800" cy="494700"/>
          </a:xfrm>
        </p:grpSpPr>
        <p:sp>
          <p:nvSpPr>
            <p:cNvPr id="267" name="Google Shape;267;p4"/>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4"/>
            <p:cNvGrpSpPr/>
            <p:nvPr/>
          </p:nvGrpSpPr>
          <p:grpSpPr>
            <a:xfrm>
              <a:off x="7542569" y="681111"/>
              <a:ext cx="789243" cy="171052"/>
              <a:chOff x="733775" y="310686"/>
              <a:chExt cx="789243" cy="171052"/>
            </a:xfrm>
          </p:grpSpPr>
          <p:sp>
            <p:nvSpPr>
              <p:cNvPr id="269" name="Google Shape;269;p4"/>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70" name="Google Shape;270;p4"/>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71" name="Google Shape;271;p4"/>
              <p:cNvGrpSpPr/>
              <p:nvPr/>
            </p:nvGrpSpPr>
            <p:grpSpPr>
              <a:xfrm>
                <a:off x="1015525" y="313175"/>
                <a:ext cx="184510" cy="164017"/>
                <a:chOff x="7228702" y="774508"/>
                <a:chExt cx="285046" cy="253347"/>
              </a:xfrm>
            </p:grpSpPr>
            <p:grpSp>
              <p:nvGrpSpPr>
                <p:cNvPr id="272" name="Google Shape;272;p4"/>
                <p:cNvGrpSpPr/>
                <p:nvPr/>
              </p:nvGrpSpPr>
              <p:grpSpPr>
                <a:xfrm>
                  <a:off x="7313001" y="774508"/>
                  <a:ext cx="200747" cy="228523"/>
                  <a:chOff x="7313001" y="774508"/>
                  <a:chExt cx="200747" cy="228523"/>
                </a:xfrm>
              </p:grpSpPr>
              <p:sp>
                <p:nvSpPr>
                  <p:cNvPr id="273" name="Google Shape;273;p4"/>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74" name="Google Shape;274;p4"/>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4"/>
                <p:cNvGrpSpPr/>
                <p:nvPr/>
              </p:nvGrpSpPr>
              <p:grpSpPr>
                <a:xfrm>
                  <a:off x="7228702" y="809455"/>
                  <a:ext cx="200757" cy="218400"/>
                  <a:chOff x="7269477" y="781280"/>
                  <a:chExt cx="200757" cy="218400"/>
                </a:xfrm>
              </p:grpSpPr>
              <p:sp>
                <p:nvSpPr>
                  <p:cNvPr id="276" name="Google Shape;276;p4"/>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77" name="Google Shape;277;p4"/>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8" name="Google Shape;278;p4"/>
            <p:cNvGrpSpPr/>
            <p:nvPr/>
          </p:nvGrpSpPr>
          <p:grpSpPr>
            <a:xfrm>
              <a:off x="812189" y="664537"/>
              <a:ext cx="800559" cy="204209"/>
              <a:chOff x="747420" y="664537"/>
              <a:chExt cx="800559" cy="204209"/>
            </a:xfrm>
          </p:grpSpPr>
          <p:grpSp>
            <p:nvGrpSpPr>
              <p:cNvPr id="279" name="Google Shape;279;p4"/>
              <p:cNvGrpSpPr/>
              <p:nvPr/>
            </p:nvGrpSpPr>
            <p:grpSpPr>
              <a:xfrm>
                <a:off x="1339984" y="664537"/>
                <a:ext cx="207995" cy="204209"/>
                <a:chOff x="1541700" y="658850"/>
                <a:chExt cx="253838" cy="249218"/>
              </a:xfrm>
            </p:grpSpPr>
            <p:sp>
              <p:nvSpPr>
                <p:cNvPr id="280" name="Google Shape;280;p4"/>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4"/>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83" name="Google Shape;283;p4"/>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284" name="Google Shape;284;p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2"/>
        <p:cNvGrpSpPr/>
        <p:nvPr/>
      </p:nvGrpSpPr>
      <p:grpSpPr>
        <a:xfrm>
          <a:off x="0" y="0"/>
          <a:ext cx="0" cy="0"/>
          <a:chOff x="0" y="0"/>
          <a:chExt cx="0" cy="0"/>
        </a:xfrm>
      </p:grpSpPr>
      <p:grpSp>
        <p:nvGrpSpPr>
          <p:cNvPr id="473" name="Google Shape;473;p7"/>
          <p:cNvGrpSpPr/>
          <p:nvPr/>
        </p:nvGrpSpPr>
        <p:grpSpPr>
          <a:xfrm>
            <a:off x="-23004" y="-1"/>
            <a:ext cx="9177565" cy="5143390"/>
            <a:chOff x="-23004" y="-1"/>
            <a:chExt cx="9177565" cy="5143390"/>
          </a:xfrm>
        </p:grpSpPr>
        <p:sp>
          <p:nvSpPr>
            <p:cNvPr id="474" name="Google Shape;474;p7"/>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7"/>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rot="-168325">
            <a:off x="530038" y="732059"/>
            <a:ext cx="1744607" cy="1314180"/>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5386200" y="2245899"/>
            <a:ext cx="3217342" cy="2516800"/>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7"/>
          <p:cNvGrpSpPr/>
          <p:nvPr/>
        </p:nvGrpSpPr>
        <p:grpSpPr>
          <a:xfrm>
            <a:off x="4724885" y="1014010"/>
            <a:ext cx="661304" cy="1130412"/>
            <a:chOff x="478350" y="474400"/>
            <a:chExt cx="344250" cy="588450"/>
          </a:xfrm>
        </p:grpSpPr>
        <p:sp>
          <p:nvSpPr>
            <p:cNvPr id="536" name="Google Shape;536;p7"/>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7"/>
          <p:cNvGrpSpPr/>
          <p:nvPr/>
        </p:nvGrpSpPr>
        <p:grpSpPr>
          <a:xfrm>
            <a:off x="600600" y="519300"/>
            <a:ext cx="7942800" cy="494700"/>
            <a:chOff x="600600" y="519300"/>
            <a:chExt cx="7942800" cy="494700"/>
          </a:xfrm>
        </p:grpSpPr>
        <p:sp>
          <p:nvSpPr>
            <p:cNvPr id="539" name="Google Shape;539;p7"/>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7"/>
            <p:cNvGrpSpPr/>
            <p:nvPr/>
          </p:nvGrpSpPr>
          <p:grpSpPr>
            <a:xfrm>
              <a:off x="7542569" y="681111"/>
              <a:ext cx="789243" cy="171052"/>
              <a:chOff x="733775" y="310686"/>
              <a:chExt cx="789243" cy="171052"/>
            </a:xfrm>
          </p:grpSpPr>
          <p:sp>
            <p:nvSpPr>
              <p:cNvPr id="541" name="Google Shape;541;p7"/>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542" name="Google Shape;542;p7"/>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543" name="Google Shape;543;p7"/>
              <p:cNvGrpSpPr/>
              <p:nvPr/>
            </p:nvGrpSpPr>
            <p:grpSpPr>
              <a:xfrm>
                <a:off x="1015525" y="313175"/>
                <a:ext cx="184510" cy="164017"/>
                <a:chOff x="7228702" y="774508"/>
                <a:chExt cx="285046" cy="253347"/>
              </a:xfrm>
            </p:grpSpPr>
            <p:grpSp>
              <p:nvGrpSpPr>
                <p:cNvPr id="544" name="Google Shape;544;p7"/>
                <p:cNvGrpSpPr/>
                <p:nvPr/>
              </p:nvGrpSpPr>
              <p:grpSpPr>
                <a:xfrm>
                  <a:off x="7313001" y="774508"/>
                  <a:ext cx="200747" cy="228523"/>
                  <a:chOff x="7313001" y="774508"/>
                  <a:chExt cx="200747" cy="228523"/>
                </a:xfrm>
              </p:grpSpPr>
              <p:sp>
                <p:nvSpPr>
                  <p:cNvPr id="545" name="Google Shape;545;p7"/>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546" name="Google Shape;546;p7"/>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7"/>
                <p:cNvGrpSpPr/>
                <p:nvPr/>
              </p:nvGrpSpPr>
              <p:grpSpPr>
                <a:xfrm>
                  <a:off x="7228702" y="809455"/>
                  <a:ext cx="200757" cy="218400"/>
                  <a:chOff x="7269477" y="781280"/>
                  <a:chExt cx="200757" cy="218400"/>
                </a:xfrm>
              </p:grpSpPr>
              <p:sp>
                <p:nvSpPr>
                  <p:cNvPr id="548" name="Google Shape;548;p7"/>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549" name="Google Shape;549;p7"/>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50" name="Google Shape;550;p7"/>
            <p:cNvGrpSpPr/>
            <p:nvPr/>
          </p:nvGrpSpPr>
          <p:grpSpPr>
            <a:xfrm>
              <a:off x="812189" y="664537"/>
              <a:ext cx="800559" cy="204209"/>
              <a:chOff x="747420" y="664537"/>
              <a:chExt cx="800559" cy="204209"/>
            </a:xfrm>
          </p:grpSpPr>
          <p:grpSp>
            <p:nvGrpSpPr>
              <p:cNvPr id="551" name="Google Shape;551;p7"/>
              <p:cNvGrpSpPr/>
              <p:nvPr/>
            </p:nvGrpSpPr>
            <p:grpSpPr>
              <a:xfrm>
                <a:off x="1339984" y="664537"/>
                <a:ext cx="207995" cy="204209"/>
                <a:chOff x="1541700" y="658850"/>
                <a:chExt cx="253838" cy="249218"/>
              </a:xfrm>
            </p:grpSpPr>
            <p:sp>
              <p:nvSpPr>
                <p:cNvPr id="552" name="Google Shape;552;p7"/>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7"/>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555" name="Google Shape;555;p7"/>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556" name="Google Shape;556;p7"/>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txBox="1">
            <a:spLocks noGrp="1"/>
          </p:cNvSpPr>
          <p:nvPr>
            <p:ph type="title"/>
          </p:nvPr>
        </p:nvSpPr>
        <p:spPr>
          <a:xfrm>
            <a:off x="1107800" y="1420900"/>
            <a:ext cx="3464100" cy="14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l">
              <a:spcBef>
                <a:spcPts val="0"/>
              </a:spcBef>
              <a:spcAft>
                <a:spcPts val="0"/>
              </a:spcAft>
              <a:buSzPts val="3000"/>
              <a:buNone/>
              <a:defRPr>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58" name="Google Shape;558;p7"/>
          <p:cNvSpPr txBox="1">
            <a:spLocks noGrp="1"/>
          </p:cNvSpPr>
          <p:nvPr>
            <p:ph type="subTitle" idx="1"/>
          </p:nvPr>
        </p:nvSpPr>
        <p:spPr>
          <a:xfrm>
            <a:off x="1107800" y="3225200"/>
            <a:ext cx="3464100" cy="1130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8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9"/>
        <p:cNvGrpSpPr/>
        <p:nvPr/>
      </p:nvGrpSpPr>
      <p:grpSpPr>
        <a:xfrm>
          <a:off x="0" y="0"/>
          <a:ext cx="0" cy="0"/>
          <a:chOff x="0" y="0"/>
          <a:chExt cx="0" cy="0"/>
        </a:xfrm>
      </p:grpSpPr>
      <p:grpSp>
        <p:nvGrpSpPr>
          <p:cNvPr id="560" name="Google Shape;560;p8"/>
          <p:cNvGrpSpPr/>
          <p:nvPr/>
        </p:nvGrpSpPr>
        <p:grpSpPr>
          <a:xfrm>
            <a:off x="-23004" y="-1"/>
            <a:ext cx="9177565" cy="5143390"/>
            <a:chOff x="-23004" y="-1"/>
            <a:chExt cx="9177565" cy="5143390"/>
          </a:xfrm>
        </p:grpSpPr>
        <p:sp>
          <p:nvSpPr>
            <p:cNvPr id="561" name="Google Shape;561;p8"/>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8"/>
          <p:cNvSpPr/>
          <p:nvPr/>
        </p:nvSpPr>
        <p:spPr>
          <a:xfrm>
            <a:off x="946050" y="1089175"/>
            <a:ext cx="7251900" cy="3381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rot="10411114">
            <a:off x="6721849" y="3323610"/>
            <a:ext cx="1549562" cy="1135557"/>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rot="1939918">
            <a:off x="821244" y="767908"/>
            <a:ext cx="1415514" cy="1066325"/>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rot="-1587840">
            <a:off x="644592" y="1357097"/>
            <a:ext cx="1056515" cy="1305738"/>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rot="-1662243">
            <a:off x="1053152" y="1448485"/>
            <a:ext cx="662913" cy="773659"/>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8"/>
          <p:cNvGrpSpPr/>
          <p:nvPr/>
        </p:nvGrpSpPr>
        <p:grpSpPr>
          <a:xfrm rot="-5400000">
            <a:off x="7454887" y="3245981"/>
            <a:ext cx="993205" cy="505943"/>
            <a:chOff x="2094425" y="748900"/>
            <a:chExt cx="887900" cy="452300"/>
          </a:xfrm>
        </p:grpSpPr>
        <p:sp>
          <p:nvSpPr>
            <p:cNvPr id="625" name="Google Shape;625;p8"/>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 name="Google Shape;629;p8"/>
          <p:cNvSpPr/>
          <p:nvPr/>
        </p:nvSpPr>
        <p:spPr>
          <a:xfrm rot="1262237">
            <a:off x="7201702" y="975249"/>
            <a:ext cx="925479" cy="797850"/>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8"/>
          <p:cNvGrpSpPr/>
          <p:nvPr/>
        </p:nvGrpSpPr>
        <p:grpSpPr>
          <a:xfrm>
            <a:off x="946050" y="672163"/>
            <a:ext cx="7251900" cy="417000"/>
            <a:chOff x="946050" y="672163"/>
            <a:chExt cx="7251900" cy="417000"/>
          </a:xfrm>
        </p:grpSpPr>
        <p:sp>
          <p:nvSpPr>
            <p:cNvPr id="631" name="Google Shape;631;p8"/>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8"/>
            <p:cNvGrpSpPr/>
            <p:nvPr/>
          </p:nvGrpSpPr>
          <p:grpSpPr>
            <a:xfrm>
              <a:off x="7209519" y="794061"/>
              <a:ext cx="789243" cy="171052"/>
              <a:chOff x="733775" y="310686"/>
              <a:chExt cx="789243" cy="171052"/>
            </a:xfrm>
          </p:grpSpPr>
          <p:sp>
            <p:nvSpPr>
              <p:cNvPr id="633" name="Google Shape;633;p8"/>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634" name="Google Shape;634;p8"/>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635" name="Google Shape;635;p8"/>
              <p:cNvGrpSpPr/>
              <p:nvPr/>
            </p:nvGrpSpPr>
            <p:grpSpPr>
              <a:xfrm>
                <a:off x="1015525" y="313175"/>
                <a:ext cx="184510" cy="164017"/>
                <a:chOff x="7228702" y="774508"/>
                <a:chExt cx="285046" cy="253347"/>
              </a:xfrm>
            </p:grpSpPr>
            <p:grpSp>
              <p:nvGrpSpPr>
                <p:cNvPr id="636" name="Google Shape;636;p8"/>
                <p:cNvGrpSpPr/>
                <p:nvPr/>
              </p:nvGrpSpPr>
              <p:grpSpPr>
                <a:xfrm>
                  <a:off x="7313001" y="774508"/>
                  <a:ext cx="200747" cy="228523"/>
                  <a:chOff x="7313001" y="774508"/>
                  <a:chExt cx="200747" cy="228523"/>
                </a:xfrm>
              </p:grpSpPr>
              <p:sp>
                <p:nvSpPr>
                  <p:cNvPr id="637" name="Google Shape;637;p8"/>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638" name="Google Shape;638;p8"/>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8"/>
                <p:cNvGrpSpPr/>
                <p:nvPr/>
              </p:nvGrpSpPr>
              <p:grpSpPr>
                <a:xfrm>
                  <a:off x="7228702" y="809455"/>
                  <a:ext cx="200757" cy="218400"/>
                  <a:chOff x="7269477" y="781280"/>
                  <a:chExt cx="200757" cy="218400"/>
                </a:xfrm>
              </p:grpSpPr>
              <p:sp>
                <p:nvSpPr>
                  <p:cNvPr id="640" name="Google Shape;640;p8"/>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641" name="Google Shape;641;p8"/>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42" name="Google Shape;642;p8"/>
            <p:cNvGrpSpPr/>
            <p:nvPr/>
          </p:nvGrpSpPr>
          <p:grpSpPr>
            <a:xfrm>
              <a:off x="1145239" y="777487"/>
              <a:ext cx="800559" cy="204209"/>
              <a:chOff x="747420" y="664537"/>
              <a:chExt cx="800559" cy="204209"/>
            </a:xfrm>
          </p:grpSpPr>
          <p:grpSp>
            <p:nvGrpSpPr>
              <p:cNvPr id="643" name="Google Shape;643;p8"/>
              <p:cNvGrpSpPr/>
              <p:nvPr/>
            </p:nvGrpSpPr>
            <p:grpSpPr>
              <a:xfrm>
                <a:off x="1339984" y="664537"/>
                <a:ext cx="207995" cy="204209"/>
                <a:chOff x="1541700" y="658850"/>
                <a:chExt cx="253838" cy="249218"/>
              </a:xfrm>
            </p:grpSpPr>
            <p:sp>
              <p:nvSpPr>
                <p:cNvPr id="644" name="Google Shape;644;p8"/>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8"/>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647" name="Google Shape;647;p8"/>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648" name="Google Shape;648;p8"/>
          <p:cNvSpPr/>
          <p:nvPr/>
        </p:nvSpPr>
        <p:spPr>
          <a:xfrm>
            <a:off x="946050" y="1089176"/>
            <a:ext cx="7251900" cy="3381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txBox="1">
            <a:spLocks noGrp="1"/>
          </p:cNvSpPr>
          <p:nvPr>
            <p:ph type="title"/>
          </p:nvPr>
        </p:nvSpPr>
        <p:spPr>
          <a:xfrm>
            <a:off x="2106600" y="1544325"/>
            <a:ext cx="4930800" cy="2451300"/>
          </a:xfrm>
          <a:prstGeom prst="rect">
            <a:avLst/>
          </a:prstGeom>
        </p:spPr>
        <p:txBody>
          <a:bodyPr spcFirstLastPara="1" wrap="square" lIns="0" tIns="0" rIns="0" bIns="0" anchor="ctr" anchorCtr="0">
            <a:noAutofit/>
          </a:bodyPr>
          <a:lstStyle>
            <a:lvl1pPr lvl="0" algn="ctr">
              <a:lnSpc>
                <a:spcPct val="70000"/>
              </a:lnSpc>
              <a:spcBef>
                <a:spcPts val="0"/>
              </a:spcBef>
              <a:spcAft>
                <a:spcPts val="0"/>
              </a:spcAft>
              <a:buSzPts val="4800"/>
              <a:buNone/>
              <a:defRPr sz="9100">
                <a:solidFill>
                  <a:schemeClr val="accent3"/>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23004" y="-1"/>
            <a:ext cx="9177565" cy="5143390"/>
            <a:chOff x="-23004" y="-1"/>
            <a:chExt cx="9177565" cy="5143390"/>
          </a:xfrm>
        </p:grpSpPr>
        <p:sp>
          <p:nvSpPr>
            <p:cNvPr id="652" name="Google Shape;652;p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9"/>
          <p:cNvSpPr/>
          <p:nvPr/>
        </p:nvSpPr>
        <p:spPr>
          <a:xfrm>
            <a:off x="946175" y="1068675"/>
            <a:ext cx="7251900" cy="340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rot="1888520">
            <a:off x="806999" y="808085"/>
            <a:ext cx="1884485" cy="1419556"/>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9"/>
          <p:cNvGrpSpPr/>
          <p:nvPr/>
        </p:nvGrpSpPr>
        <p:grpSpPr>
          <a:xfrm>
            <a:off x="946050" y="672163"/>
            <a:ext cx="7251900" cy="417000"/>
            <a:chOff x="946050" y="672163"/>
            <a:chExt cx="7251900" cy="417000"/>
          </a:xfrm>
        </p:grpSpPr>
        <p:sp>
          <p:nvSpPr>
            <p:cNvPr id="713" name="Google Shape;713;p9"/>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9"/>
            <p:cNvGrpSpPr/>
            <p:nvPr/>
          </p:nvGrpSpPr>
          <p:grpSpPr>
            <a:xfrm>
              <a:off x="7209519" y="794061"/>
              <a:ext cx="789243" cy="171052"/>
              <a:chOff x="733775" y="310686"/>
              <a:chExt cx="789243" cy="171052"/>
            </a:xfrm>
          </p:grpSpPr>
          <p:sp>
            <p:nvSpPr>
              <p:cNvPr id="715" name="Google Shape;715;p9"/>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716" name="Google Shape;716;p9"/>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717" name="Google Shape;717;p9"/>
              <p:cNvGrpSpPr/>
              <p:nvPr/>
            </p:nvGrpSpPr>
            <p:grpSpPr>
              <a:xfrm>
                <a:off x="1015525" y="313175"/>
                <a:ext cx="184510" cy="164017"/>
                <a:chOff x="7228702" y="774508"/>
                <a:chExt cx="285046" cy="253347"/>
              </a:xfrm>
            </p:grpSpPr>
            <p:grpSp>
              <p:nvGrpSpPr>
                <p:cNvPr id="718" name="Google Shape;718;p9"/>
                <p:cNvGrpSpPr/>
                <p:nvPr/>
              </p:nvGrpSpPr>
              <p:grpSpPr>
                <a:xfrm>
                  <a:off x="7313001" y="774508"/>
                  <a:ext cx="200747" cy="228523"/>
                  <a:chOff x="7313001" y="774508"/>
                  <a:chExt cx="200747" cy="228523"/>
                </a:xfrm>
              </p:grpSpPr>
              <p:sp>
                <p:nvSpPr>
                  <p:cNvPr id="719" name="Google Shape;719;p9"/>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720" name="Google Shape;720;p9"/>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9"/>
                <p:cNvGrpSpPr/>
                <p:nvPr/>
              </p:nvGrpSpPr>
              <p:grpSpPr>
                <a:xfrm>
                  <a:off x="7228702" y="809455"/>
                  <a:ext cx="200757" cy="218400"/>
                  <a:chOff x="7269477" y="781280"/>
                  <a:chExt cx="200757" cy="218400"/>
                </a:xfrm>
              </p:grpSpPr>
              <p:sp>
                <p:nvSpPr>
                  <p:cNvPr id="722" name="Google Shape;722;p9"/>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723" name="Google Shape;723;p9"/>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24" name="Google Shape;724;p9"/>
            <p:cNvGrpSpPr/>
            <p:nvPr/>
          </p:nvGrpSpPr>
          <p:grpSpPr>
            <a:xfrm>
              <a:off x="1145239" y="777487"/>
              <a:ext cx="800559" cy="204209"/>
              <a:chOff x="747420" y="664537"/>
              <a:chExt cx="800559" cy="204209"/>
            </a:xfrm>
          </p:grpSpPr>
          <p:grpSp>
            <p:nvGrpSpPr>
              <p:cNvPr id="725" name="Google Shape;725;p9"/>
              <p:cNvGrpSpPr/>
              <p:nvPr/>
            </p:nvGrpSpPr>
            <p:grpSpPr>
              <a:xfrm>
                <a:off x="1339984" y="664537"/>
                <a:ext cx="207995" cy="204209"/>
                <a:chOff x="1541700" y="658850"/>
                <a:chExt cx="253838" cy="249218"/>
              </a:xfrm>
            </p:grpSpPr>
            <p:sp>
              <p:nvSpPr>
                <p:cNvPr id="726" name="Google Shape;726;p9"/>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9"/>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729" name="Google Shape;729;p9"/>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730" name="Google Shape;730;p9"/>
          <p:cNvSpPr/>
          <p:nvPr/>
        </p:nvSpPr>
        <p:spPr>
          <a:xfrm rot="7854059" flipH="1">
            <a:off x="6410582" y="3145827"/>
            <a:ext cx="1891661" cy="1386256"/>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rot="-1540137">
            <a:off x="513092" y="1647646"/>
            <a:ext cx="1484106" cy="1848219"/>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7319300" y="1068675"/>
            <a:ext cx="878768" cy="757581"/>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9"/>
          <p:cNvGrpSpPr/>
          <p:nvPr/>
        </p:nvGrpSpPr>
        <p:grpSpPr>
          <a:xfrm rot="-5400000">
            <a:off x="7213166" y="3208384"/>
            <a:ext cx="1305035" cy="664791"/>
            <a:chOff x="2094425" y="748900"/>
            <a:chExt cx="887900" cy="452300"/>
          </a:xfrm>
        </p:grpSpPr>
        <p:sp>
          <p:nvSpPr>
            <p:cNvPr id="734" name="Google Shape;734;p9"/>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8" name="Google Shape;738;p9"/>
          <p:cNvSpPr/>
          <p:nvPr/>
        </p:nvSpPr>
        <p:spPr>
          <a:xfrm rot="-1472198">
            <a:off x="1016804" y="1972493"/>
            <a:ext cx="1026939" cy="1198498"/>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946050" y="1089176"/>
            <a:ext cx="7251900" cy="3381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txBox="1">
            <a:spLocks noGrp="1"/>
          </p:cNvSpPr>
          <p:nvPr>
            <p:ph type="title"/>
          </p:nvPr>
        </p:nvSpPr>
        <p:spPr>
          <a:xfrm>
            <a:off x="2530050" y="1758975"/>
            <a:ext cx="4083900" cy="8418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rtl="0">
              <a:spcBef>
                <a:spcPts val="0"/>
              </a:spcBef>
              <a:spcAft>
                <a:spcPts val="0"/>
              </a:spcAft>
              <a:buSzPts val="4500"/>
              <a:buNone/>
              <a:defRPr sz="7200">
                <a:solidFill>
                  <a:schemeClr val="accent3"/>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741" name="Google Shape;741;p9"/>
          <p:cNvSpPr txBox="1">
            <a:spLocks noGrp="1"/>
          </p:cNvSpPr>
          <p:nvPr>
            <p:ph type="subTitle" idx="1"/>
          </p:nvPr>
        </p:nvSpPr>
        <p:spPr>
          <a:xfrm>
            <a:off x="2530050" y="2600775"/>
            <a:ext cx="4083900" cy="1180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80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054"/>
        <p:cNvGrpSpPr/>
        <p:nvPr/>
      </p:nvGrpSpPr>
      <p:grpSpPr>
        <a:xfrm>
          <a:off x="0" y="0"/>
          <a:ext cx="0" cy="0"/>
          <a:chOff x="0" y="0"/>
          <a:chExt cx="0" cy="0"/>
        </a:xfrm>
      </p:grpSpPr>
      <p:grpSp>
        <p:nvGrpSpPr>
          <p:cNvPr id="1055" name="Google Shape;1055;p14"/>
          <p:cNvGrpSpPr/>
          <p:nvPr/>
        </p:nvGrpSpPr>
        <p:grpSpPr>
          <a:xfrm>
            <a:off x="-23004" y="-1"/>
            <a:ext cx="9177565" cy="5143390"/>
            <a:chOff x="-23004" y="-1"/>
            <a:chExt cx="9177565" cy="5143390"/>
          </a:xfrm>
        </p:grpSpPr>
        <p:sp>
          <p:nvSpPr>
            <p:cNvPr id="1056" name="Google Shape;1056;p14"/>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4" name="Google Shape;1114;p14"/>
          <p:cNvSpPr/>
          <p:nvPr/>
        </p:nvSpPr>
        <p:spPr>
          <a:xfrm>
            <a:off x="946050" y="1089175"/>
            <a:ext cx="7251900" cy="3381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946050" y="1089176"/>
            <a:ext cx="7251900" cy="338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6" name="Google Shape;1116;p14"/>
          <p:cNvGrpSpPr/>
          <p:nvPr/>
        </p:nvGrpSpPr>
        <p:grpSpPr>
          <a:xfrm>
            <a:off x="1239039" y="1391236"/>
            <a:ext cx="385328" cy="443858"/>
            <a:chOff x="1239039" y="1391236"/>
            <a:chExt cx="385328" cy="443858"/>
          </a:xfrm>
        </p:grpSpPr>
        <p:sp>
          <p:nvSpPr>
            <p:cNvPr id="1117" name="Google Shape;1117;p14"/>
            <p:cNvSpPr/>
            <p:nvPr/>
          </p:nvSpPr>
          <p:spPr>
            <a:xfrm>
              <a:off x="1561032" y="1577766"/>
              <a:ext cx="63334" cy="59565"/>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1463998" y="1698449"/>
              <a:ext cx="66291" cy="85801"/>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1496811" y="1391236"/>
              <a:ext cx="43750" cy="41607"/>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1412562" y="1502755"/>
              <a:ext cx="67695" cy="65108"/>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1402289" y="1597424"/>
              <a:ext cx="66069" cy="66808"/>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1334595" y="1777451"/>
              <a:ext cx="54466" cy="57644"/>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1283158" y="1416289"/>
              <a:ext cx="79445" cy="86466"/>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1239039" y="1561803"/>
              <a:ext cx="76563" cy="78189"/>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14"/>
          <p:cNvGrpSpPr/>
          <p:nvPr/>
        </p:nvGrpSpPr>
        <p:grpSpPr>
          <a:xfrm>
            <a:off x="872579" y="2881252"/>
            <a:ext cx="7396781" cy="2122829"/>
            <a:chOff x="872579" y="2881252"/>
            <a:chExt cx="7396781" cy="2122829"/>
          </a:xfrm>
        </p:grpSpPr>
        <p:grpSp>
          <p:nvGrpSpPr>
            <p:cNvPr id="1126" name="Google Shape;1126;p14"/>
            <p:cNvGrpSpPr/>
            <p:nvPr/>
          </p:nvGrpSpPr>
          <p:grpSpPr>
            <a:xfrm>
              <a:off x="933400" y="3795585"/>
              <a:ext cx="7277175" cy="675466"/>
              <a:chOff x="933416" y="2961528"/>
              <a:chExt cx="7277175" cy="1509422"/>
            </a:xfrm>
          </p:grpSpPr>
          <p:sp>
            <p:nvSpPr>
              <p:cNvPr id="1127" name="Google Shape;1127;p14"/>
              <p:cNvSpPr/>
              <p:nvPr/>
            </p:nvSpPr>
            <p:spPr>
              <a:xfrm>
                <a:off x="933416" y="2961528"/>
                <a:ext cx="7277175" cy="1374550"/>
              </a:xfrm>
              <a:custGeom>
                <a:avLst/>
                <a:gdLst/>
                <a:ahLst/>
                <a:cxnLst/>
                <a:rect l="l" t="t" r="r" b="b"/>
                <a:pathLst>
                  <a:path w="291087" h="54982" extrusionOk="0">
                    <a:moveTo>
                      <a:pt x="258" y="15340"/>
                    </a:moveTo>
                    <a:cubicBezTo>
                      <a:pt x="-2001" y="8100"/>
                      <a:pt x="10973" y="3234"/>
                      <a:pt x="23890" y="2481"/>
                    </a:cubicBezTo>
                    <a:cubicBezTo>
                      <a:pt x="36807" y="1728"/>
                      <a:pt x="58702" y="11228"/>
                      <a:pt x="77758" y="10822"/>
                    </a:cubicBezTo>
                    <a:cubicBezTo>
                      <a:pt x="96815" y="10417"/>
                      <a:pt x="113554" y="-821"/>
                      <a:pt x="138229" y="48"/>
                    </a:cubicBezTo>
                    <a:cubicBezTo>
                      <a:pt x="162904" y="917"/>
                      <a:pt x="201597" y="16035"/>
                      <a:pt x="225808" y="16035"/>
                    </a:cubicBezTo>
                    <a:cubicBezTo>
                      <a:pt x="250020" y="16035"/>
                      <a:pt x="273246" y="-879"/>
                      <a:pt x="283498" y="48"/>
                    </a:cubicBezTo>
                    <a:cubicBezTo>
                      <a:pt x="293750" y="975"/>
                      <a:pt x="292129" y="12676"/>
                      <a:pt x="287321" y="21596"/>
                    </a:cubicBezTo>
                    <a:cubicBezTo>
                      <a:pt x="282514" y="30516"/>
                      <a:pt x="296299" y="49515"/>
                      <a:pt x="254653" y="53569"/>
                    </a:cubicBezTo>
                    <a:cubicBezTo>
                      <a:pt x="213007" y="57624"/>
                      <a:pt x="79843" y="52295"/>
                      <a:pt x="37444" y="45923"/>
                    </a:cubicBezTo>
                    <a:cubicBezTo>
                      <a:pt x="-4955" y="39552"/>
                      <a:pt x="2517" y="22580"/>
                      <a:pt x="258" y="15340"/>
                    </a:cubicBezTo>
                    <a:close/>
                  </a:path>
                </a:pathLst>
              </a:custGeom>
              <a:solidFill>
                <a:schemeClr val="accent5"/>
              </a:solidFill>
              <a:ln>
                <a:noFill/>
              </a:ln>
            </p:spPr>
          </p:sp>
          <p:sp>
            <p:nvSpPr>
              <p:cNvPr id="1128" name="Google Shape;1128;p14"/>
              <p:cNvSpPr/>
              <p:nvPr/>
            </p:nvSpPr>
            <p:spPr>
              <a:xfrm>
                <a:off x="947025" y="3310250"/>
                <a:ext cx="7251900" cy="1160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14"/>
            <p:cNvSpPr/>
            <p:nvPr/>
          </p:nvSpPr>
          <p:spPr>
            <a:xfrm rot="3206269">
              <a:off x="5927183" y="3090543"/>
              <a:ext cx="1378921" cy="1704246"/>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rot="3100714">
              <a:off x="4344590" y="3150985"/>
              <a:ext cx="1146920" cy="1428308"/>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rot="2843414">
              <a:off x="2526740" y="3195069"/>
              <a:ext cx="1240550" cy="1447845"/>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rot="-2843414" flipH="1">
              <a:off x="1205040" y="3195069"/>
              <a:ext cx="1240550" cy="1447845"/>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rot="-3051725" flipH="1">
              <a:off x="6696060" y="3141221"/>
              <a:ext cx="1240553" cy="1447852"/>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14"/>
          <p:cNvGrpSpPr/>
          <p:nvPr/>
        </p:nvGrpSpPr>
        <p:grpSpPr>
          <a:xfrm>
            <a:off x="946050" y="672163"/>
            <a:ext cx="7251900" cy="3798913"/>
            <a:chOff x="946050" y="672163"/>
            <a:chExt cx="7251900" cy="3798913"/>
          </a:xfrm>
        </p:grpSpPr>
        <p:sp>
          <p:nvSpPr>
            <p:cNvPr id="1135" name="Google Shape;1135;p14"/>
            <p:cNvSpPr/>
            <p:nvPr/>
          </p:nvSpPr>
          <p:spPr>
            <a:xfrm>
              <a:off x="946050" y="1089176"/>
              <a:ext cx="7251900" cy="3381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14"/>
            <p:cNvGrpSpPr/>
            <p:nvPr/>
          </p:nvGrpSpPr>
          <p:grpSpPr>
            <a:xfrm>
              <a:off x="946050" y="672163"/>
              <a:ext cx="7251900" cy="417000"/>
              <a:chOff x="946050" y="672163"/>
              <a:chExt cx="7251900" cy="417000"/>
            </a:xfrm>
          </p:grpSpPr>
          <p:sp>
            <p:nvSpPr>
              <p:cNvPr id="1137" name="Google Shape;1137;p14"/>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8" name="Google Shape;1138;p14"/>
              <p:cNvGrpSpPr/>
              <p:nvPr/>
            </p:nvGrpSpPr>
            <p:grpSpPr>
              <a:xfrm>
                <a:off x="7209519" y="794061"/>
                <a:ext cx="789243" cy="171052"/>
                <a:chOff x="733775" y="310686"/>
                <a:chExt cx="789243" cy="171052"/>
              </a:xfrm>
            </p:grpSpPr>
            <p:sp>
              <p:nvSpPr>
                <p:cNvPr id="1139" name="Google Shape;1139;p14"/>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140" name="Google Shape;1140;p14"/>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141" name="Google Shape;1141;p14"/>
                <p:cNvGrpSpPr/>
                <p:nvPr/>
              </p:nvGrpSpPr>
              <p:grpSpPr>
                <a:xfrm>
                  <a:off x="1015525" y="313175"/>
                  <a:ext cx="184510" cy="164017"/>
                  <a:chOff x="7228702" y="774508"/>
                  <a:chExt cx="285046" cy="253347"/>
                </a:xfrm>
              </p:grpSpPr>
              <p:grpSp>
                <p:nvGrpSpPr>
                  <p:cNvPr id="1142" name="Google Shape;1142;p14"/>
                  <p:cNvGrpSpPr/>
                  <p:nvPr/>
                </p:nvGrpSpPr>
                <p:grpSpPr>
                  <a:xfrm>
                    <a:off x="7313001" y="774508"/>
                    <a:ext cx="200747" cy="228523"/>
                    <a:chOff x="7313001" y="774508"/>
                    <a:chExt cx="200747" cy="228523"/>
                  </a:xfrm>
                </p:grpSpPr>
                <p:sp>
                  <p:nvSpPr>
                    <p:cNvPr id="1143" name="Google Shape;1143;p14"/>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144" name="Google Shape;1144;p14"/>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14"/>
                  <p:cNvGrpSpPr/>
                  <p:nvPr/>
                </p:nvGrpSpPr>
                <p:grpSpPr>
                  <a:xfrm>
                    <a:off x="7228702" y="809455"/>
                    <a:ext cx="200757" cy="218400"/>
                    <a:chOff x="7269477" y="781280"/>
                    <a:chExt cx="200757" cy="218400"/>
                  </a:xfrm>
                </p:grpSpPr>
                <p:sp>
                  <p:nvSpPr>
                    <p:cNvPr id="1146" name="Google Shape;1146;p14"/>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147" name="Google Shape;1147;p14"/>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48" name="Google Shape;1148;p14"/>
              <p:cNvGrpSpPr/>
              <p:nvPr/>
            </p:nvGrpSpPr>
            <p:grpSpPr>
              <a:xfrm>
                <a:off x="1145239" y="777487"/>
                <a:ext cx="800559" cy="204209"/>
                <a:chOff x="747420" y="664537"/>
                <a:chExt cx="800559" cy="204209"/>
              </a:xfrm>
            </p:grpSpPr>
            <p:grpSp>
              <p:nvGrpSpPr>
                <p:cNvPr id="1149" name="Google Shape;1149;p14"/>
                <p:cNvGrpSpPr/>
                <p:nvPr/>
              </p:nvGrpSpPr>
              <p:grpSpPr>
                <a:xfrm>
                  <a:off x="1339984" y="664537"/>
                  <a:ext cx="207995" cy="204209"/>
                  <a:chOff x="1541700" y="658850"/>
                  <a:chExt cx="253838" cy="249218"/>
                </a:xfrm>
              </p:grpSpPr>
              <p:sp>
                <p:nvSpPr>
                  <p:cNvPr id="1150" name="Google Shape;1150;p14"/>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14"/>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153" name="Google Shape;1153;p14"/>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sp>
        <p:nvSpPr>
          <p:cNvPr id="1154" name="Google Shape;1154;p14"/>
          <p:cNvSpPr txBox="1">
            <a:spLocks noGrp="1"/>
          </p:cNvSpPr>
          <p:nvPr>
            <p:ph type="title"/>
          </p:nvPr>
        </p:nvSpPr>
        <p:spPr>
          <a:xfrm>
            <a:off x="1509000" y="1551600"/>
            <a:ext cx="6126000" cy="14676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rtl="0">
              <a:spcBef>
                <a:spcPts val="0"/>
              </a:spcBef>
              <a:spcAft>
                <a:spcPts val="0"/>
              </a:spcAft>
              <a:buSzPts val="3000"/>
              <a:buNone/>
              <a:defRPr sz="2000" b="0">
                <a:solidFill>
                  <a:schemeClr val="dk2"/>
                </a:solidFill>
                <a:latin typeface="Varela Round"/>
                <a:ea typeface="Varela Round"/>
                <a:cs typeface="Varela Round"/>
                <a:sym typeface="Varela Round"/>
              </a:defRPr>
            </a:lvl1pPr>
            <a:lvl2pPr lvl="1" rtl="0">
              <a:spcBef>
                <a:spcPts val="0"/>
              </a:spcBef>
              <a:spcAft>
                <a:spcPts val="0"/>
              </a:spcAft>
              <a:buSzPts val="2800"/>
              <a:buFont typeface="Gaegu"/>
              <a:buNone/>
              <a:defRPr b="1">
                <a:latin typeface="Gaegu"/>
                <a:ea typeface="Gaegu"/>
                <a:cs typeface="Gaegu"/>
                <a:sym typeface="Gaegu"/>
              </a:defRPr>
            </a:lvl2pPr>
            <a:lvl3pPr lvl="2" rtl="0">
              <a:spcBef>
                <a:spcPts val="0"/>
              </a:spcBef>
              <a:spcAft>
                <a:spcPts val="0"/>
              </a:spcAft>
              <a:buSzPts val="2800"/>
              <a:buFont typeface="Gaegu"/>
              <a:buNone/>
              <a:defRPr b="1">
                <a:latin typeface="Gaegu"/>
                <a:ea typeface="Gaegu"/>
                <a:cs typeface="Gaegu"/>
                <a:sym typeface="Gaegu"/>
              </a:defRPr>
            </a:lvl3pPr>
            <a:lvl4pPr lvl="3" rtl="0">
              <a:spcBef>
                <a:spcPts val="0"/>
              </a:spcBef>
              <a:spcAft>
                <a:spcPts val="0"/>
              </a:spcAft>
              <a:buSzPts val="2800"/>
              <a:buFont typeface="Gaegu"/>
              <a:buNone/>
              <a:defRPr b="1">
                <a:latin typeface="Gaegu"/>
                <a:ea typeface="Gaegu"/>
                <a:cs typeface="Gaegu"/>
                <a:sym typeface="Gaegu"/>
              </a:defRPr>
            </a:lvl4pPr>
            <a:lvl5pPr lvl="4" rtl="0">
              <a:spcBef>
                <a:spcPts val="0"/>
              </a:spcBef>
              <a:spcAft>
                <a:spcPts val="0"/>
              </a:spcAft>
              <a:buSzPts val="2800"/>
              <a:buFont typeface="Gaegu"/>
              <a:buNone/>
              <a:defRPr b="1">
                <a:latin typeface="Gaegu"/>
                <a:ea typeface="Gaegu"/>
                <a:cs typeface="Gaegu"/>
                <a:sym typeface="Gaegu"/>
              </a:defRPr>
            </a:lvl5pPr>
            <a:lvl6pPr lvl="5" rtl="0">
              <a:spcBef>
                <a:spcPts val="0"/>
              </a:spcBef>
              <a:spcAft>
                <a:spcPts val="0"/>
              </a:spcAft>
              <a:buSzPts val="2800"/>
              <a:buFont typeface="Gaegu"/>
              <a:buNone/>
              <a:defRPr b="1">
                <a:latin typeface="Gaegu"/>
                <a:ea typeface="Gaegu"/>
                <a:cs typeface="Gaegu"/>
                <a:sym typeface="Gaegu"/>
              </a:defRPr>
            </a:lvl6pPr>
            <a:lvl7pPr lvl="6" rtl="0">
              <a:spcBef>
                <a:spcPts val="0"/>
              </a:spcBef>
              <a:spcAft>
                <a:spcPts val="0"/>
              </a:spcAft>
              <a:buSzPts val="2800"/>
              <a:buFont typeface="Gaegu"/>
              <a:buNone/>
              <a:defRPr b="1">
                <a:latin typeface="Gaegu"/>
                <a:ea typeface="Gaegu"/>
                <a:cs typeface="Gaegu"/>
                <a:sym typeface="Gaegu"/>
              </a:defRPr>
            </a:lvl7pPr>
            <a:lvl8pPr lvl="7" rtl="0">
              <a:spcBef>
                <a:spcPts val="0"/>
              </a:spcBef>
              <a:spcAft>
                <a:spcPts val="0"/>
              </a:spcAft>
              <a:buSzPts val="2800"/>
              <a:buFont typeface="Gaegu"/>
              <a:buNone/>
              <a:defRPr b="1">
                <a:latin typeface="Gaegu"/>
                <a:ea typeface="Gaegu"/>
                <a:cs typeface="Gaegu"/>
                <a:sym typeface="Gaegu"/>
              </a:defRPr>
            </a:lvl8pPr>
            <a:lvl9pPr lvl="8" rtl="0">
              <a:spcBef>
                <a:spcPts val="0"/>
              </a:spcBef>
              <a:spcAft>
                <a:spcPts val="0"/>
              </a:spcAft>
              <a:buSzPts val="2800"/>
              <a:buFont typeface="Gaegu"/>
              <a:buNone/>
              <a:defRPr b="1">
                <a:latin typeface="Gaegu"/>
                <a:ea typeface="Gaegu"/>
                <a:cs typeface="Gaegu"/>
                <a:sym typeface="Gaegu"/>
              </a:defRPr>
            </a:lvl9pPr>
          </a:lstStyle>
          <a:p>
            <a:endParaRPr/>
          </a:p>
        </p:txBody>
      </p:sp>
      <p:sp>
        <p:nvSpPr>
          <p:cNvPr id="1155" name="Google Shape;1155;p14"/>
          <p:cNvSpPr txBox="1">
            <a:spLocks noGrp="1"/>
          </p:cNvSpPr>
          <p:nvPr>
            <p:ph type="title" idx="2"/>
          </p:nvPr>
        </p:nvSpPr>
        <p:spPr>
          <a:xfrm>
            <a:off x="1509000" y="3019197"/>
            <a:ext cx="6126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2400">
                <a:solidFill>
                  <a:schemeClr val="accent3"/>
                </a:solidFill>
              </a:defRPr>
            </a:lvl1pPr>
            <a:lvl2pPr lvl="1" rtl="0">
              <a:spcBef>
                <a:spcPts val="0"/>
              </a:spcBef>
              <a:spcAft>
                <a:spcPts val="0"/>
              </a:spcAft>
              <a:buSzPts val="2800"/>
              <a:buNone/>
              <a:defRPr>
                <a:latin typeface="Varela Round"/>
                <a:ea typeface="Varela Round"/>
                <a:cs typeface="Varela Round"/>
                <a:sym typeface="Varela Round"/>
              </a:defRPr>
            </a:lvl2pPr>
            <a:lvl3pPr lvl="2" rtl="0">
              <a:spcBef>
                <a:spcPts val="0"/>
              </a:spcBef>
              <a:spcAft>
                <a:spcPts val="0"/>
              </a:spcAft>
              <a:buSzPts val="2800"/>
              <a:buNone/>
              <a:defRPr>
                <a:latin typeface="Varela Round"/>
                <a:ea typeface="Varela Round"/>
                <a:cs typeface="Varela Round"/>
                <a:sym typeface="Varela Round"/>
              </a:defRPr>
            </a:lvl3pPr>
            <a:lvl4pPr lvl="3" rtl="0">
              <a:spcBef>
                <a:spcPts val="0"/>
              </a:spcBef>
              <a:spcAft>
                <a:spcPts val="0"/>
              </a:spcAft>
              <a:buSzPts val="2800"/>
              <a:buNone/>
              <a:defRPr>
                <a:latin typeface="Varela Round"/>
                <a:ea typeface="Varela Round"/>
                <a:cs typeface="Varela Round"/>
                <a:sym typeface="Varela Round"/>
              </a:defRPr>
            </a:lvl4pPr>
            <a:lvl5pPr lvl="4" rtl="0">
              <a:spcBef>
                <a:spcPts val="0"/>
              </a:spcBef>
              <a:spcAft>
                <a:spcPts val="0"/>
              </a:spcAft>
              <a:buSzPts val="2800"/>
              <a:buNone/>
              <a:defRPr>
                <a:latin typeface="Varela Round"/>
                <a:ea typeface="Varela Round"/>
                <a:cs typeface="Varela Round"/>
                <a:sym typeface="Varela Round"/>
              </a:defRPr>
            </a:lvl5pPr>
            <a:lvl6pPr lvl="5" rtl="0">
              <a:spcBef>
                <a:spcPts val="0"/>
              </a:spcBef>
              <a:spcAft>
                <a:spcPts val="0"/>
              </a:spcAft>
              <a:buSzPts val="2800"/>
              <a:buNone/>
              <a:defRPr>
                <a:latin typeface="Varela Round"/>
                <a:ea typeface="Varela Round"/>
                <a:cs typeface="Varela Round"/>
                <a:sym typeface="Varela Round"/>
              </a:defRPr>
            </a:lvl6pPr>
            <a:lvl7pPr lvl="6" rtl="0">
              <a:spcBef>
                <a:spcPts val="0"/>
              </a:spcBef>
              <a:spcAft>
                <a:spcPts val="0"/>
              </a:spcAft>
              <a:buSzPts val="2800"/>
              <a:buNone/>
              <a:defRPr>
                <a:latin typeface="Varela Round"/>
                <a:ea typeface="Varela Round"/>
                <a:cs typeface="Varela Round"/>
                <a:sym typeface="Varela Round"/>
              </a:defRPr>
            </a:lvl7pPr>
            <a:lvl8pPr lvl="7" rtl="0">
              <a:spcBef>
                <a:spcPts val="0"/>
              </a:spcBef>
              <a:spcAft>
                <a:spcPts val="0"/>
              </a:spcAft>
              <a:buSzPts val="2800"/>
              <a:buNone/>
              <a:defRPr>
                <a:latin typeface="Varela Round"/>
                <a:ea typeface="Varela Round"/>
                <a:cs typeface="Varela Round"/>
                <a:sym typeface="Varela Round"/>
              </a:defRPr>
            </a:lvl8pPr>
            <a:lvl9pPr lvl="8" rtl="0">
              <a:spcBef>
                <a:spcPts val="0"/>
              </a:spcBef>
              <a:spcAft>
                <a:spcPts val="0"/>
              </a:spcAft>
              <a:buSzPts val="2800"/>
              <a:buNone/>
              <a:defRPr>
                <a:latin typeface="Varela Round"/>
                <a:ea typeface="Varela Round"/>
                <a:cs typeface="Varela Round"/>
                <a:sym typeface="Varela Roun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1263"/>
        <p:cNvGrpSpPr/>
        <p:nvPr/>
      </p:nvGrpSpPr>
      <p:grpSpPr>
        <a:xfrm>
          <a:off x="0" y="0"/>
          <a:ext cx="0" cy="0"/>
          <a:chOff x="0" y="0"/>
          <a:chExt cx="0" cy="0"/>
        </a:xfrm>
      </p:grpSpPr>
      <p:grpSp>
        <p:nvGrpSpPr>
          <p:cNvPr id="1264" name="Google Shape;1264;p16"/>
          <p:cNvGrpSpPr/>
          <p:nvPr/>
        </p:nvGrpSpPr>
        <p:grpSpPr>
          <a:xfrm>
            <a:off x="-23004" y="-1"/>
            <a:ext cx="9177565" cy="5143390"/>
            <a:chOff x="-23004" y="-1"/>
            <a:chExt cx="9177565" cy="5143390"/>
          </a:xfrm>
        </p:grpSpPr>
        <p:sp>
          <p:nvSpPr>
            <p:cNvPr id="1265" name="Google Shape;1265;p16"/>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3" name="Google Shape;1323;p16"/>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794774" y="1172835"/>
            <a:ext cx="296828" cy="352438"/>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5" name="Google Shape;1325;p16"/>
          <p:cNvGrpSpPr/>
          <p:nvPr/>
        </p:nvGrpSpPr>
        <p:grpSpPr>
          <a:xfrm rot="4458991" flipH="1">
            <a:off x="5248835" y="528243"/>
            <a:ext cx="681692" cy="1165263"/>
            <a:chOff x="478350" y="474400"/>
            <a:chExt cx="344250" cy="588450"/>
          </a:xfrm>
        </p:grpSpPr>
        <p:sp>
          <p:nvSpPr>
            <p:cNvPr id="1326" name="Google Shape;1326;p16"/>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16"/>
          <p:cNvGrpSpPr/>
          <p:nvPr/>
        </p:nvGrpSpPr>
        <p:grpSpPr>
          <a:xfrm>
            <a:off x="600600" y="519300"/>
            <a:ext cx="7942800" cy="494700"/>
            <a:chOff x="600600" y="519300"/>
            <a:chExt cx="7942800" cy="494700"/>
          </a:xfrm>
        </p:grpSpPr>
        <p:sp>
          <p:nvSpPr>
            <p:cNvPr id="1329" name="Google Shape;1329;p16"/>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0" name="Google Shape;1330;p16"/>
            <p:cNvGrpSpPr/>
            <p:nvPr/>
          </p:nvGrpSpPr>
          <p:grpSpPr>
            <a:xfrm>
              <a:off x="7542569" y="681111"/>
              <a:ext cx="789243" cy="171052"/>
              <a:chOff x="733775" y="310686"/>
              <a:chExt cx="789243" cy="171052"/>
            </a:xfrm>
          </p:grpSpPr>
          <p:sp>
            <p:nvSpPr>
              <p:cNvPr id="1331" name="Google Shape;1331;p16"/>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332" name="Google Shape;1332;p16"/>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333" name="Google Shape;1333;p16"/>
              <p:cNvGrpSpPr/>
              <p:nvPr/>
            </p:nvGrpSpPr>
            <p:grpSpPr>
              <a:xfrm>
                <a:off x="1015525" y="313175"/>
                <a:ext cx="184510" cy="164017"/>
                <a:chOff x="7228702" y="774508"/>
                <a:chExt cx="285046" cy="253347"/>
              </a:xfrm>
            </p:grpSpPr>
            <p:grpSp>
              <p:nvGrpSpPr>
                <p:cNvPr id="1334" name="Google Shape;1334;p16"/>
                <p:cNvGrpSpPr/>
                <p:nvPr/>
              </p:nvGrpSpPr>
              <p:grpSpPr>
                <a:xfrm>
                  <a:off x="7313001" y="774508"/>
                  <a:ext cx="200747" cy="228523"/>
                  <a:chOff x="7313001" y="774508"/>
                  <a:chExt cx="200747" cy="228523"/>
                </a:xfrm>
              </p:grpSpPr>
              <p:sp>
                <p:nvSpPr>
                  <p:cNvPr id="1335" name="Google Shape;1335;p16"/>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336" name="Google Shape;1336;p16"/>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16"/>
                <p:cNvGrpSpPr/>
                <p:nvPr/>
              </p:nvGrpSpPr>
              <p:grpSpPr>
                <a:xfrm>
                  <a:off x="7228702" y="809455"/>
                  <a:ext cx="200757" cy="218400"/>
                  <a:chOff x="7269477" y="781280"/>
                  <a:chExt cx="200757" cy="218400"/>
                </a:xfrm>
              </p:grpSpPr>
              <p:sp>
                <p:nvSpPr>
                  <p:cNvPr id="1338" name="Google Shape;1338;p16"/>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339" name="Google Shape;1339;p16"/>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40" name="Google Shape;1340;p16"/>
            <p:cNvGrpSpPr/>
            <p:nvPr/>
          </p:nvGrpSpPr>
          <p:grpSpPr>
            <a:xfrm>
              <a:off x="812189" y="664537"/>
              <a:ext cx="800559" cy="204209"/>
              <a:chOff x="747420" y="664537"/>
              <a:chExt cx="800559" cy="204209"/>
            </a:xfrm>
          </p:grpSpPr>
          <p:grpSp>
            <p:nvGrpSpPr>
              <p:cNvPr id="1341" name="Google Shape;1341;p16"/>
              <p:cNvGrpSpPr/>
              <p:nvPr/>
            </p:nvGrpSpPr>
            <p:grpSpPr>
              <a:xfrm>
                <a:off x="1339984" y="664537"/>
                <a:ext cx="207995" cy="204209"/>
                <a:chOff x="1541700" y="658850"/>
                <a:chExt cx="253838" cy="249218"/>
              </a:xfrm>
            </p:grpSpPr>
            <p:sp>
              <p:nvSpPr>
                <p:cNvPr id="1342" name="Google Shape;1342;p16"/>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6"/>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4" name="Google Shape;1344;p16"/>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345" name="Google Shape;1345;p16"/>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1346" name="Google Shape;1346;p16"/>
          <p:cNvGrpSpPr/>
          <p:nvPr/>
        </p:nvGrpSpPr>
        <p:grpSpPr>
          <a:xfrm>
            <a:off x="538649" y="2111364"/>
            <a:ext cx="8123716" cy="2651398"/>
            <a:chOff x="875100" y="2141450"/>
            <a:chExt cx="7449534" cy="2329875"/>
          </a:xfrm>
        </p:grpSpPr>
        <p:sp>
          <p:nvSpPr>
            <p:cNvPr id="1347" name="Google Shape;1347;p16"/>
            <p:cNvSpPr/>
            <p:nvPr/>
          </p:nvSpPr>
          <p:spPr>
            <a:xfrm>
              <a:off x="875100" y="3115925"/>
              <a:ext cx="7449534" cy="12632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946050" y="3372125"/>
              <a:ext cx="72519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rot="2700000">
              <a:off x="1301006" y="2510697"/>
              <a:ext cx="1248769" cy="155514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rot="3190588">
              <a:off x="2984816" y="2437407"/>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rot="7609412" flipH="1">
              <a:off x="4730016" y="2437394"/>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rot="3337315">
              <a:off x="6443445" y="2313459"/>
              <a:ext cx="1368488" cy="180411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rot="3337232">
              <a:off x="6792150" y="2572869"/>
              <a:ext cx="1105604" cy="1457516"/>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16"/>
          <p:cNvGrpSpPr/>
          <p:nvPr/>
        </p:nvGrpSpPr>
        <p:grpSpPr>
          <a:xfrm>
            <a:off x="7867060" y="1237762"/>
            <a:ext cx="490994" cy="434605"/>
            <a:chOff x="3279750" y="4755375"/>
            <a:chExt cx="144725" cy="128100"/>
          </a:xfrm>
        </p:grpSpPr>
        <p:sp>
          <p:nvSpPr>
            <p:cNvPr id="1355" name="Google Shape;1355;p16"/>
            <p:cNvSpPr/>
            <p:nvPr/>
          </p:nvSpPr>
          <p:spPr>
            <a:xfrm>
              <a:off x="3279750" y="4755375"/>
              <a:ext cx="144725" cy="128100"/>
            </a:xfrm>
            <a:custGeom>
              <a:avLst/>
              <a:gdLst/>
              <a:ahLst/>
              <a:cxnLst/>
              <a:rect l="l" t="t" r="r" b="b"/>
              <a:pathLst>
                <a:path w="5789" h="5124" extrusionOk="0">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3324800" y="4798525"/>
              <a:ext cx="57975" cy="41975"/>
            </a:xfrm>
            <a:custGeom>
              <a:avLst/>
              <a:gdLst/>
              <a:ahLst/>
              <a:cxnLst/>
              <a:rect l="l" t="t" r="r" b="b"/>
              <a:pathLst>
                <a:path w="2319" h="1679" extrusionOk="0">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7" name="Google Shape;1357;p16"/>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txBox="1">
            <a:spLocks noGrp="1"/>
          </p:cNvSpPr>
          <p:nvPr>
            <p:ph type="title"/>
          </p:nvPr>
        </p:nvSpPr>
        <p:spPr>
          <a:xfrm>
            <a:off x="2893225" y="1699038"/>
            <a:ext cx="4794900" cy="9894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6000">
                <a:solidFill>
                  <a:schemeClr val="accent3"/>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59" name="Google Shape;1359;p16"/>
          <p:cNvSpPr txBox="1">
            <a:spLocks noGrp="1"/>
          </p:cNvSpPr>
          <p:nvPr>
            <p:ph type="subTitle" idx="1"/>
          </p:nvPr>
        </p:nvSpPr>
        <p:spPr>
          <a:xfrm>
            <a:off x="1456650" y="3686275"/>
            <a:ext cx="54132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60" name="Google Shape;1360;p16"/>
          <p:cNvSpPr txBox="1">
            <a:spLocks noGrp="1"/>
          </p:cNvSpPr>
          <p:nvPr>
            <p:ph type="title" idx="2" hasCustomPrompt="1"/>
          </p:nvPr>
        </p:nvSpPr>
        <p:spPr>
          <a:xfrm>
            <a:off x="1455875" y="1764375"/>
            <a:ext cx="1111500" cy="701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60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Gaegu"/>
              <a:buNone/>
              <a:defRPr sz="3000" b="1">
                <a:solidFill>
                  <a:schemeClr val="dk1"/>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1pPr>
            <a:lvl2pPr marL="914400" lvl="1"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2pPr>
            <a:lvl3pPr marL="1371600" lvl="2"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3pPr>
            <a:lvl4pPr marL="1828800" lvl="3"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4pPr>
            <a:lvl5pPr marL="2286000" lvl="4"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5pPr>
            <a:lvl6pPr marL="2743200" lvl="5"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6pPr>
            <a:lvl7pPr marL="3200400" lvl="6"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7pPr>
            <a:lvl8pPr marL="3657600" lvl="7"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8pPr>
            <a:lvl9pPr marL="4114800" lvl="8" indent="-330200">
              <a:lnSpc>
                <a:spcPct val="115000"/>
              </a:lnSpc>
              <a:spcBef>
                <a:spcPts val="1600"/>
              </a:spcBef>
              <a:spcAft>
                <a:spcPts val="1600"/>
              </a:spcAft>
              <a:buClr>
                <a:schemeClr val="dk2"/>
              </a:buClr>
              <a:buSzPts val="1600"/>
              <a:buFont typeface="Varela Round"/>
              <a:buChar char="■"/>
              <a:defRPr sz="1600">
                <a:solidFill>
                  <a:schemeClr val="dk2"/>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60" r:id="rId8"/>
    <p:sldLayoutId id="2147483662" r:id="rId9"/>
    <p:sldLayoutId id="2147483671"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8"/>
        <p:cNvGrpSpPr/>
        <p:nvPr/>
      </p:nvGrpSpPr>
      <p:grpSpPr>
        <a:xfrm>
          <a:off x="0" y="0"/>
          <a:ext cx="0" cy="0"/>
          <a:chOff x="0" y="0"/>
          <a:chExt cx="0" cy="0"/>
        </a:xfrm>
      </p:grpSpPr>
      <p:sp>
        <p:nvSpPr>
          <p:cNvPr id="2699" name="Google Shape;2699;p34"/>
          <p:cNvSpPr/>
          <p:nvPr/>
        </p:nvSpPr>
        <p:spPr>
          <a:xfrm rot="3599982">
            <a:off x="6531639" y="-461262"/>
            <a:ext cx="7613" cy="10468"/>
          </a:xfrm>
          <a:custGeom>
            <a:avLst/>
            <a:gdLst/>
            <a:ahLst/>
            <a:cxnLst/>
            <a:rect l="l" t="t" r="r" b="b"/>
            <a:pathLst>
              <a:path w="160" h="220" extrusionOk="0">
                <a:moveTo>
                  <a:pt x="160" y="0"/>
                </a:moveTo>
                <a:lnTo>
                  <a:pt x="160" y="0"/>
                </a:lnTo>
                <a:cubicBezTo>
                  <a:pt x="0" y="219"/>
                  <a:pt x="120" y="160"/>
                  <a:pt x="140" y="219"/>
                </a:cubicBez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rot="3599982">
            <a:off x="6759282" y="-286817"/>
            <a:ext cx="1951" cy="999"/>
          </a:xfrm>
          <a:custGeom>
            <a:avLst/>
            <a:gdLst/>
            <a:ahLst/>
            <a:cxnLst/>
            <a:rect l="l" t="t" r="r" b="b"/>
            <a:pathLst>
              <a:path w="41" h="21" extrusionOk="0">
                <a:moveTo>
                  <a:pt x="1" y="1"/>
                </a:moveTo>
                <a:cubicBezTo>
                  <a:pt x="1" y="1"/>
                  <a:pt x="1" y="21"/>
                  <a:pt x="1" y="21"/>
                </a:cubicBezTo>
                <a:cubicBezTo>
                  <a:pt x="41" y="1"/>
                  <a:pt x="4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rot="3599982">
            <a:off x="6992440" y="-378235"/>
            <a:ext cx="3045" cy="4901"/>
          </a:xfrm>
          <a:custGeom>
            <a:avLst/>
            <a:gdLst/>
            <a:ahLst/>
            <a:cxnLst/>
            <a:rect l="l" t="t" r="r" b="b"/>
            <a:pathLst>
              <a:path w="64" h="103" extrusionOk="0">
                <a:moveTo>
                  <a:pt x="60" y="1"/>
                </a:moveTo>
                <a:cubicBezTo>
                  <a:pt x="56" y="1"/>
                  <a:pt x="35" y="45"/>
                  <a:pt x="1" y="103"/>
                </a:cubicBezTo>
                <a:cubicBezTo>
                  <a:pt x="20" y="83"/>
                  <a:pt x="20" y="83"/>
                  <a:pt x="40" y="83"/>
                </a:cubicBezTo>
                <a:cubicBezTo>
                  <a:pt x="57" y="24"/>
                  <a:pt x="63"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rot="3599982">
            <a:off x="6845545" y="-416022"/>
            <a:ext cx="999" cy="1903"/>
          </a:xfrm>
          <a:custGeom>
            <a:avLst/>
            <a:gdLst/>
            <a:ahLst/>
            <a:cxnLst/>
            <a:rect l="l" t="t" r="r" b="b"/>
            <a:pathLst>
              <a:path w="21" h="40" extrusionOk="0">
                <a:moveTo>
                  <a:pt x="20" y="0"/>
                </a:moveTo>
                <a:lnTo>
                  <a:pt x="20" y="0"/>
                </a:lnTo>
                <a:cubicBezTo>
                  <a:pt x="20" y="20"/>
                  <a:pt x="0" y="40"/>
                  <a:pt x="0" y="40"/>
                </a:cubicBezTo>
                <a:cubicBezTo>
                  <a:pt x="20" y="20"/>
                  <a:pt x="20" y="20"/>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rot="3599982">
            <a:off x="6531676" y="-450822"/>
            <a:ext cx="999" cy="999"/>
          </a:xfrm>
          <a:custGeom>
            <a:avLst/>
            <a:gdLst/>
            <a:ahLst/>
            <a:cxnLst/>
            <a:rect l="l" t="t" r="r" b="b"/>
            <a:pathLst>
              <a:path w="21" h="21" extrusionOk="0">
                <a:moveTo>
                  <a:pt x="1" y="0"/>
                </a:moveTo>
                <a:lnTo>
                  <a:pt x="1" y="20"/>
                </a:lnTo>
                <a:lnTo>
                  <a:pt x="21" y="20"/>
                </a:lnTo>
                <a:cubicBezTo>
                  <a:pt x="21" y="0"/>
                  <a:pt x="2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rot="3599982">
            <a:off x="6660619" y="-281384"/>
            <a:ext cx="8564" cy="5139"/>
          </a:xfrm>
          <a:custGeom>
            <a:avLst/>
            <a:gdLst/>
            <a:ahLst/>
            <a:cxnLst/>
            <a:rect l="l" t="t" r="r" b="b"/>
            <a:pathLst>
              <a:path w="180" h="108" extrusionOk="0">
                <a:moveTo>
                  <a:pt x="180" y="1"/>
                </a:moveTo>
                <a:lnTo>
                  <a:pt x="180" y="1"/>
                </a:lnTo>
                <a:cubicBezTo>
                  <a:pt x="100" y="60"/>
                  <a:pt x="40" y="80"/>
                  <a:pt x="1" y="100"/>
                </a:cubicBezTo>
                <a:cubicBezTo>
                  <a:pt x="5" y="105"/>
                  <a:pt x="12" y="107"/>
                  <a:pt x="20" y="107"/>
                </a:cubicBezTo>
                <a:cubicBezTo>
                  <a:pt x="49" y="107"/>
                  <a:pt x="103" y="78"/>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rot="3599982">
            <a:off x="7112092" y="-234514"/>
            <a:ext cx="11419" cy="10468"/>
          </a:xfrm>
          <a:custGeom>
            <a:avLst/>
            <a:gdLst/>
            <a:ahLst/>
            <a:cxnLst/>
            <a:rect l="l" t="t" r="r" b="b"/>
            <a:pathLst>
              <a:path w="240" h="220" extrusionOk="0">
                <a:moveTo>
                  <a:pt x="239" y="0"/>
                </a:moveTo>
                <a:lnTo>
                  <a:pt x="159" y="60"/>
                </a:lnTo>
                <a:lnTo>
                  <a:pt x="0" y="219"/>
                </a:lnTo>
                <a:lnTo>
                  <a:pt x="0" y="219"/>
                </a:lnTo>
                <a:lnTo>
                  <a:pt x="2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rot="3599982">
            <a:off x="6942150" y="-252139"/>
            <a:ext cx="8564" cy="8564"/>
          </a:xfrm>
          <a:custGeom>
            <a:avLst/>
            <a:gdLst/>
            <a:ahLst/>
            <a:cxnLst/>
            <a:rect l="l" t="t" r="r" b="b"/>
            <a:pathLst>
              <a:path w="180" h="180" extrusionOk="0">
                <a:moveTo>
                  <a:pt x="179" y="1"/>
                </a:moveTo>
                <a:lnTo>
                  <a:pt x="179" y="1"/>
                </a:lnTo>
                <a:cubicBezTo>
                  <a:pt x="100" y="61"/>
                  <a:pt x="60" y="61"/>
                  <a:pt x="0" y="61"/>
                </a:cubicBezTo>
                <a:lnTo>
                  <a:pt x="120" y="180"/>
                </a:lnTo>
                <a:lnTo>
                  <a:pt x="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rot="3599982">
            <a:off x="6892432" y="-257988"/>
            <a:ext cx="12133" cy="17319"/>
          </a:xfrm>
          <a:custGeom>
            <a:avLst/>
            <a:gdLst/>
            <a:ahLst/>
            <a:cxnLst/>
            <a:rect l="l" t="t" r="r" b="b"/>
            <a:pathLst>
              <a:path w="255" h="364" extrusionOk="0">
                <a:moveTo>
                  <a:pt x="222" y="0"/>
                </a:moveTo>
                <a:cubicBezTo>
                  <a:pt x="210" y="0"/>
                  <a:pt x="177" y="25"/>
                  <a:pt x="111" y="91"/>
                </a:cubicBezTo>
                <a:cubicBezTo>
                  <a:pt x="125" y="133"/>
                  <a:pt x="1" y="363"/>
                  <a:pt x="23" y="363"/>
                </a:cubicBezTo>
                <a:cubicBezTo>
                  <a:pt x="33" y="363"/>
                  <a:pt x="68" y="323"/>
                  <a:pt x="150" y="211"/>
                </a:cubicBezTo>
                <a:cubicBezTo>
                  <a:pt x="150" y="168"/>
                  <a:pt x="25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rot="3599982">
            <a:off x="6412561" y="-475900"/>
            <a:ext cx="15178" cy="13275"/>
          </a:xfrm>
          <a:custGeom>
            <a:avLst/>
            <a:gdLst/>
            <a:ahLst/>
            <a:cxnLst/>
            <a:rect l="l" t="t" r="r" b="b"/>
            <a:pathLst>
              <a:path w="319" h="279" extrusionOk="0">
                <a:moveTo>
                  <a:pt x="160" y="0"/>
                </a:moveTo>
                <a:cubicBezTo>
                  <a:pt x="100" y="80"/>
                  <a:pt x="40" y="199"/>
                  <a:pt x="0" y="279"/>
                </a:cubicBezTo>
                <a:cubicBezTo>
                  <a:pt x="140" y="100"/>
                  <a:pt x="319" y="8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rot="3599982">
            <a:off x="6476240" y="-484414"/>
            <a:ext cx="999" cy="999"/>
          </a:xfrm>
          <a:custGeom>
            <a:avLst/>
            <a:gdLst/>
            <a:ahLst/>
            <a:cxnLst/>
            <a:rect l="l" t="t" r="r" b="b"/>
            <a:pathLst>
              <a:path w="21" h="21" extrusionOk="0">
                <a:moveTo>
                  <a:pt x="1" y="1"/>
                </a:moveTo>
                <a:lnTo>
                  <a:pt x="1" y="21"/>
                </a:lnTo>
                <a:lnTo>
                  <a:pt x="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rot="3599982">
            <a:off x="6416406" y="-490678"/>
            <a:ext cx="9516" cy="6661"/>
          </a:xfrm>
          <a:custGeom>
            <a:avLst/>
            <a:gdLst/>
            <a:ahLst/>
            <a:cxnLst/>
            <a:rect l="l" t="t" r="r" b="b"/>
            <a:pathLst>
              <a:path w="200" h="140" extrusionOk="0">
                <a:moveTo>
                  <a:pt x="200" y="0"/>
                </a:moveTo>
                <a:lnTo>
                  <a:pt x="200" y="0"/>
                </a:lnTo>
                <a:cubicBezTo>
                  <a:pt x="140" y="40"/>
                  <a:pt x="80" y="80"/>
                  <a:pt x="1" y="139"/>
                </a:cubicBezTo>
                <a:cubicBezTo>
                  <a:pt x="80" y="100"/>
                  <a:pt x="200" y="2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rot="3599982">
            <a:off x="6449170" y="-499092"/>
            <a:ext cx="21791" cy="25598"/>
          </a:xfrm>
          <a:custGeom>
            <a:avLst/>
            <a:gdLst/>
            <a:ahLst/>
            <a:cxnLst/>
            <a:rect l="l" t="t" r="r" b="b"/>
            <a:pathLst>
              <a:path w="458" h="538" extrusionOk="0">
                <a:moveTo>
                  <a:pt x="438" y="1"/>
                </a:moveTo>
                <a:lnTo>
                  <a:pt x="60" y="478"/>
                </a:lnTo>
                <a:lnTo>
                  <a:pt x="80" y="419"/>
                </a:lnTo>
                <a:lnTo>
                  <a:pt x="0" y="538"/>
                </a:lnTo>
                <a:cubicBezTo>
                  <a:pt x="100" y="438"/>
                  <a:pt x="199" y="379"/>
                  <a:pt x="378" y="279"/>
                </a:cubicBezTo>
                <a:cubicBezTo>
                  <a:pt x="458" y="80"/>
                  <a:pt x="458" y="4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rot="3599982">
            <a:off x="6405738" y="-511171"/>
            <a:ext cx="31307" cy="33211"/>
          </a:xfrm>
          <a:custGeom>
            <a:avLst/>
            <a:gdLst/>
            <a:ahLst/>
            <a:cxnLst/>
            <a:rect l="l" t="t" r="r" b="b"/>
            <a:pathLst>
              <a:path w="658" h="698" extrusionOk="0">
                <a:moveTo>
                  <a:pt x="657" y="1"/>
                </a:moveTo>
                <a:lnTo>
                  <a:pt x="657" y="1"/>
                </a:lnTo>
                <a:cubicBezTo>
                  <a:pt x="578" y="81"/>
                  <a:pt x="478" y="200"/>
                  <a:pt x="319" y="439"/>
                </a:cubicBezTo>
                <a:cubicBezTo>
                  <a:pt x="357" y="401"/>
                  <a:pt x="375" y="387"/>
                  <a:pt x="381" y="387"/>
                </a:cubicBezTo>
                <a:cubicBezTo>
                  <a:pt x="394" y="387"/>
                  <a:pt x="353" y="451"/>
                  <a:pt x="339" y="478"/>
                </a:cubicBezTo>
                <a:cubicBezTo>
                  <a:pt x="339" y="478"/>
                  <a:pt x="319" y="459"/>
                  <a:pt x="319" y="439"/>
                </a:cubicBezTo>
                <a:cubicBezTo>
                  <a:pt x="302" y="300"/>
                  <a:pt x="405" y="86"/>
                  <a:pt x="287" y="86"/>
                </a:cubicBezTo>
                <a:cubicBezTo>
                  <a:pt x="270" y="86"/>
                  <a:pt x="248" y="90"/>
                  <a:pt x="220" y="100"/>
                </a:cubicBezTo>
                <a:cubicBezTo>
                  <a:pt x="1" y="379"/>
                  <a:pt x="140" y="359"/>
                  <a:pt x="60" y="558"/>
                </a:cubicBezTo>
                <a:cubicBezTo>
                  <a:pt x="153" y="419"/>
                  <a:pt x="187" y="374"/>
                  <a:pt x="195" y="374"/>
                </a:cubicBezTo>
                <a:cubicBezTo>
                  <a:pt x="210" y="374"/>
                  <a:pt x="147" y="512"/>
                  <a:pt x="192" y="512"/>
                </a:cubicBezTo>
                <a:cubicBezTo>
                  <a:pt x="209" y="512"/>
                  <a:pt x="241" y="493"/>
                  <a:pt x="299" y="439"/>
                </a:cubicBezTo>
                <a:lnTo>
                  <a:pt x="299" y="439"/>
                </a:lnTo>
                <a:cubicBezTo>
                  <a:pt x="259" y="538"/>
                  <a:pt x="200" y="618"/>
                  <a:pt x="140" y="697"/>
                </a:cubicBezTo>
                <a:cubicBezTo>
                  <a:pt x="220" y="618"/>
                  <a:pt x="299" y="558"/>
                  <a:pt x="359" y="498"/>
                </a:cubicBezTo>
                <a:lnTo>
                  <a:pt x="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rot="3599982">
            <a:off x="6480543" y="-487433"/>
            <a:ext cx="4758" cy="15225"/>
          </a:xfrm>
          <a:custGeom>
            <a:avLst/>
            <a:gdLst/>
            <a:ahLst/>
            <a:cxnLst/>
            <a:rect l="l" t="t" r="r" b="b"/>
            <a:pathLst>
              <a:path w="100" h="320" extrusionOk="0">
                <a:moveTo>
                  <a:pt x="100" y="1"/>
                </a:moveTo>
                <a:lnTo>
                  <a:pt x="0" y="200"/>
                </a:lnTo>
                <a:lnTo>
                  <a:pt x="60" y="319"/>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rot="3599982">
            <a:off x="6508541" y="-479224"/>
            <a:ext cx="5710" cy="8564"/>
          </a:xfrm>
          <a:custGeom>
            <a:avLst/>
            <a:gdLst/>
            <a:ahLst/>
            <a:cxnLst/>
            <a:rect l="l" t="t" r="r" b="b"/>
            <a:pathLst>
              <a:path w="120" h="180" extrusionOk="0">
                <a:moveTo>
                  <a:pt x="120" y="0"/>
                </a:moveTo>
                <a:lnTo>
                  <a:pt x="1" y="100"/>
                </a:lnTo>
                <a:lnTo>
                  <a:pt x="80" y="179"/>
                </a:lnTo>
                <a:lnTo>
                  <a:pt x="1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rot="3599982">
            <a:off x="6817266" y="-440356"/>
            <a:ext cx="18033" cy="14274"/>
          </a:xfrm>
          <a:custGeom>
            <a:avLst/>
            <a:gdLst/>
            <a:ahLst/>
            <a:cxnLst/>
            <a:rect l="l" t="t" r="r" b="b"/>
            <a:pathLst>
              <a:path w="379" h="300" extrusionOk="0">
                <a:moveTo>
                  <a:pt x="379" y="1"/>
                </a:moveTo>
                <a:lnTo>
                  <a:pt x="379" y="1"/>
                </a:lnTo>
                <a:cubicBezTo>
                  <a:pt x="200" y="120"/>
                  <a:pt x="1" y="200"/>
                  <a:pt x="41" y="299"/>
                </a:cubicBezTo>
                <a:cubicBezTo>
                  <a:pt x="200" y="200"/>
                  <a:pt x="299" y="8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rot="3599982">
            <a:off x="6841712" y="-437320"/>
            <a:ext cx="15225" cy="19888"/>
          </a:xfrm>
          <a:custGeom>
            <a:avLst/>
            <a:gdLst/>
            <a:ahLst/>
            <a:cxnLst/>
            <a:rect l="l" t="t" r="r" b="b"/>
            <a:pathLst>
              <a:path w="320" h="418" extrusionOk="0">
                <a:moveTo>
                  <a:pt x="319" y="0"/>
                </a:moveTo>
                <a:cubicBezTo>
                  <a:pt x="299" y="20"/>
                  <a:pt x="280" y="40"/>
                  <a:pt x="240" y="60"/>
                </a:cubicBezTo>
                <a:cubicBezTo>
                  <a:pt x="180" y="179"/>
                  <a:pt x="100" y="299"/>
                  <a:pt x="1" y="418"/>
                </a:cubicBezTo>
                <a:cubicBezTo>
                  <a:pt x="140" y="318"/>
                  <a:pt x="280" y="199"/>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rot="3599982">
            <a:off x="6627397" y="-459563"/>
            <a:ext cx="1808" cy="2807"/>
          </a:xfrm>
          <a:custGeom>
            <a:avLst/>
            <a:gdLst/>
            <a:ahLst/>
            <a:cxnLst/>
            <a:rect l="l" t="t" r="r" b="b"/>
            <a:pathLst>
              <a:path w="38" h="59" extrusionOk="0">
                <a:moveTo>
                  <a:pt x="37" y="1"/>
                </a:moveTo>
                <a:cubicBezTo>
                  <a:pt x="8" y="44"/>
                  <a:pt x="0" y="59"/>
                  <a:pt x="2" y="59"/>
                </a:cubicBezTo>
                <a:cubicBezTo>
                  <a:pt x="5" y="59"/>
                  <a:pt x="37" y="14"/>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4"/>
          <p:cNvSpPr/>
          <p:nvPr/>
        </p:nvSpPr>
        <p:spPr>
          <a:xfrm rot="3599982">
            <a:off x="6603706" y="-486395"/>
            <a:ext cx="48" cy="3806"/>
          </a:xfrm>
          <a:custGeom>
            <a:avLst/>
            <a:gdLst/>
            <a:ahLst/>
            <a:cxnLst/>
            <a:rect l="l" t="t" r="r" b="b"/>
            <a:pathLst>
              <a:path w="1" h="80" extrusionOk="0">
                <a:moveTo>
                  <a:pt x="0" y="80"/>
                </a:moveTo>
                <a:cubicBezTo>
                  <a:pt x="0" y="40"/>
                  <a:pt x="0" y="20"/>
                  <a:pt x="0" y="0"/>
                </a:cubicBezTo>
                <a:cubicBezTo>
                  <a:pt x="0" y="20"/>
                  <a:pt x="0" y="60"/>
                  <a:pt x="0" y="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4"/>
          <p:cNvSpPr/>
          <p:nvPr/>
        </p:nvSpPr>
        <p:spPr>
          <a:xfrm rot="3599982">
            <a:off x="6621556" y="-462533"/>
            <a:ext cx="6709" cy="4806"/>
          </a:xfrm>
          <a:custGeom>
            <a:avLst/>
            <a:gdLst/>
            <a:ahLst/>
            <a:cxnLst/>
            <a:rect l="l" t="t" r="r" b="b"/>
            <a:pathLst>
              <a:path w="141" h="101" extrusionOk="0">
                <a:moveTo>
                  <a:pt x="140" y="1"/>
                </a:moveTo>
                <a:cubicBezTo>
                  <a:pt x="100" y="1"/>
                  <a:pt x="61" y="41"/>
                  <a:pt x="1" y="100"/>
                </a:cubicBezTo>
                <a:cubicBezTo>
                  <a:pt x="41" y="80"/>
                  <a:pt x="81" y="4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4"/>
          <p:cNvSpPr/>
          <p:nvPr/>
        </p:nvSpPr>
        <p:spPr>
          <a:xfrm rot="3599982">
            <a:off x="6616926" y="-461694"/>
            <a:ext cx="3806" cy="4710"/>
          </a:xfrm>
          <a:custGeom>
            <a:avLst/>
            <a:gdLst/>
            <a:ahLst/>
            <a:cxnLst/>
            <a:rect l="l" t="t" r="r" b="b"/>
            <a:pathLst>
              <a:path w="80" h="99" extrusionOk="0">
                <a:moveTo>
                  <a:pt x="80" y="0"/>
                </a:moveTo>
                <a:lnTo>
                  <a:pt x="80" y="0"/>
                </a:lnTo>
                <a:cubicBezTo>
                  <a:pt x="40" y="40"/>
                  <a:pt x="20" y="60"/>
                  <a:pt x="0" y="80"/>
                </a:cubicBezTo>
                <a:cubicBezTo>
                  <a:pt x="0" y="92"/>
                  <a:pt x="2" y="99"/>
                  <a:pt x="7" y="99"/>
                </a:cubicBezTo>
                <a:cubicBezTo>
                  <a:pt x="17" y="99"/>
                  <a:pt x="39" y="68"/>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rot="3599982">
            <a:off x="6630608" y="-461917"/>
            <a:ext cx="6566" cy="8422"/>
          </a:xfrm>
          <a:custGeom>
            <a:avLst/>
            <a:gdLst/>
            <a:ahLst/>
            <a:cxnLst/>
            <a:rect l="l" t="t" r="r" b="b"/>
            <a:pathLst>
              <a:path w="138" h="177" extrusionOk="0">
                <a:moveTo>
                  <a:pt x="138" y="0"/>
                </a:moveTo>
                <a:lnTo>
                  <a:pt x="138" y="0"/>
                </a:lnTo>
                <a:cubicBezTo>
                  <a:pt x="79" y="78"/>
                  <a:pt x="40" y="118"/>
                  <a:pt x="0" y="177"/>
                </a:cubicBezTo>
                <a:cubicBezTo>
                  <a:pt x="20" y="157"/>
                  <a:pt x="20" y="157"/>
                  <a:pt x="20" y="157"/>
                </a:cubicBezTo>
                <a:cubicBezTo>
                  <a:pt x="40" y="118"/>
                  <a:pt x="79" y="78"/>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4"/>
          <p:cNvSpPr/>
          <p:nvPr/>
        </p:nvSpPr>
        <p:spPr>
          <a:xfrm rot="3599982">
            <a:off x="6563926" y="-465023"/>
            <a:ext cx="999" cy="952"/>
          </a:xfrm>
          <a:custGeom>
            <a:avLst/>
            <a:gdLst/>
            <a:ahLst/>
            <a:cxnLst/>
            <a:rect l="l" t="t" r="r" b="b"/>
            <a:pathLst>
              <a:path w="21" h="20" extrusionOk="0">
                <a:moveTo>
                  <a:pt x="20" y="0"/>
                </a:moveTo>
                <a:lnTo>
                  <a:pt x="0" y="20"/>
                </a:lnTo>
                <a:cubicBezTo>
                  <a:pt x="20" y="0"/>
                  <a:pt x="20" y="0"/>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4"/>
          <p:cNvSpPr/>
          <p:nvPr/>
        </p:nvSpPr>
        <p:spPr>
          <a:xfrm rot="3599982">
            <a:off x="6566161" y="-471286"/>
            <a:ext cx="9516" cy="11419"/>
          </a:xfrm>
          <a:custGeom>
            <a:avLst/>
            <a:gdLst/>
            <a:ahLst/>
            <a:cxnLst/>
            <a:rect l="l" t="t" r="r" b="b"/>
            <a:pathLst>
              <a:path w="200" h="240" extrusionOk="0">
                <a:moveTo>
                  <a:pt x="200" y="0"/>
                </a:moveTo>
                <a:cubicBezTo>
                  <a:pt x="120" y="120"/>
                  <a:pt x="60" y="140"/>
                  <a:pt x="1" y="179"/>
                </a:cubicBezTo>
                <a:cubicBezTo>
                  <a:pt x="20" y="199"/>
                  <a:pt x="80" y="199"/>
                  <a:pt x="60" y="239"/>
                </a:cubicBezTo>
                <a:lnTo>
                  <a:pt x="2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4"/>
          <p:cNvSpPr/>
          <p:nvPr/>
        </p:nvSpPr>
        <p:spPr>
          <a:xfrm rot="3599982">
            <a:off x="6537576" y="-495988"/>
            <a:ext cx="13275" cy="15130"/>
          </a:xfrm>
          <a:custGeom>
            <a:avLst/>
            <a:gdLst/>
            <a:ahLst/>
            <a:cxnLst/>
            <a:rect l="l" t="t" r="r" b="b"/>
            <a:pathLst>
              <a:path w="279" h="318" extrusionOk="0">
                <a:moveTo>
                  <a:pt x="12" y="272"/>
                </a:moveTo>
                <a:cubicBezTo>
                  <a:pt x="0" y="277"/>
                  <a:pt x="0" y="291"/>
                  <a:pt x="0" y="291"/>
                </a:cubicBezTo>
                <a:cubicBezTo>
                  <a:pt x="4" y="285"/>
                  <a:pt x="8" y="279"/>
                  <a:pt x="12" y="272"/>
                </a:cubicBezTo>
                <a:close/>
                <a:moveTo>
                  <a:pt x="240" y="0"/>
                </a:moveTo>
                <a:cubicBezTo>
                  <a:pt x="161" y="0"/>
                  <a:pt x="93" y="140"/>
                  <a:pt x="12" y="272"/>
                </a:cubicBezTo>
                <a:lnTo>
                  <a:pt x="12" y="272"/>
                </a:lnTo>
                <a:cubicBezTo>
                  <a:pt x="14" y="271"/>
                  <a:pt x="17" y="271"/>
                  <a:pt x="20" y="271"/>
                </a:cubicBezTo>
                <a:cubicBezTo>
                  <a:pt x="39" y="303"/>
                  <a:pt x="57" y="317"/>
                  <a:pt x="76" y="317"/>
                </a:cubicBezTo>
                <a:cubicBezTo>
                  <a:pt x="138" y="317"/>
                  <a:pt x="203" y="165"/>
                  <a:pt x="279" y="12"/>
                </a:cubicBezTo>
                <a:cubicBezTo>
                  <a:pt x="266" y="4"/>
                  <a:pt x="252"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rot="3599982">
            <a:off x="6525012" y="-496276"/>
            <a:ext cx="5710" cy="8374"/>
          </a:xfrm>
          <a:custGeom>
            <a:avLst/>
            <a:gdLst/>
            <a:ahLst/>
            <a:cxnLst/>
            <a:rect l="l" t="t" r="r" b="b"/>
            <a:pathLst>
              <a:path w="120" h="176" extrusionOk="0">
                <a:moveTo>
                  <a:pt x="120" y="1"/>
                </a:moveTo>
                <a:cubicBezTo>
                  <a:pt x="80" y="60"/>
                  <a:pt x="60" y="120"/>
                  <a:pt x="0" y="160"/>
                </a:cubicBezTo>
                <a:cubicBezTo>
                  <a:pt x="8" y="171"/>
                  <a:pt x="14" y="176"/>
                  <a:pt x="21" y="176"/>
                </a:cubicBezTo>
                <a:cubicBezTo>
                  <a:pt x="49" y="176"/>
                  <a:pt x="71" y="82"/>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rot="3599982">
            <a:off x="6645653" y="-464577"/>
            <a:ext cx="12276" cy="14940"/>
          </a:xfrm>
          <a:custGeom>
            <a:avLst/>
            <a:gdLst/>
            <a:ahLst/>
            <a:cxnLst/>
            <a:rect l="l" t="t" r="r" b="b"/>
            <a:pathLst>
              <a:path w="258" h="314" extrusionOk="0">
                <a:moveTo>
                  <a:pt x="203" y="0"/>
                </a:moveTo>
                <a:cubicBezTo>
                  <a:pt x="183" y="0"/>
                  <a:pt x="145" y="40"/>
                  <a:pt x="80" y="147"/>
                </a:cubicBezTo>
                <a:cubicBezTo>
                  <a:pt x="0" y="207"/>
                  <a:pt x="160" y="266"/>
                  <a:pt x="100" y="286"/>
                </a:cubicBezTo>
                <a:cubicBezTo>
                  <a:pt x="104" y="305"/>
                  <a:pt x="111" y="314"/>
                  <a:pt x="118" y="314"/>
                </a:cubicBezTo>
                <a:cubicBezTo>
                  <a:pt x="164" y="314"/>
                  <a:pt x="257"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rot="3599982">
            <a:off x="6548797" y="-505347"/>
            <a:ext cx="7660" cy="6661"/>
          </a:xfrm>
          <a:custGeom>
            <a:avLst/>
            <a:gdLst/>
            <a:ahLst/>
            <a:cxnLst/>
            <a:rect l="l" t="t" r="r" b="b"/>
            <a:pathLst>
              <a:path w="161" h="140" extrusionOk="0">
                <a:moveTo>
                  <a:pt x="140" y="0"/>
                </a:moveTo>
                <a:lnTo>
                  <a:pt x="1" y="120"/>
                </a:lnTo>
                <a:lnTo>
                  <a:pt x="160" y="140"/>
                </a:lnTo>
                <a:lnTo>
                  <a:pt x="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4"/>
          <p:cNvSpPr/>
          <p:nvPr/>
        </p:nvSpPr>
        <p:spPr>
          <a:xfrm rot="3599982">
            <a:off x="6608248" y="-496841"/>
            <a:ext cx="13322" cy="16129"/>
          </a:xfrm>
          <a:custGeom>
            <a:avLst/>
            <a:gdLst/>
            <a:ahLst/>
            <a:cxnLst/>
            <a:rect l="l" t="t" r="r" b="b"/>
            <a:pathLst>
              <a:path w="280" h="339" extrusionOk="0">
                <a:moveTo>
                  <a:pt x="239" y="0"/>
                </a:moveTo>
                <a:lnTo>
                  <a:pt x="1" y="239"/>
                </a:lnTo>
                <a:cubicBezTo>
                  <a:pt x="20" y="259"/>
                  <a:pt x="20" y="298"/>
                  <a:pt x="1" y="338"/>
                </a:cubicBezTo>
                <a:cubicBezTo>
                  <a:pt x="120" y="179"/>
                  <a:pt x="279" y="2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4"/>
          <p:cNvSpPr/>
          <p:nvPr/>
        </p:nvSpPr>
        <p:spPr>
          <a:xfrm rot="3599982">
            <a:off x="6594417" y="-496408"/>
            <a:ext cx="7613" cy="10468"/>
          </a:xfrm>
          <a:custGeom>
            <a:avLst/>
            <a:gdLst/>
            <a:ahLst/>
            <a:cxnLst/>
            <a:rect l="l" t="t" r="r" b="b"/>
            <a:pathLst>
              <a:path w="160" h="220" extrusionOk="0">
                <a:moveTo>
                  <a:pt x="160" y="0"/>
                </a:moveTo>
                <a:lnTo>
                  <a:pt x="160" y="0"/>
                </a:lnTo>
                <a:cubicBezTo>
                  <a:pt x="80" y="80"/>
                  <a:pt x="20" y="159"/>
                  <a:pt x="0" y="219"/>
                </a:cubicBezTo>
                <a:cubicBezTo>
                  <a:pt x="40" y="179"/>
                  <a:pt x="120" y="8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4"/>
          <p:cNvSpPr/>
          <p:nvPr/>
        </p:nvSpPr>
        <p:spPr>
          <a:xfrm rot="3599982">
            <a:off x="6791859" y="-472335"/>
            <a:ext cx="11895" cy="15463"/>
          </a:xfrm>
          <a:custGeom>
            <a:avLst/>
            <a:gdLst/>
            <a:ahLst/>
            <a:cxnLst/>
            <a:rect l="l" t="t" r="r" b="b"/>
            <a:pathLst>
              <a:path w="250" h="325" extrusionOk="0">
                <a:moveTo>
                  <a:pt x="223" y="1"/>
                </a:moveTo>
                <a:cubicBezTo>
                  <a:pt x="189" y="1"/>
                  <a:pt x="134" y="56"/>
                  <a:pt x="91" y="143"/>
                </a:cubicBezTo>
                <a:cubicBezTo>
                  <a:pt x="54" y="217"/>
                  <a:pt x="0" y="325"/>
                  <a:pt x="39" y="325"/>
                </a:cubicBezTo>
                <a:cubicBezTo>
                  <a:pt x="43" y="325"/>
                  <a:pt x="46" y="324"/>
                  <a:pt x="51" y="322"/>
                </a:cubicBezTo>
                <a:lnTo>
                  <a:pt x="250" y="24"/>
                </a:lnTo>
                <a:cubicBezTo>
                  <a:pt x="245" y="8"/>
                  <a:pt x="235"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4"/>
          <p:cNvSpPr/>
          <p:nvPr/>
        </p:nvSpPr>
        <p:spPr>
          <a:xfrm rot="3599982">
            <a:off x="6659190" y="-247824"/>
            <a:ext cx="6661" cy="8564"/>
          </a:xfrm>
          <a:custGeom>
            <a:avLst/>
            <a:gdLst/>
            <a:ahLst/>
            <a:cxnLst/>
            <a:rect l="l" t="t" r="r" b="b"/>
            <a:pathLst>
              <a:path w="140" h="180" extrusionOk="0">
                <a:moveTo>
                  <a:pt x="140" y="1"/>
                </a:moveTo>
                <a:cubicBezTo>
                  <a:pt x="0" y="160"/>
                  <a:pt x="100" y="140"/>
                  <a:pt x="140" y="180"/>
                </a:cubicBezTo>
                <a:lnTo>
                  <a:pt x="1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4"/>
          <p:cNvSpPr/>
          <p:nvPr/>
        </p:nvSpPr>
        <p:spPr>
          <a:xfrm rot="3599982">
            <a:off x="6855669" y="-51682"/>
            <a:ext cx="1903" cy="999"/>
          </a:xfrm>
          <a:custGeom>
            <a:avLst/>
            <a:gdLst/>
            <a:ahLst/>
            <a:cxnLst/>
            <a:rect l="l" t="t" r="r" b="b"/>
            <a:pathLst>
              <a:path w="40" h="21" extrusionOk="0">
                <a:moveTo>
                  <a:pt x="0" y="0"/>
                </a:moveTo>
                <a:cubicBezTo>
                  <a:pt x="0" y="0"/>
                  <a:pt x="0" y="20"/>
                  <a:pt x="0" y="20"/>
                </a:cubicBezTo>
                <a:cubicBezTo>
                  <a:pt x="40" y="0"/>
                  <a:pt x="2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4"/>
          <p:cNvSpPr/>
          <p:nvPr/>
        </p:nvSpPr>
        <p:spPr>
          <a:xfrm rot="3599982">
            <a:off x="7043861" y="-151778"/>
            <a:ext cx="2094" cy="3664"/>
          </a:xfrm>
          <a:custGeom>
            <a:avLst/>
            <a:gdLst/>
            <a:ahLst/>
            <a:cxnLst/>
            <a:rect l="l" t="t" r="r" b="b"/>
            <a:pathLst>
              <a:path w="44" h="77" extrusionOk="0">
                <a:moveTo>
                  <a:pt x="41" y="1"/>
                </a:moveTo>
                <a:cubicBezTo>
                  <a:pt x="38" y="1"/>
                  <a:pt x="22" y="33"/>
                  <a:pt x="0" y="76"/>
                </a:cubicBezTo>
                <a:lnTo>
                  <a:pt x="20" y="76"/>
                </a:lnTo>
                <a:cubicBezTo>
                  <a:pt x="38" y="22"/>
                  <a:pt x="44" y="1"/>
                  <a:pt x="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4"/>
          <p:cNvSpPr/>
          <p:nvPr/>
        </p:nvSpPr>
        <p:spPr>
          <a:xfrm rot="3599982">
            <a:off x="6921084" y="-191582"/>
            <a:ext cx="1951" cy="1903"/>
          </a:xfrm>
          <a:custGeom>
            <a:avLst/>
            <a:gdLst/>
            <a:ahLst/>
            <a:cxnLst/>
            <a:rect l="l" t="t" r="r" b="b"/>
            <a:pathLst>
              <a:path w="41" h="40" extrusionOk="0">
                <a:moveTo>
                  <a:pt x="41" y="0"/>
                </a:moveTo>
                <a:cubicBezTo>
                  <a:pt x="21" y="0"/>
                  <a:pt x="1" y="20"/>
                  <a:pt x="1" y="40"/>
                </a:cubicBezTo>
                <a:cubicBezTo>
                  <a:pt x="21" y="20"/>
                  <a:pt x="21" y="0"/>
                  <a:pt x="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4"/>
          <p:cNvSpPr/>
          <p:nvPr/>
        </p:nvSpPr>
        <p:spPr>
          <a:xfrm rot="3599982">
            <a:off x="6659638" y="-239048"/>
            <a:ext cx="48" cy="1951"/>
          </a:xfrm>
          <a:custGeom>
            <a:avLst/>
            <a:gdLst/>
            <a:ahLst/>
            <a:cxnLst/>
            <a:rect l="l" t="t" r="r" b="b"/>
            <a:pathLst>
              <a:path w="1" h="41" extrusionOk="0">
                <a:moveTo>
                  <a:pt x="1" y="41"/>
                </a:moveTo>
                <a:lnTo>
                  <a:pt x="1" y="21"/>
                </a:lnTo>
                <a:cubicBezTo>
                  <a:pt x="1" y="2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4"/>
          <p:cNvSpPr/>
          <p:nvPr/>
        </p:nvSpPr>
        <p:spPr>
          <a:xfrm rot="3599982">
            <a:off x="6771533" y="-45936"/>
            <a:ext cx="6661" cy="4139"/>
          </a:xfrm>
          <a:custGeom>
            <a:avLst/>
            <a:gdLst/>
            <a:ahLst/>
            <a:cxnLst/>
            <a:rect l="l" t="t" r="r" b="b"/>
            <a:pathLst>
              <a:path w="140" h="87" extrusionOk="0">
                <a:moveTo>
                  <a:pt x="139" y="0"/>
                </a:moveTo>
                <a:lnTo>
                  <a:pt x="139" y="0"/>
                </a:lnTo>
                <a:cubicBezTo>
                  <a:pt x="80" y="40"/>
                  <a:pt x="40" y="60"/>
                  <a:pt x="0" y="80"/>
                </a:cubicBezTo>
                <a:cubicBezTo>
                  <a:pt x="5" y="84"/>
                  <a:pt x="11" y="87"/>
                  <a:pt x="18" y="87"/>
                </a:cubicBezTo>
                <a:cubicBezTo>
                  <a:pt x="41" y="87"/>
                  <a:pt x="79" y="61"/>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4"/>
          <p:cNvSpPr/>
          <p:nvPr/>
        </p:nvSpPr>
        <p:spPr>
          <a:xfrm rot="3599982">
            <a:off x="7153366" y="-3454"/>
            <a:ext cx="10420" cy="9516"/>
          </a:xfrm>
          <a:custGeom>
            <a:avLst/>
            <a:gdLst/>
            <a:ahLst/>
            <a:cxnLst/>
            <a:rect l="l" t="t" r="r" b="b"/>
            <a:pathLst>
              <a:path w="219" h="200" extrusionOk="0">
                <a:moveTo>
                  <a:pt x="219" y="0"/>
                </a:moveTo>
                <a:lnTo>
                  <a:pt x="139" y="40"/>
                </a:lnTo>
                <a:lnTo>
                  <a:pt x="0" y="199"/>
                </a:lnTo>
                <a:lnTo>
                  <a:pt x="2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4"/>
          <p:cNvSpPr/>
          <p:nvPr/>
        </p:nvSpPr>
        <p:spPr>
          <a:xfrm rot="3599982">
            <a:off x="7008983" y="-18351"/>
            <a:ext cx="7613" cy="7613"/>
          </a:xfrm>
          <a:custGeom>
            <a:avLst/>
            <a:gdLst/>
            <a:ahLst/>
            <a:cxnLst/>
            <a:rect l="l" t="t" r="r" b="b"/>
            <a:pathLst>
              <a:path w="160" h="160" extrusionOk="0">
                <a:moveTo>
                  <a:pt x="160" y="0"/>
                </a:moveTo>
                <a:lnTo>
                  <a:pt x="160" y="0"/>
                </a:lnTo>
                <a:cubicBezTo>
                  <a:pt x="124" y="36"/>
                  <a:pt x="95" y="43"/>
                  <a:pt x="65" y="43"/>
                </a:cubicBezTo>
                <a:cubicBezTo>
                  <a:pt x="45" y="43"/>
                  <a:pt x="24" y="40"/>
                  <a:pt x="0" y="40"/>
                </a:cubicBezTo>
                <a:lnTo>
                  <a:pt x="120" y="160"/>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4"/>
          <p:cNvSpPr/>
          <p:nvPr/>
        </p:nvSpPr>
        <p:spPr>
          <a:xfrm rot="3599982">
            <a:off x="6967478" y="-22530"/>
            <a:ext cx="10610" cy="15083"/>
          </a:xfrm>
          <a:custGeom>
            <a:avLst/>
            <a:gdLst/>
            <a:ahLst/>
            <a:cxnLst/>
            <a:rect l="l" t="t" r="r" b="b"/>
            <a:pathLst>
              <a:path w="223" h="317" extrusionOk="0">
                <a:moveTo>
                  <a:pt x="183" y="1"/>
                </a:moveTo>
                <a:cubicBezTo>
                  <a:pt x="169" y="1"/>
                  <a:pt x="139" y="20"/>
                  <a:pt x="82" y="72"/>
                </a:cubicBezTo>
                <a:cubicBezTo>
                  <a:pt x="97" y="114"/>
                  <a:pt x="0" y="317"/>
                  <a:pt x="29" y="317"/>
                </a:cubicBezTo>
                <a:cubicBezTo>
                  <a:pt x="40" y="317"/>
                  <a:pt x="73" y="283"/>
                  <a:pt x="142" y="191"/>
                </a:cubicBezTo>
                <a:cubicBezTo>
                  <a:pt x="127" y="161"/>
                  <a:pt x="222"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4"/>
          <p:cNvSpPr/>
          <p:nvPr/>
        </p:nvSpPr>
        <p:spPr>
          <a:xfrm rot="3599982">
            <a:off x="6556359" y="-270066"/>
            <a:ext cx="1903" cy="2902"/>
          </a:xfrm>
          <a:custGeom>
            <a:avLst/>
            <a:gdLst/>
            <a:ahLst/>
            <a:cxnLst/>
            <a:rect l="l" t="t" r="r" b="b"/>
            <a:pathLst>
              <a:path w="40" h="61" extrusionOk="0">
                <a:moveTo>
                  <a:pt x="0" y="60"/>
                </a:moveTo>
                <a:cubicBezTo>
                  <a:pt x="20" y="41"/>
                  <a:pt x="40" y="21"/>
                  <a:pt x="40" y="1"/>
                </a:cubicBezTo>
                <a:cubicBezTo>
                  <a:pt x="40" y="21"/>
                  <a:pt x="20" y="41"/>
                  <a:pt x="0" y="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4"/>
          <p:cNvSpPr/>
          <p:nvPr/>
        </p:nvSpPr>
        <p:spPr>
          <a:xfrm rot="3599982">
            <a:off x="6559704" y="-269792"/>
            <a:ext cx="15225" cy="10468"/>
          </a:xfrm>
          <a:custGeom>
            <a:avLst/>
            <a:gdLst/>
            <a:ahLst/>
            <a:cxnLst/>
            <a:rect l="l" t="t" r="r" b="b"/>
            <a:pathLst>
              <a:path w="320" h="220" extrusionOk="0">
                <a:moveTo>
                  <a:pt x="160" y="1"/>
                </a:moveTo>
                <a:lnTo>
                  <a:pt x="160" y="1"/>
                </a:lnTo>
                <a:cubicBezTo>
                  <a:pt x="100" y="61"/>
                  <a:pt x="61" y="140"/>
                  <a:pt x="1" y="220"/>
                </a:cubicBezTo>
                <a:cubicBezTo>
                  <a:pt x="140" y="81"/>
                  <a:pt x="319" y="8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4"/>
          <p:cNvSpPr txBox="1">
            <a:spLocks noGrp="1"/>
          </p:cNvSpPr>
          <p:nvPr>
            <p:ph type="subTitle" idx="1"/>
          </p:nvPr>
        </p:nvSpPr>
        <p:spPr>
          <a:xfrm>
            <a:off x="2050919" y="3476800"/>
            <a:ext cx="4583700" cy="541500"/>
          </a:xfrm>
          <a:prstGeom prst="rect">
            <a:avLst/>
          </a:prstGeom>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s-MX" dirty="0" smtClean="0"/>
              <a:t>E</a:t>
            </a:r>
            <a:r>
              <a:rPr lang="en" dirty="0" smtClean="0"/>
              <a:t>l aprendizaje cooperativo funciona</a:t>
            </a:r>
            <a:endParaRPr dirty="0"/>
          </a:p>
        </p:txBody>
      </p:sp>
      <p:sp>
        <p:nvSpPr>
          <p:cNvPr id="2743" name="Google Shape;2743;p34"/>
          <p:cNvSpPr txBox="1">
            <a:spLocks noGrp="1"/>
          </p:cNvSpPr>
          <p:nvPr>
            <p:ph type="ctrTitle"/>
          </p:nvPr>
        </p:nvSpPr>
        <p:spPr>
          <a:xfrm>
            <a:off x="1649094" y="1111958"/>
            <a:ext cx="5845800" cy="1697400"/>
          </a:xfrm>
          <a:prstGeom prst="rect">
            <a:avLst/>
          </a:prstGeom>
        </p:spPr>
        <p:txBody>
          <a:bodyPr spcFirstLastPara="1" wrap="square" lIns="0" tIns="0" rIns="0" bIns="0" anchor="ctr" anchorCtr="0">
            <a:noAutofit/>
          </a:bodyPr>
          <a:lstStyle/>
          <a:p>
            <a:pPr lvl="0"/>
            <a:r>
              <a:rPr lang="es-MX" dirty="0"/>
              <a:t/>
            </a:r>
            <a:br>
              <a:rPr lang="es-MX" dirty="0"/>
            </a:br>
            <a:r>
              <a:rPr lang="es-MX" dirty="0"/>
              <a:t>RECURSOS PARA LA </a:t>
            </a:r>
            <a:r>
              <a:rPr lang="es-MX" dirty="0" smtClean="0"/>
              <a:t>PROMOCIÓN </a:t>
            </a:r>
            <a:r>
              <a:rPr lang="es-MX" dirty="0"/>
              <a:t>DE AULA INCLUSIVAS</a:t>
            </a:r>
            <a:endParaRPr b="1" dirty="0">
              <a:latin typeface="Gaegu"/>
              <a:ea typeface="Gaegu"/>
              <a:cs typeface="Gaegu"/>
              <a:sym typeface="Gaegu"/>
            </a:endParaRPr>
          </a:p>
        </p:txBody>
      </p:sp>
      <p:sp>
        <p:nvSpPr>
          <p:cNvPr id="2744" name="Google Shape;2744;p34"/>
          <p:cNvSpPr/>
          <p:nvPr/>
        </p:nvSpPr>
        <p:spPr>
          <a:xfrm>
            <a:off x="6591800" y="3476800"/>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5" name="Google Shape;2745;p34"/>
          <p:cNvGrpSpPr/>
          <p:nvPr/>
        </p:nvGrpSpPr>
        <p:grpSpPr>
          <a:xfrm>
            <a:off x="6773659" y="3561555"/>
            <a:ext cx="296817" cy="371986"/>
            <a:chOff x="1677825" y="3820225"/>
            <a:chExt cx="345900" cy="433500"/>
          </a:xfrm>
        </p:grpSpPr>
        <p:sp>
          <p:nvSpPr>
            <p:cNvPr id="2746" name="Google Shape;2746;p34"/>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4"/>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8" name="Google Shape;2748;p34"/>
          <p:cNvSpPr/>
          <p:nvPr/>
        </p:nvSpPr>
        <p:spPr>
          <a:xfrm>
            <a:off x="1165600" y="1313725"/>
            <a:ext cx="483494" cy="441537"/>
          </a:xfrm>
          <a:custGeom>
            <a:avLst/>
            <a:gdLst/>
            <a:ahLst/>
            <a:cxnLst/>
            <a:rect l="l" t="t" r="r" b="b"/>
            <a:pathLst>
              <a:path w="11919" h="10884" extrusionOk="0">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4"/>
          <p:cNvSpPr/>
          <p:nvPr/>
        </p:nvSpPr>
        <p:spPr>
          <a:xfrm>
            <a:off x="7433629" y="2673825"/>
            <a:ext cx="296813" cy="271066"/>
          </a:xfrm>
          <a:custGeom>
            <a:avLst/>
            <a:gdLst/>
            <a:ahLst/>
            <a:cxnLst/>
            <a:rect l="l" t="t" r="r" b="b"/>
            <a:pathLst>
              <a:path w="11919" h="10884" extrusionOk="0">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5" name="Google Shape;2755;p35"/>
          <p:cNvSpPr txBox="1">
            <a:spLocks noGrp="1"/>
          </p:cNvSpPr>
          <p:nvPr>
            <p:ph type="body" idx="1"/>
          </p:nvPr>
        </p:nvSpPr>
        <p:spPr>
          <a:xfrm>
            <a:off x="827584" y="1779662"/>
            <a:ext cx="7421400" cy="2376264"/>
          </a:xfrm>
          <a:prstGeom prst="rect">
            <a:avLst/>
          </a:prstGeom>
        </p:spPr>
        <p:txBody>
          <a:bodyPr spcFirstLastPara="1" wrap="square" lIns="90000" tIns="91425" rIns="91425" bIns="91425" anchor="ctr" anchorCtr="0">
            <a:noAutofit/>
          </a:bodyPr>
          <a:lstStyle/>
          <a:p>
            <a:pPr marL="0" lvl="0" indent="0" algn="ctr">
              <a:buNone/>
            </a:pPr>
            <a:r>
              <a:rPr lang="es-MX" sz="1800" dirty="0" err="1"/>
              <a:t>Asi</a:t>
            </a:r>
            <a:r>
              <a:rPr lang="es-MX" sz="1800" dirty="0"/>
              <a:t>, por ejemplo, muchas personas se sienten más dispuestas a gastar más dinero si van de compras con algún amigo en vez de ir solas. Los lectores convendrán en que muchas de sus más importantes experiencias de aprendizaje se han producido cuando participaban en algún tipo de encuentro que permitía el debate, la discusión o la resolución de problemas en colaboración con otras personas.</a:t>
            </a:r>
            <a:endParaRPr sz="1800" dirty="0"/>
          </a:p>
        </p:txBody>
      </p:sp>
    </p:spTree>
    <p:extLst>
      <p:ext uri="{BB962C8B-B14F-4D97-AF65-F5344CB8AC3E}">
        <p14:creationId xmlns:p14="http://schemas.microsoft.com/office/powerpoint/2010/main" val="191696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5" name="Google Shape;2755;p35"/>
          <p:cNvSpPr txBox="1">
            <a:spLocks noGrp="1"/>
          </p:cNvSpPr>
          <p:nvPr>
            <p:ph type="body" idx="1"/>
          </p:nvPr>
        </p:nvSpPr>
        <p:spPr>
          <a:xfrm>
            <a:off x="899592" y="1707654"/>
            <a:ext cx="7421400" cy="2376264"/>
          </a:xfrm>
          <a:prstGeom prst="rect">
            <a:avLst/>
          </a:prstGeom>
        </p:spPr>
        <p:txBody>
          <a:bodyPr spcFirstLastPara="1" wrap="square" lIns="90000" tIns="91425" rIns="91425" bIns="91425" anchor="ctr" anchorCtr="0">
            <a:noAutofit/>
          </a:bodyPr>
          <a:lstStyle/>
          <a:p>
            <a:pPr marL="0" lvl="0" indent="0" algn="ctr">
              <a:buNone/>
            </a:pPr>
            <a:r>
              <a:rPr lang="es-MX" sz="1800" dirty="0"/>
              <a:t>1 Los niños tienen que aprender a vivir y trabajar con todos los miembros de su comunidad, cualesquiera que sean sus </a:t>
            </a:r>
            <a:r>
              <a:rPr lang="es-MX" sz="1800" dirty="0" smtClean="0"/>
              <a:t>características </a:t>
            </a:r>
            <a:r>
              <a:rPr lang="es-MX" sz="1800" dirty="0"/>
              <a:t>personales</a:t>
            </a:r>
            <a:r>
              <a:rPr lang="es-MX" sz="1800" dirty="0" smtClean="0"/>
              <a:t>.</a:t>
            </a:r>
          </a:p>
          <a:p>
            <a:pPr marL="0" lvl="0" indent="0" algn="ctr">
              <a:buNone/>
            </a:pPr>
            <a:r>
              <a:rPr lang="es-MX" sz="1800" dirty="0" smtClean="0"/>
              <a:t>2 </a:t>
            </a:r>
            <a:r>
              <a:rPr lang="es-MX" sz="1800" dirty="0"/>
              <a:t>Los niños con necesidades especiales o discapacidades personales tienen derecho a participar en una serie amplia y equilibrada de experiencias educativas</a:t>
            </a:r>
            <a:r>
              <a:rPr lang="es-MX" sz="1800" dirty="0" smtClean="0"/>
              <a:t>.</a:t>
            </a:r>
          </a:p>
          <a:p>
            <a:pPr marL="0" lvl="0" indent="0" algn="ctr">
              <a:buNone/>
            </a:pPr>
            <a:r>
              <a:rPr lang="es-MX" sz="1800" dirty="0" smtClean="0"/>
              <a:t>3 </a:t>
            </a:r>
            <a:r>
              <a:rPr lang="es-MX" sz="1800" dirty="0"/>
              <a:t>Deben poder disfrutar de la ventaja de trabajar y relacionarse con niños que tienen tal vez más facilidades para aprender.</a:t>
            </a:r>
            <a:endParaRPr sz="1800" dirty="0"/>
          </a:p>
        </p:txBody>
      </p:sp>
    </p:spTree>
    <p:extLst>
      <p:ext uri="{BB962C8B-B14F-4D97-AF65-F5344CB8AC3E}">
        <p14:creationId xmlns:p14="http://schemas.microsoft.com/office/powerpoint/2010/main" val="119742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8"/>
        <p:cNvGrpSpPr/>
        <p:nvPr/>
      </p:nvGrpSpPr>
      <p:grpSpPr>
        <a:xfrm>
          <a:off x="0" y="0"/>
          <a:ext cx="0" cy="0"/>
          <a:chOff x="0" y="0"/>
          <a:chExt cx="0" cy="0"/>
        </a:xfrm>
      </p:grpSpPr>
      <p:sp>
        <p:nvSpPr>
          <p:cNvPr id="2939" name="Google Shape;2939;p43"/>
          <p:cNvSpPr txBox="1">
            <a:spLocks noGrp="1"/>
          </p:cNvSpPr>
          <p:nvPr>
            <p:ph type="title"/>
          </p:nvPr>
        </p:nvSpPr>
        <p:spPr>
          <a:xfrm>
            <a:off x="2893225" y="1699038"/>
            <a:ext cx="4794900" cy="98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MX" dirty="0" smtClean="0"/>
              <a:t>L</a:t>
            </a:r>
            <a:r>
              <a:rPr lang="en" dirty="0" smtClean="0"/>
              <a:t>a paractica </a:t>
            </a:r>
            <a:endParaRPr dirty="0"/>
          </a:p>
        </p:txBody>
      </p:sp>
      <p:sp>
        <p:nvSpPr>
          <p:cNvPr id="2940" name="Google Shape;2940;p43"/>
          <p:cNvSpPr txBox="1">
            <a:spLocks noGrp="1"/>
          </p:cNvSpPr>
          <p:nvPr>
            <p:ph type="subTitle" idx="1"/>
          </p:nvPr>
        </p:nvSpPr>
        <p:spPr>
          <a:xfrm>
            <a:off x="1456650" y="3686275"/>
            <a:ext cx="5413200" cy="54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a:t>
            </a:r>
            <a:endParaRPr dirty="0"/>
          </a:p>
        </p:txBody>
      </p:sp>
      <p:sp>
        <p:nvSpPr>
          <p:cNvPr id="2941" name="Google Shape;2941;p43"/>
          <p:cNvSpPr/>
          <p:nvPr/>
        </p:nvSpPr>
        <p:spPr>
          <a:xfrm rot="5400000">
            <a:off x="1490249" y="1638776"/>
            <a:ext cx="1042719" cy="110991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943" name="Google Shape;2943;p43"/>
          <p:cNvSpPr/>
          <p:nvPr/>
        </p:nvSpPr>
        <p:spPr>
          <a:xfrm>
            <a:off x="6869813" y="3686275"/>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4" name="Google Shape;2944;p43"/>
          <p:cNvGrpSpPr/>
          <p:nvPr/>
        </p:nvGrpSpPr>
        <p:grpSpPr>
          <a:xfrm>
            <a:off x="7044209" y="3771030"/>
            <a:ext cx="296817" cy="371986"/>
            <a:chOff x="1677825" y="3820225"/>
            <a:chExt cx="345900" cy="433500"/>
          </a:xfrm>
        </p:grpSpPr>
        <p:sp>
          <p:nvSpPr>
            <p:cNvPr id="2945" name="Google Shape;2945;p43"/>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3"/>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7" name="Google Shape;2947;p43"/>
          <p:cNvGrpSpPr/>
          <p:nvPr/>
        </p:nvGrpSpPr>
        <p:grpSpPr>
          <a:xfrm>
            <a:off x="7826418" y="3428985"/>
            <a:ext cx="364446" cy="419819"/>
            <a:chOff x="3150425" y="3024575"/>
            <a:chExt cx="130350" cy="150150"/>
          </a:xfrm>
        </p:grpSpPr>
        <p:sp>
          <p:nvSpPr>
            <p:cNvPr id="2948" name="Google Shape;2948;p43"/>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3"/>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3"/>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3"/>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3"/>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3"/>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3"/>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3"/>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5" name="Google Shape;2755;p35"/>
          <p:cNvSpPr txBox="1">
            <a:spLocks noGrp="1"/>
          </p:cNvSpPr>
          <p:nvPr>
            <p:ph type="body" idx="1"/>
          </p:nvPr>
        </p:nvSpPr>
        <p:spPr>
          <a:xfrm>
            <a:off x="899592" y="1707654"/>
            <a:ext cx="7421400" cy="2376264"/>
          </a:xfrm>
          <a:prstGeom prst="rect">
            <a:avLst/>
          </a:prstGeom>
        </p:spPr>
        <p:txBody>
          <a:bodyPr spcFirstLastPara="1" wrap="square" lIns="90000" tIns="91425" rIns="91425" bIns="91425" anchor="ctr" anchorCtr="0">
            <a:noAutofit/>
          </a:bodyPr>
          <a:lstStyle/>
          <a:p>
            <a:pPr marL="0" lvl="0" indent="0" algn="ctr">
              <a:buNone/>
            </a:pPr>
            <a:r>
              <a:rPr lang="es-MX" sz="1800" dirty="0"/>
              <a:t>La falta de formación del personal docente puede explicar porqué no se recurre más a los métodos cooperativos. Es muy probable que muy pocos de nosotros hayamos recibido una capacitación específica sobre cómo organizar nuestras aulas para facilitar el trabajo en grupo.</a:t>
            </a:r>
            <a:endParaRPr sz="1800" dirty="0"/>
          </a:p>
        </p:txBody>
      </p:sp>
    </p:spTree>
    <p:extLst>
      <p:ext uri="{BB962C8B-B14F-4D97-AF65-F5344CB8AC3E}">
        <p14:creationId xmlns:p14="http://schemas.microsoft.com/office/powerpoint/2010/main" val="251767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5" name="Google Shape;2755;p35"/>
          <p:cNvSpPr txBox="1">
            <a:spLocks noGrp="1"/>
          </p:cNvSpPr>
          <p:nvPr>
            <p:ph type="body" idx="1"/>
          </p:nvPr>
        </p:nvSpPr>
        <p:spPr>
          <a:xfrm>
            <a:off x="899592" y="1707654"/>
            <a:ext cx="7421400" cy="2376264"/>
          </a:xfrm>
          <a:prstGeom prst="rect">
            <a:avLst/>
          </a:prstGeom>
        </p:spPr>
        <p:txBody>
          <a:bodyPr spcFirstLastPara="1" wrap="square" lIns="90000" tIns="91425" rIns="91425" bIns="91425" anchor="ctr" anchorCtr="0">
            <a:noAutofit/>
          </a:bodyPr>
          <a:lstStyle/>
          <a:p>
            <a:pPr marL="0" lvl="0" indent="0" algn="ctr">
              <a:buNone/>
            </a:pPr>
            <a:r>
              <a:rPr lang="es-MX" sz="1800" dirty="0"/>
              <a:t>Se debe recalcar que para que todos los métodos de aprendizaje cooperativos sean eficaces, estos se deben planear, aplicar y evaluar con cómo cuidado.</a:t>
            </a:r>
            <a:endParaRPr sz="1800" dirty="0"/>
          </a:p>
        </p:txBody>
      </p:sp>
    </p:spTree>
    <p:extLst>
      <p:ext uri="{BB962C8B-B14F-4D97-AF65-F5344CB8AC3E}">
        <p14:creationId xmlns:p14="http://schemas.microsoft.com/office/powerpoint/2010/main" val="268141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4"/>
        <p:cNvGrpSpPr/>
        <p:nvPr/>
      </p:nvGrpSpPr>
      <p:grpSpPr>
        <a:xfrm>
          <a:off x="0" y="0"/>
          <a:ext cx="0" cy="0"/>
          <a:chOff x="0" y="0"/>
          <a:chExt cx="0" cy="0"/>
        </a:xfrm>
      </p:grpSpPr>
      <p:sp>
        <p:nvSpPr>
          <p:cNvPr id="3605" name="Google Shape;3605;p57"/>
          <p:cNvSpPr txBox="1">
            <a:spLocks noGrp="1"/>
          </p:cNvSpPr>
          <p:nvPr>
            <p:ph type="title"/>
          </p:nvPr>
        </p:nvSpPr>
        <p:spPr>
          <a:xfrm>
            <a:off x="2106600" y="1544325"/>
            <a:ext cx="4930800" cy="245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MX" sz="6000" dirty="0" smtClean="0"/>
              <a:t>C</a:t>
            </a:r>
            <a:r>
              <a:rPr lang="en" sz="6000" dirty="0" smtClean="0"/>
              <a:t>aracteristicas del aprendizaje cooperativo </a:t>
            </a:r>
            <a:endParaRPr sz="6000" dirty="0"/>
          </a:p>
        </p:txBody>
      </p:sp>
      <p:sp>
        <p:nvSpPr>
          <p:cNvPr id="3606" name="Google Shape;3606;p57"/>
          <p:cNvSpPr/>
          <p:nvPr/>
        </p:nvSpPr>
        <p:spPr>
          <a:xfrm>
            <a:off x="1807154" y="3534325"/>
            <a:ext cx="421094" cy="416993"/>
          </a:xfrm>
          <a:custGeom>
            <a:avLst/>
            <a:gdLst/>
            <a:ahLst/>
            <a:cxnLst/>
            <a:rect l="l" t="t" r="r" b="b"/>
            <a:pathLst>
              <a:path w="13040" h="12913" extrusionOk="0">
                <a:moveTo>
                  <a:pt x="12211" y="724"/>
                </a:moveTo>
                <a:cubicBezTo>
                  <a:pt x="11302" y="3780"/>
                  <a:pt x="10942" y="6962"/>
                  <a:pt x="10205" y="10066"/>
                </a:cubicBezTo>
                <a:cubicBezTo>
                  <a:pt x="9374" y="9298"/>
                  <a:pt x="8449" y="8624"/>
                  <a:pt x="7775" y="7714"/>
                </a:cubicBezTo>
                <a:cubicBezTo>
                  <a:pt x="7701" y="7621"/>
                  <a:pt x="7587" y="7561"/>
                  <a:pt x="7474" y="7561"/>
                </a:cubicBezTo>
                <a:cubicBezTo>
                  <a:pt x="7398" y="7561"/>
                  <a:pt x="7321" y="7589"/>
                  <a:pt x="7258" y="7652"/>
                </a:cubicBezTo>
                <a:cubicBezTo>
                  <a:pt x="5879" y="9062"/>
                  <a:pt x="4562" y="10536"/>
                  <a:pt x="3308" y="12072"/>
                </a:cubicBezTo>
                <a:cubicBezTo>
                  <a:pt x="2572" y="11179"/>
                  <a:pt x="1678" y="10442"/>
                  <a:pt x="879" y="9595"/>
                </a:cubicBezTo>
                <a:cubicBezTo>
                  <a:pt x="2117" y="8326"/>
                  <a:pt x="3622" y="7338"/>
                  <a:pt x="4829" y="6022"/>
                </a:cubicBezTo>
                <a:cubicBezTo>
                  <a:pt x="4954" y="5896"/>
                  <a:pt x="4954" y="5692"/>
                  <a:pt x="4829" y="5567"/>
                </a:cubicBezTo>
                <a:cubicBezTo>
                  <a:pt x="3967" y="4658"/>
                  <a:pt x="3120" y="3733"/>
                  <a:pt x="2227" y="2855"/>
                </a:cubicBezTo>
                <a:cubicBezTo>
                  <a:pt x="5597" y="2291"/>
                  <a:pt x="8841" y="1225"/>
                  <a:pt x="12211" y="724"/>
                </a:cubicBezTo>
                <a:close/>
                <a:moveTo>
                  <a:pt x="12701" y="0"/>
                </a:moveTo>
                <a:cubicBezTo>
                  <a:pt x="12690" y="0"/>
                  <a:pt x="12678" y="1"/>
                  <a:pt x="12666" y="3"/>
                </a:cubicBezTo>
                <a:cubicBezTo>
                  <a:pt x="8873" y="504"/>
                  <a:pt x="5236" y="1758"/>
                  <a:pt x="1459" y="2323"/>
                </a:cubicBezTo>
                <a:cubicBezTo>
                  <a:pt x="1208" y="2370"/>
                  <a:pt x="1145" y="2714"/>
                  <a:pt x="1318" y="2871"/>
                </a:cubicBezTo>
                <a:cubicBezTo>
                  <a:pt x="2305" y="3812"/>
                  <a:pt x="3214" y="4815"/>
                  <a:pt x="4155" y="5787"/>
                </a:cubicBezTo>
                <a:cubicBezTo>
                  <a:pt x="2932" y="7040"/>
                  <a:pt x="1474" y="8012"/>
                  <a:pt x="267" y="9282"/>
                </a:cubicBezTo>
                <a:cubicBezTo>
                  <a:pt x="111" y="9376"/>
                  <a:pt x="1" y="9627"/>
                  <a:pt x="173" y="9815"/>
                </a:cubicBezTo>
                <a:cubicBezTo>
                  <a:pt x="1082" y="10818"/>
                  <a:pt x="2211" y="11649"/>
                  <a:pt x="3026" y="12746"/>
                </a:cubicBezTo>
                <a:cubicBezTo>
                  <a:pt x="3093" y="12841"/>
                  <a:pt x="3211" y="12913"/>
                  <a:pt x="3329" y="12913"/>
                </a:cubicBezTo>
                <a:cubicBezTo>
                  <a:pt x="3405" y="12913"/>
                  <a:pt x="3482" y="12883"/>
                  <a:pt x="3543" y="12809"/>
                </a:cubicBezTo>
                <a:cubicBezTo>
                  <a:pt x="4782" y="11273"/>
                  <a:pt x="6098" y="9783"/>
                  <a:pt x="7478" y="8373"/>
                </a:cubicBezTo>
                <a:cubicBezTo>
                  <a:pt x="8277" y="9313"/>
                  <a:pt x="9280" y="10034"/>
                  <a:pt x="10142" y="10912"/>
                </a:cubicBezTo>
                <a:cubicBezTo>
                  <a:pt x="10206" y="10981"/>
                  <a:pt x="10288" y="11012"/>
                  <a:pt x="10370" y="11012"/>
                </a:cubicBezTo>
                <a:cubicBezTo>
                  <a:pt x="10511" y="11012"/>
                  <a:pt x="10651" y="10920"/>
                  <a:pt x="10691" y="10771"/>
                </a:cubicBezTo>
                <a:cubicBezTo>
                  <a:pt x="11584" y="7354"/>
                  <a:pt x="11913" y="3796"/>
                  <a:pt x="12995" y="410"/>
                </a:cubicBezTo>
                <a:cubicBezTo>
                  <a:pt x="13039" y="247"/>
                  <a:pt x="12902" y="0"/>
                  <a:pt x="12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5" name="Google Shape;2755;p35"/>
          <p:cNvSpPr txBox="1">
            <a:spLocks noGrp="1"/>
          </p:cNvSpPr>
          <p:nvPr>
            <p:ph type="body" idx="1"/>
          </p:nvPr>
        </p:nvSpPr>
        <p:spPr>
          <a:xfrm>
            <a:off x="899592" y="1707654"/>
            <a:ext cx="7421400" cy="2376264"/>
          </a:xfrm>
          <a:prstGeom prst="rect">
            <a:avLst/>
          </a:prstGeom>
        </p:spPr>
        <p:txBody>
          <a:bodyPr spcFirstLastPara="1" wrap="square" lIns="90000" tIns="91425" rIns="91425" bIns="91425" anchor="ctr" anchorCtr="0">
            <a:noAutofit/>
          </a:bodyPr>
          <a:lstStyle/>
          <a:p>
            <a:pPr marL="285750" lvl="0" indent="-285750" algn="ctr">
              <a:buFont typeface="Arial" pitchFamily="34" charset="0"/>
              <a:buChar char="•"/>
            </a:pPr>
            <a:r>
              <a:rPr lang="es-MX" sz="1800" dirty="0" smtClean="0"/>
              <a:t>Se </a:t>
            </a:r>
            <a:r>
              <a:rPr lang="es-MX" sz="1800" dirty="0"/>
              <a:t>puede proponer a un grupo una actividad que únicamente pueda llevarse a cabo mediante la propuesta en común de materias sueltos distribuidos a los miembros </a:t>
            </a:r>
            <a:r>
              <a:rPr lang="es-MX" sz="1800" dirty="0" smtClean="0"/>
              <a:t>individuales.</a:t>
            </a:r>
          </a:p>
          <a:p>
            <a:pPr marL="285750" lvl="0" indent="-285750" algn="ctr">
              <a:buFont typeface="Arial" pitchFamily="34" charset="0"/>
              <a:buChar char="•"/>
            </a:pPr>
            <a:r>
              <a:rPr lang="es-MX" sz="1800" dirty="0" smtClean="0"/>
              <a:t>Se </a:t>
            </a:r>
            <a:r>
              <a:rPr lang="es-MX" sz="1800" dirty="0"/>
              <a:t>puede asignar a cada uno de los miembros de un grupo una función particular; por ejemplo, presidente, secretario, relator, </a:t>
            </a:r>
            <a:r>
              <a:rPr lang="es-MX" sz="1800" dirty="0" smtClean="0"/>
              <a:t>etc.</a:t>
            </a:r>
          </a:p>
          <a:p>
            <a:pPr marL="285750" lvl="0" indent="-285750" algn="ctr">
              <a:buFont typeface="Arial" pitchFamily="34" charset="0"/>
              <a:buChar char="•"/>
            </a:pPr>
            <a:r>
              <a:rPr lang="es-MX" sz="1800" dirty="0" smtClean="0"/>
              <a:t>Se </a:t>
            </a:r>
            <a:r>
              <a:rPr lang="es-MX" sz="1800" dirty="0"/>
              <a:t>puede pedir a cada alumno que realice la primera fase de un ejercicio que tiene que terminarse </a:t>
            </a:r>
            <a:r>
              <a:rPr lang="es-MX" sz="1800" dirty="0" smtClean="0"/>
              <a:t>en.</a:t>
            </a:r>
          </a:p>
          <a:p>
            <a:pPr marL="285750" lvl="0" indent="-285750" algn="ctr">
              <a:buFont typeface="Arial" pitchFamily="34" charset="0"/>
              <a:buChar char="•"/>
            </a:pPr>
            <a:r>
              <a:rPr lang="es-MX" sz="1800" dirty="0" smtClean="0"/>
              <a:t>Se </a:t>
            </a:r>
            <a:r>
              <a:rPr lang="es-MX" sz="1800" dirty="0"/>
              <a:t>puede enunciar a un grupo que sus calificaciones eran el resultado combinado del trabajo llevado a cabo por cada uno de sus miembros</a:t>
            </a:r>
            <a:endParaRPr sz="1800" dirty="0"/>
          </a:p>
        </p:txBody>
      </p:sp>
    </p:spTree>
    <p:extLst>
      <p:ext uri="{BB962C8B-B14F-4D97-AF65-F5344CB8AC3E}">
        <p14:creationId xmlns:p14="http://schemas.microsoft.com/office/powerpoint/2010/main" val="1342474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5" name="Google Shape;2755;p35"/>
          <p:cNvSpPr txBox="1">
            <a:spLocks noGrp="1"/>
          </p:cNvSpPr>
          <p:nvPr>
            <p:ph type="body" idx="1"/>
          </p:nvPr>
        </p:nvSpPr>
        <p:spPr>
          <a:xfrm>
            <a:off x="899592" y="1707654"/>
            <a:ext cx="7421400" cy="2376264"/>
          </a:xfrm>
          <a:prstGeom prst="rect">
            <a:avLst/>
          </a:prstGeom>
        </p:spPr>
        <p:txBody>
          <a:bodyPr spcFirstLastPara="1" wrap="square" lIns="90000" tIns="91425" rIns="91425" bIns="91425" anchor="ctr" anchorCtr="0">
            <a:noAutofit/>
          </a:bodyPr>
          <a:lstStyle/>
          <a:p>
            <a:pPr marL="285750" lvl="0" indent="-285750" algn="ctr">
              <a:buFont typeface="Arial" pitchFamily="34" charset="0"/>
              <a:buChar char="•"/>
            </a:pPr>
            <a:r>
              <a:rPr lang="es-MX" sz="1800" dirty="0"/>
              <a:t>Los alumnos tendrán que aprender a trabajar de forma cooperativa para entender el sentido de los materiales escritos. Esto significa que habrá que enseñarles técnicas esenciales para analizar un </a:t>
            </a:r>
            <a:r>
              <a:rPr lang="es-MX" sz="1800" dirty="0" smtClean="0"/>
              <a:t>texto.</a:t>
            </a:r>
            <a:endParaRPr sz="1800" dirty="0"/>
          </a:p>
        </p:txBody>
      </p:sp>
    </p:spTree>
    <p:extLst>
      <p:ext uri="{BB962C8B-B14F-4D97-AF65-F5344CB8AC3E}">
        <p14:creationId xmlns:p14="http://schemas.microsoft.com/office/powerpoint/2010/main" val="2218181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8"/>
        <p:cNvGrpSpPr/>
        <p:nvPr/>
      </p:nvGrpSpPr>
      <p:grpSpPr>
        <a:xfrm>
          <a:off x="0" y="0"/>
          <a:ext cx="0" cy="0"/>
          <a:chOff x="0" y="0"/>
          <a:chExt cx="0" cy="0"/>
        </a:xfrm>
      </p:grpSpPr>
      <p:sp>
        <p:nvSpPr>
          <p:cNvPr id="2939" name="Google Shape;2939;p43"/>
          <p:cNvSpPr txBox="1">
            <a:spLocks noGrp="1"/>
          </p:cNvSpPr>
          <p:nvPr>
            <p:ph type="title"/>
          </p:nvPr>
        </p:nvSpPr>
        <p:spPr>
          <a:xfrm>
            <a:off x="2893225" y="1699038"/>
            <a:ext cx="4794900" cy="98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ES" dirty="0" smtClean="0"/>
              <a:t>Evaluación de progresos </a:t>
            </a:r>
            <a:endParaRPr dirty="0"/>
          </a:p>
        </p:txBody>
      </p:sp>
      <p:sp>
        <p:nvSpPr>
          <p:cNvPr id="2940" name="Google Shape;2940;p43"/>
          <p:cNvSpPr txBox="1">
            <a:spLocks noGrp="1"/>
          </p:cNvSpPr>
          <p:nvPr>
            <p:ph type="subTitle" idx="1"/>
          </p:nvPr>
        </p:nvSpPr>
        <p:spPr>
          <a:xfrm>
            <a:off x="1456650" y="3686275"/>
            <a:ext cx="5413200" cy="54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a:t>
            </a:r>
            <a:endParaRPr dirty="0"/>
          </a:p>
        </p:txBody>
      </p:sp>
      <p:sp>
        <p:nvSpPr>
          <p:cNvPr id="2941" name="Google Shape;2941;p43"/>
          <p:cNvSpPr/>
          <p:nvPr/>
        </p:nvSpPr>
        <p:spPr>
          <a:xfrm rot="5400000">
            <a:off x="1490249" y="1638776"/>
            <a:ext cx="1042719" cy="1109918"/>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sp>
      <p:sp>
        <p:nvSpPr>
          <p:cNvPr id="2943" name="Google Shape;2943;p43"/>
          <p:cNvSpPr/>
          <p:nvPr/>
        </p:nvSpPr>
        <p:spPr>
          <a:xfrm>
            <a:off x="6869813" y="3686275"/>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4" name="Google Shape;2944;p43"/>
          <p:cNvGrpSpPr/>
          <p:nvPr/>
        </p:nvGrpSpPr>
        <p:grpSpPr>
          <a:xfrm>
            <a:off x="7044209" y="3771030"/>
            <a:ext cx="296817" cy="371986"/>
            <a:chOff x="1677825" y="3820225"/>
            <a:chExt cx="345900" cy="433500"/>
          </a:xfrm>
        </p:grpSpPr>
        <p:sp>
          <p:nvSpPr>
            <p:cNvPr id="2945" name="Google Shape;2945;p43"/>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3"/>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7" name="Google Shape;2947;p43"/>
          <p:cNvGrpSpPr/>
          <p:nvPr/>
        </p:nvGrpSpPr>
        <p:grpSpPr>
          <a:xfrm>
            <a:off x="7826418" y="3428985"/>
            <a:ext cx="364446" cy="419819"/>
            <a:chOff x="3150425" y="3024575"/>
            <a:chExt cx="130350" cy="150150"/>
          </a:xfrm>
        </p:grpSpPr>
        <p:sp>
          <p:nvSpPr>
            <p:cNvPr id="2948" name="Google Shape;2948;p43"/>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3"/>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3"/>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3"/>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3"/>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3"/>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3"/>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3"/>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94005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5" name="Google Shape;2755;p35"/>
          <p:cNvSpPr txBox="1">
            <a:spLocks noGrp="1"/>
          </p:cNvSpPr>
          <p:nvPr>
            <p:ph type="body" idx="1"/>
          </p:nvPr>
        </p:nvSpPr>
        <p:spPr>
          <a:xfrm>
            <a:off x="899592" y="1707654"/>
            <a:ext cx="7421400" cy="2376264"/>
          </a:xfrm>
          <a:prstGeom prst="rect">
            <a:avLst/>
          </a:prstGeom>
        </p:spPr>
        <p:txBody>
          <a:bodyPr spcFirstLastPara="1" wrap="square" lIns="90000" tIns="91425" rIns="91425" bIns="91425" anchor="ctr" anchorCtr="0">
            <a:noAutofit/>
          </a:bodyPr>
          <a:lstStyle/>
          <a:p>
            <a:pPr marL="285750" lvl="0" indent="-285750" algn="ctr">
              <a:buFont typeface="Arial" pitchFamily="34" charset="0"/>
              <a:buChar char="•"/>
            </a:pPr>
            <a:r>
              <a:rPr lang="es-MX" sz="1800" dirty="0"/>
              <a:t>El proceso consistente en proponer ejercicios y actividades que requieren la cooperación entre alumnos debe controlarse y evaluarse con sumo </a:t>
            </a:r>
            <a:r>
              <a:rPr lang="es-MX" sz="1800" dirty="0" smtClean="0"/>
              <a:t>cuidado.</a:t>
            </a:r>
          </a:p>
          <a:p>
            <a:pPr marL="285750" lvl="0" indent="-285750" algn="ctr">
              <a:buFont typeface="Arial" pitchFamily="34" charset="0"/>
              <a:buChar char="•"/>
            </a:pPr>
            <a:r>
              <a:rPr lang="es-MX" sz="1800" dirty="0"/>
              <a:t>Dicha evaluación debe efectuarse con respecto a los dos tipos principales de resultados esperados: los relacionados con los progresos académicos y los relativos a las habilidades y actitudes necesarias para trabajar en colaboración con otros alumnos. Lo importante es saber si los alumnos participan activamente en las tareas y actividades propuestas.</a:t>
            </a:r>
            <a:endParaRPr sz="1800" dirty="0"/>
          </a:p>
        </p:txBody>
      </p:sp>
    </p:spTree>
    <p:extLst>
      <p:ext uri="{BB962C8B-B14F-4D97-AF65-F5344CB8AC3E}">
        <p14:creationId xmlns:p14="http://schemas.microsoft.com/office/powerpoint/2010/main" val="49979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1"/>
        <p:cNvGrpSpPr/>
        <p:nvPr/>
      </p:nvGrpSpPr>
      <p:grpSpPr>
        <a:xfrm>
          <a:off x="0" y="0"/>
          <a:ext cx="0" cy="0"/>
          <a:chOff x="0" y="0"/>
          <a:chExt cx="0" cy="0"/>
        </a:xfrm>
      </p:grpSpPr>
      <p:sp>
        <p:nvSpPr>
          <p:cNvPr id="2792" name="Google Shape;2792;p38"/>
          <p:cNvSpPr txBox="1">
            <a:spLocks noGrp="1"/>
          </p:cNvSpPr>
          <p:nvPr>
            <p:ph type="title" idx="2"/>
          </p:nvPr>
        </p:nvSpPr>
        <p:spPr>
          <a:xfrm>
            <a:off x="1509000" y="3019197"/>
            <a:ext cx="6126000" cy="572700"/>
          </a:xfrm>
          <a:prstGeom prst="rect">
            <a:avLst/>
          </a:prstGeom>
        </p:spPr>
        <p:txBody>
          <a:bodyPr spcFirstLastPara="1" wrap="square" lIns="91425" tIns="90000" rIns="91425" bIns="91425" anchor="ctr" anchorCtr="0">
            <a:noAutofit/>
          </a:bodyPr>
          <a:lstStyle/>
          <a:p>
            <a:pPr marL="0" lvl="0" indent="0" algn="ctr" rtl="0">
              <a:spcBef>
                <a:spcPts val="0"/>
              </a:spcBef>
              <a:spcAft>
                <a:spcPts val="0"/>
              </a:spcAft>
              <a:buNone/>
            </a:pPr>
            <a:r>
              <a:rPr lang="en" dirty="0" smtClean="0"/>
              <a:t>—aprendizaje cooperativo </a:t>
            </a:r>
            <a:endParaRPr dirty="0"/>
          </a:p>
        </p:txBody>
      </p:sp>
      <p:sp>
        <p:nvSpPr>
          <p:cNvPr id="2793" name="Google Shape;2793;p38"/>
          <p:cNvSpPr txBox="1">
            <a:spLocks noGrp="1"/>
          </p:cNvSpPr>
          <p:nvPr>
            <p:ph type="title"/>
          </p:nvPr>
        </p:nvSpPr>
        <p:spPr>
          <a:xfrm>
            <a:off x="1509000" y="1551600"/>
            <a:ext cx="6126000" cy="1467600"/>
          </a:xfrm>
          <a:prstGeom prst="rect">
            <a:avLst/>
          </a:prstGeom>
        </p:spPr>
        <p:txBody>
          <a:bodyPr spcFirstLastPara="1" wrap="square" lIns="91425" tIns="90000" rIns="91425" bIns="91425" anchor="ctr" anchorCtr="0">
            <a:noAutofit/>
          </a:bodyPr>
          <a:lstStyle/>
          <a:p>
            <a:pPr marL="0" lvl="0" indent="0"/>
            <a:r>
              <a:rPr lang="es-MX" dirty="0"/>
              <a:t>Tradicionalmente, la enseñanza escolar se ha considerado como una competencia cuya finalidad es distinguir a los alumnos que aprenden más.</a:t>
            </a:r>
            <a:endParaRPr lang="es-MX" dirty="0"/>
          </a:p>
        </p:txBody>
      </p:sp>
      <p:sp>
        <p:nvSpPr>
          <p:cNvPr id="2794" name="Google Shape;2794;p38"/>
          <p:cNvSpPr/>
          <p:nvPr/>
        </p:nvSpPr>
        <p:spPr>
          <a:xfrm>
            <a:off x="7593525" y="3591900"/>
            <a:ext cx="385328" cy="457522"/>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2"/>
        <p:cNvGrpSpPr/>
        <p:nvPr/>
      </p:nvGrpSpPr>
      <p:grpSpPr>
        <a:xfrm>
          <a:off x="0" y="0"/>
          <a:ext cx="0" cy="0"/>
          <a:chOff x="0" y="0"/>
          <a:chExt cx="0" cy="0"/>
        </a:xfrm>
      </p:grpSpPr>
      <p:sp>
        <p:nvSpPr>
          <p:cNvPr id="3883" name="Google Shape;3883;p6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DESKTOP SOFTWARE</a:t>
            </a:r>
            <a:endParaRPr/>
          </a:p>
        </p:txBody>
      </p:sp>
      <p:sp>
        <p:nvSpPr>
          <p:cNvPr id="3884" name="Google Shape;3884;p66"/>
          <p:cNvSpPr txBox="1">
            <a:spLocks noGrp="1"/>
          </p:cNvSpPr>
          <p:nvPr>
            <p:ph type="subTitle" idx="1"/>
          </p:nvPr>
        </p:nvSpPr>
        <p:spPr>
          <a:xfrm>
            <a:off x="982574" y="1203598"/>
            <a:ext cx="3733441" cy="3456384"/>
          </a:xfrm>
          <a:prstGeom prst="rect">
            <a:avLst/>
          </a:prstGeom>
        </p:spPr>
        <p:txBody>
          <a:bodyPr spcFirstLastPara="1" wrap="square" lIns="91425" tIns="90000" rIns="91425" bIns="91425" anchor="ctr" anchorCtr="0">
            <a:noAutofit/>
          </a:bodyPr>
          <a:lstStyle/>
          <a:p>
            <a:pPr marL="0" lvl="0" indent="0"/>
            <a:r>
              <a:rPr lang="es-MX" dirty="0"/>
              <a:t>Las dos formas principales de evaluar la actividad de la clase son la observación y el debate. Mientras los alumnos están trabajando, el profesor debe desplazarse por el aula recogiendo información mediante preguntas y charlas.</a:t>
            </a:r>
            <a:endParaRPr dirty="0"/>
          </a:p>
        </p:txBody>
      </p:sp>
      <p:grpSp>
        <p:nvGrpSpPr>
          <p:cNvPr id="3885" name="Google Shape;3885;p66"/>
          <p:cNvGrpSpPr/>
          <p:nvPr/>
        </p:nvGrpSpPr>
        <p:grpSpPr>
          <a:xfrm>
            <a:off x="4845410" y="1603986"/>
            <a:ext cx="3372430" cy="2568537"/>
            <a:chOff x="4685010" y="1603986"/>
            <a:chExt cx="3372430" cy="2568537"/>
          </a:xfrm>
        </p:grpSpPr>
        <p:sp>
          <p:nvSpPr>
            <p:cNvPr id="3886" name="Google Shape;3886;p66"/>
            <p:cNvSpPr/>
            <p:nvPr/>
          </p:nvSpPr>
          <p:spPr>
            <a:xfrm>
              <a:off x="5793973" y="3737585"/>
              <a:ext cx="1151628" cy="43493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4"/>
            </a:solidFill>
            <a:ln w="19050" cap="flat" cmpd="sng">
              <a:solidFill>
                <a:schemeClr val="accent1"/>
              </a:solidFill>
              <a:prstDash val="solid"/>
              <a:round/>
              <a:headEnd type="none" w="med" len="med"/>
              <a:tailEnd type="none" w="med" len="med"/>
            </a:ln>
          </p:spPr>
        </p:sp>
        <p:sp>
          <p:nvSpPr>
            <p:cNvPr id="3887" name="Google Shape;3887;p66"/>
            <p:cNvSpPr/>
            <p:nvPr/>
          </p:nvSpPr>
          <p:spPr>
            <a:xfrm>
              <a:off x="4685010" y="1603986"/>
              <a:ext cx="3372430" cy="2133650"/>
            </a:xfrm>
            <a:prstGeom prst="roundRect">
              <a:avLst>
                <a:gd name="adj" fmla="val 3857"/>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66"/>
            <p:cNvSpPr/>
            <p:nvPr/>
          </p:nvSpPr>
          <p:spPr>
            <a:xfrm>
              <a:off x="4707939" y="1627229"/>
              <a:ext cx="3326642" cy="2087108"/>
            </a:xfrm>
            <a:prstGeom prst="roundRect">
              <a:avLst>
                <a:gd name="adj" fmla="val 328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66"/>
            <p:cNvSpPr/>
            <p:nvPr/>
          </p:nvSpPr>
          <p:spPr>
            <a:xfrm>
              <a:off x="4800860" y="1711722"/>
              <a:ext cx="3143492" cy="1916788"/>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0" name="Google Shape;3890;p66"/>
            <p:cNvCxnSpPr/>
            <p:nvPr/>
          </p:nvCxnSpPr>
          <p:spPr>
            <a:xfrm>
              <a:off x="5806419" y="4131362"/>
              <a:ext cx="1134877" cy="0"/>
            </a:xfrm>
            <a:prstGeom prst="straightConnector1">
              <a:avLst/>
            </a:prstGeom>
            <a:noFill/>
            <a:ln w="19050" cap="flat" cmpd="sng">
              <a:solidFill>
                <a:schemeClr val="accent1"/>
              </a:solidFill>
              <a:prstDash val="solid"/>
              <a:round/>
              <a:headEnd type="none" w="med" len="med"/>
              <a:tailEnd type="none" w="med" len="med"/>
            </a:ln>
          </p:spPr>
        </p:cxnSp>
      </p:gr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1982"/>
          <a:stretch/>
        </p:blipFill>
        <p:spPr bwMode="auto">
          <a:xfrm>
            <a:off x="5724128" y="1805206"/>
            <a:ext cx="1800225" cy="172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5" name="Google Shape;2755;p35"/>
          <p:cNvSpPr txBox="1">
            <a:spLocks noGrp="1"/>
          </p:cNvSpPr>
          <p:nvPr>
            <p:ph type="body" idx="1"/>
          </p:nvPr>
        </p:nvSpPr>
        <p:spPr>
          <a:xfrm>
            <a:off x="827584" y="1779662"/>
            <a:ext cx="7421400" cy="2376264"/>
          </a:xfrm>
          <a:prstGeom prst="rect">
            <a:avLst/>
          </a:prstGeom>
        </p:spPr>
        <p:txBody>
          <a:bodyPr spcFirstLastPara="1" wrap="square" lIns="90000" tIns="91425" rIns="91425" bIns="91425" anchor="ctr" anchorCtr="0">
            <a:noAutofit/>
          </a:bodyPr>
          <a:lstStyle/>
          <a:p>
            <a:pPr marL="0" lvl="0" indent="0" algn="ctr">
              <a:buNone/>
            </a:pPr>
            <a:r>
              <a:rPr lang="es-MX" sz="1800" dirty="0"/>
              <a:t>El aprendizaje es como una especie de escalera por la que se asciende hacia el éxito y a cuyo peldaño superior sólo pueden llegar unos pocos privilegiados. </a:t>
            </a:r>
            <a:r>
              <a:rPr lang="es-MX" sz="1800" dirty="0" smtClean="0"/>
              <a:t>Ínsita </a:t>
            </a:r>
            <a:r>
              <a:rPr lang="es-MX" sz="1800" dirty="0"/>
              <a:t>a los alumnos a trabajar por su cuenta, sin tener en cuenta el desempeño de los demás salvo en lo que respecta al temor de verse aventajado por ellos en la carrera hacia el éxito escolar. Consideran que tienen buenas oportunidades de éxito y se les estimula para que se esmeren.</a:t>
            </a:r>
            <a:r>
              <a:rPr lang="es-MX" sz="1800" dirty="0"/>
              <a:t/>
            </a:r>
            <a:br>
              <a:rPr lang="es-MX" sz="1800" dirty="0"/>
            </a:b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9"/>
        <p:cNvGrpSpPr/>
        <p:nvPr/>
      </p:nvGrpSpPr>
      <p:grpSpPr>
        <a:xfrm>
          <a:off x="0" y="0"/>
          <a:ext cx="0" cy="0"/>
          <a:chOff x="0" y="0"/>
          <a:chExt cx="0" cy="0"/>
        </a:xfrm>
      </p:grpSpPr>
      <p:sp>
        <p:nvSpPr>
          <p:cNvPr id="2762" name="Google Shape;2762;p36"/>
          <p:cNvSpPr/>
          <p:nvPr/>
        </p:nvSpPr>
        <p:spPr>
          <a:xfrm>
            <a:off x="1775325" y="3530275"/>
            <a:ext cx="430483" cy="426290"/>
          </a:xfrm>
          <a:custGeom>
            <a:avLst/>
            <a:gdLst/>
            <a:ahLst/>
            <a:cxnLst/>
            <a:rect l="l" t="t" r="r" b="b"/>
            <a:pathLst>
              <a:path w="13040" h="12913" extrusionOk="0">
                <a:moveTo>
                  <a:pt x="12211" y="724"/>
                </a:moveTo>
                <a:cubicBezTo>
                  <a:pt x="11302" y="3780"/>
                  <a:pt x="10942" y="6962"/>
                  <a:pt x="10205" y="10066"/>
                </a:cubicBezTo>
                <a:cubicBezTo>
                  <a:pt x="9374" y="9298"/>
                  <a:pt x="8449" y="8624"/>
                  <a:pt x="7775" y="7714"/>
                </a:cubicBezTo>
                <a:cubicBezTo>
                  <a:pt x="7701" y="7621"/>
                  <a:pt x="7587" y="7561"/>
                  <a:pt x="7474" y="7561"/>
                </a:cubicBezTo>
                <a:cubicBezTo>
                  <a:pt x="7398" y="7561"/>
                  <a:pt x="7321" y="7589"/>
                  <a:pt x="7258" y="7652"/>
                </a:cubicBezTo>
                <a:cubicBezTo>
                  <a:pt x="5879" y="9062"/>
                  <a:pt x="4562" y="10536"/>
                  <a:pt x="3308" y="12072"/>
                </a:cubicBezTo>
                <a:cubicBezTo>
                  <a:pt x="2572" y="11179"/>
                  <a:pt x="1678" y="10442"/>
                  <a:pt x="879" y="9595"/>
                </a:cubicBezTo>
                <a:cubicBezTo>
                  <a:pt x="2117" y="8326"/>
                  <a:pt x="3622" y="7338"/>
                  <a:pt x="4829" y="6022"/>
                </a:cubicBezTo>
                <a:cubicBezTo>
                  <a:pt x="4954" y="5896"/>
                  <a:pt x="4954" y="5692"/>
                  <a:pt x="4829" y="5567"/>
                </a:cubicBezTo>
                <a:cubicBezTo>
                  <a:pt x="3967" y="4658"/>
                  <a:pt x="3120" y="3733"/>
                  <a:pt x="2227" y="2855"/>
                </a:cubicBezTo>
                <a:cubicBezTo>
                  <a:pt x="5597" y="2291"/>
                  <a:pt x="8841" y="1225"/>
                  <a:pt x="12211" y="724"/>
                </a:cubicBezTo>
                <a:close/>
                <a:moveTo>
                  <a:pt x="12701" y="0"/>
                </a:moveTo>
                <a:cubicBezTo>
                  <a:pt x="12690" y="0"/>
                  <a:pt x="12678" y="1"/>
                  <a:pt x="12666" y="3"/>
                </a:cubicBezTo>
                <a:cubicBezTo>
                  <a:pt x="8873" y="504"/>
                  <a:pt x="5236" y="1758"/>
                  <a:pt x="1459" y="2323"/>
                </a:cubicBezTo>
                <a:cubicBezTo>
                  <a:pt x="1208" y="2370"/>
                  <a:pt x="1145" y="2714"/>
                  <a:pt x="1318" y="2871"/>
                </a:cubicBezTo>
                <a:cubicBezTo>
                  <a:pt x="2305" y="3812"/>
                  <a:pt x="3214" y="4815"/>
                  <a:pt x="4155" y="5787"/>
                </a:cubicBezTo>
                <a:cubicBezTo>
                  <a:pt x="2932" y="7040"/>
                  <a:pt x="1474" y="8012"/>
                  <a:pt x="267" y="9282"/>
                </a:cubicBezTo>
                <a:cubicBezTo>
                  <a:pt x="111" y="9376"/>
                  <a:pt x="1" y="9627"/>
                  <a:pt x="173" y="9815"/>
                </a:cubicBezTo>
                <a:cubicBezTo>
                  <a:pt x="1082" y="10818"/>
                  <a:pt x="2211" y="11649"/>
                  <a:pt x="3026" y="12746"/>
                </a:cubicBezTo>
                <a:cubicBezTo>
                  <a:pt x="3093" y="12841"/>
                  <a:pt x="3211" y="12913"/>
                  <a:pt x="3329" y="12913"/>
                </a:cubicBezTo>
                <a:cubicBezTo>
                  <a:pt x="3405" y="12913"/>
                  <a:pt x="3482" y="12883"/>
                  <a:pt x="3543" y="12809"/>
                </a:cubicBezTo>
                <a:cubicBezTo>
                  <a:pt x="4782" y="11273"/>
                  <a:pt x="6098" y="9783"/>
                  <a:pt x="7478" y="8373"/>
                </a:cubicBezTo>
                <a:cubicBezTo>
                  <a:pt x="8277" y="9313"/>
                  <a:pt x="9280" y="10034"/>
                  <a:pt x="10142" y="10912"/>
                </a:cubicBezTo>
                <a:cubicBezTo>
                  <a:pt x="10206" y="10981"/>
                  <a:pt x="10288" y="11012"/>
                  <a:pt x="10370" y="11012"/>
                </a:cubicBezTo>
                <a:cubicBezTo>
                  <a:pt x="10511" y="11012"/>
                  <a:pt x="10651" y="10920"/>
                  <a:pt x="10691" y="10771"/>
                </a:cubicBezTo>
                <a:cubicBezTo>
                  <a:pt x="11584" y="7354"/>
                  <a:pt x="11913" y="3796"/>
                  <a:pt x="12995" y="410"/>
                </a:cubicBezTo>
                <a:cubicBezTo>
                  <a:pt x="13039" y="247"/>
                  <a:pt x="12902" y="0"/>
                  <a:pt x="12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Ideas Aprendizaje cooperativo. ¿Cómo ponerlo en marc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419622"/>
            <a:ext cx="1971127" cy="19666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738" y="1546252"/>
            <a:ext cx="2739966" cy="200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555526"/>
            <a:ext cx="61214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8"/>
        <p:cNvGrpSpPr/>
        <p:nvPr/>
      </p:nvGrpSpPr>
      <p:grpSpPr>
        <a:xfrm>
          <a:off x="0" y="0"/>
          <a:ext cx="0" cy="0"/>
          <a:chOff x="0" y="0"/>
          <a:chExt cx="0" cy="0"/>
        </a:xfrm>
      </p:grpSpPr>
      <p:sp>
        <p:nvSpPr>
          <p:cNvPr id="2799" name="Google Shape;2799;p39"/>
          <p:cNvSpPr txBox="1">
            <a:spLocks noGrp="1"/>
          </p:cNvSpPr>
          <p:nvPr>
            <p:ph type="title"/>
          </p:nvPr>
        </p:nvSpPr>
        <p:spPr>
          <a:xfrm>
            <a:off x="1703838" y="1898850"/>
            <a:ext cx="5736300" cy="98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MX" dirty="0" smtClean="0"/>
              <a:t>L</a:t>
            </a:r>
            <a:r>
              <a:rPr lang="en" dirty="0" smtClean="0"/>
              <a:t>a educacion diferencial </a:t>
            </a:r>
            <a:endParaRPr dirty="0"/>
          </a:p>
        </p:txBody>
      </p:sp>
      <p:sp>
        <p:nvSpPr>
          <p:cNvPr id="2800" name="Google Shape;2800;p39"/>
          <p:cNvSpPr txBox="1">
            <a:spLocks noGrp="1"/>
          </p:cNvSpPr>
          <p:nvPr>
            <p:ph type="subTitle" idx="1"/>
          </p:nvPr>
        </p:nvSpPr>
        <p:spPr>
          <a:xfrm>
            <a:off x="3779912" y="3660200"/>
            <a:ext cx="3014626" cy="54149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dirty="0" smtClean="0"/>
              <a:t>.</a:t>
            </a:r>
            <a:endParaRPr dirty="0"/>
          </a:p>
        </p:txBody>
      </p:sp>
      <p:sp>
        <p:nvSpPr>
          <p:cNvPr id="2801" name="Google Shape;2801;p39"/>
          <p:cNvSpPr/>
          <p:nvPr/>
        </p:nvSpPr>
        <p:spPr>
          <a:xfrm>
            <a:off x="6794538" y="3660200"/>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2" name="Google Shape;2802;p39"/>
          <p:cNvGrpSpPr/>
          <p:nvPr/>
        </p:nvGrpSpPr>
        <p:grpSpPr>
          <a:xfrm>
            <a:off x="6976397" y="3744955"/>
            <a:ext cx="296817" cy="371986"/>
            <a:chOff x="1677825" y="3820225"/>
            <a:chExt cx="345900" cy="433500"/>
          </a:xfrm>
        </p:grpSpPr>
        <p:sp>
          <p:nvSpPr>
            <p:cNvPr id="2803" name="Google Shape;2803;p39"/>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9"/>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5" name="Google Shape;2805;p39"/>
          <p:cNvGrpSpPr/>
          <p:nvPr/>
        </p:nvGrpSpPr>
        <p:grpSpPr>
          <a:xfrm>
            <a:off x="7863997" y="3844169"/>
            <a:ext cx="397646" cy="458063"/>
            <a:chOff x="3150425" y="3024575"/>
            <a:chExt cx="130350" cy="150150"/>
          </a:xfrm>
        </p:grpSpPr>
        <p:sp>
          <p:nvSpPr>
            <p:cNvPr id="2806" name="Google Shape;2806;p39"/>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9"/>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9"/>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9"/>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9"/>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9"/>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9"/>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9"/>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4" name="Google Shape;2814;p39"/>
          <p:cNvSpPr/>
          <p:nvPr/>
        </p:nvSpPr>
        <p:spPr>
          <a:xfrm>
            <a:off x="1071600" y="2888250"/>
            <a:ext cx="397650" cy="472182"/>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183407"/>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5" name="Google Shape;2755;p35"/>
          <p:cNvSpPr txBox="1">
            <a:spLocks noGrp="1"/>
          </p:cNvSpPr>
          <p:nvPr>
            <p:ph type="body" idx="1"/>
          </p:nvPr>
        </p:nvSpPr>
        <p:spPr>
          <a:xfrm>
            <a:off x="827584" y="1779662"/>
            <a:ext cx="7421400" cy="2376264"/>
          </a:xfrm>
          <a:prstGeom prst="rect">
            <a:avLst/>
          </a:prstGeom>
        </p:spPr>
        <p:txBody>
          <a:bodyPr spcFirstLastPara="1" wrap="square" lIns="90000" tIns="91425" rIns="91425" bIns="91425" anchor="ctr" anchorCtr="0">
            <a:noAutofit/>
          </a:bodyPr>
          <a:lstStyle/>
          <a:p>
            <a:pPr marL="0" lvl="0" indent="0" algn="ctr">
              <a:buNone/>
            </a:pPr>
            <a:r>
              <a:rPr lang="es-MX" sz="1800" dirty="0"/>
              <a:t>Advirtiendo que algunos alumnos se veían condenados al fracaso, se procuró instaurar una especie de discriminación positiva que ha asumido distintas formas. No obstante, esta insistencia en adoptar disposiciones particulares para determinados alumnos puede tener varios inconvenientes. No es raro que algunos alumnos salgan de clase para efectuar un trabajo intensivo sobre las llamadas funciones básicas y queden así </a:t>
            </a:r>
            <a:r>
              <a:rPr lang="es-MX" sz="1800" dirty="0" smtClean="0"/>
              <a:t>excluidos </a:t>
            </a:r>
            <a:r>
              <a:rPr lang="es-MX" sz="1800" dirty="0"/>
              <a:t>de las actividades que precisamente dan al aprendizaje finalidad y sentido. La concepción de programas de aprendizaje individual para algunos alumnos también entraña dificultades potenciales.</a:t>
            </a:r>
            <a:br>
              <a:rPr lang="es-MX" sz="1800" dirty="0"/>
            </a:br>
            <a:endParaRPr sz="1800" dirty="0"/>
          </a:p>
        </p:txBody>
      </p:sp>
    </p:spTree>
    <p:extLst>
      <p:ext uri="{BB962C8B-B14F-4D97-AF65-F5344CB8AC3E}">
        <p14:creationId xmlns:p14="http://schemas.microsoft.com/office/powerpoint/2010/main" val="253290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0"/>
        <p:cNvGrpSpPr/>
        <p:nvPr/>
      </p:nvGrpSpPr>
      <p:grpSpPr>
        <a:xfrm>
          <a:off x="0" y="0"/>
          <a:ext cx="0" cy="0"/>
          <a:chOff x="0" y="0"/>
          <a:chExt cx="0" cy="0"/>
        </a:xfrm>
      </p:grpSpPr>
      <p:grpSp>
        <p:nvGrpSpPr>
          <p:cNvPr id="2872" name="Google Shape;2872;p41"/>
          <p:cNvGrpSpPr/>
          <p:nvPr/>
        </p:nvGrpSpPr>
        <p:grpSpPr>
          <a:xfrm rot="1725718">
            <a:off x="4813473" y="4098747"/>
            <a:ext cx="425854" cy="494700"/>
            <a:chOff x="5153475" y="3541325"/>
            <a:chExt cx="176600" cy="205150"/>
          </a:xfrm>
        </p:grpSpPr>
        <p:sp>
          <p:nvSpPr>
            <p:cNvPr id="2873" name="Google Shape;2873;p41"/>
            <p:cNvSpPr/>
            <p:nvPr/>
          </p:nvSpPr>
          <p:spPr>
            <a:xfrm>
              <a:off x="5153475" y="3541325"/>
              <a:ext cx="176600" cy="205150"/>
            </a:xfrm>
            <a:custGeom>
              <a:avLst/>
              <a:gdLst/>
              <a:ahLst/>
              <a:cxnLst/>
              <a:rect l="l" t="t" r="r" b="b"/>
              <a:pathLst>
                <a:path w="7064" h="8206" extrusionOk="0">
                  <a:moveTo>
                    <a:pt x="3567" y="0"/>
                  </a:moveTo>
                  <a:cubicBezTo>
                    <a:pt x="2861" y="0"/>
                    <a:pt x="2194" y="294"/>
                    <a:pt x="1632" y="800"/>
                  </a:cubicBezTo>
                  <a:cubicBezTo>
                    <a:pt x="1513" y="919"/>
                    <a:pt x="1394" y="1058"/>
                    <a:pt x="1274" y="1198"/>
                  </a:cubicBezTo>
                  <a:cubicBezTo>
                    <a:pt x="1075" y="1416"/>
                    <a:pt x="916" y="1655"/>
                    <a:pt x="757" y="1934"/>
                  </a:cubicBezTo>
                  <a:cubicBezTo>
                    <a:pt x="697" y="2033"/>
                    <a:pt x="637" y="2153"/>
                    <a:pt x="598" y="2272"/>
                  </a:cubicBezTo>
                  <a:cubicBezTo>
                    <a:pt x="458" y="2570"/>
                    <a:pt x="339" y="2889"/>
                    <a:pt x="240" y="3227"/>
                  </a:cubicBezTo>
                  <a:cubicBezTo>
                    <a:pt x="220" y="3307"/>
                    <a:pt x="200" y="3386"/>
                    <a:pt x="180" y="3466"/>
                  </a:cubicBezTo>
                  <a:cubicBezTo>
                    <a:pt x="140" y="3645"/>
                    <a:pt x="100" y="3804"/>
                    <a:pt x="80" y="3983"/>
                  </a:cubicBezTo>
                  <a:cubicBezTo>
                    <a:pt x="60" y="4142"/>
                    <a:pt x="41" y="4321"/>
                    <a:pt x="21" y="4480"/>
                  </a:cubicBezTo>
                  <a:cubicBezTo>
                    <a:pt x="21" y="4500"/>
                    <a:pt x="21" y="4520"/>
                    <a:pt x="21" y="4540"/>
                  </a:cubicBezTo>
                  <a:cubicBezTo>
                    <a:pt x="1" y="4779"/>
                    <a:pt x="1" y="5057"/>
                    <a:pt x="21" y="5316"/>
                  </a:cubicBezTo>
                  <a:cubicBezTo>
                    <a:pt x="41" y="5455"/>
                    <a:pt x="41" y="5615"/>
                    <a:pt x="80" y="5754"/>
                  </a:cubicBezTo>
                  <a:cubicBezTo>
                    <a:pt x="120" y="6032"/>
                    <a:pt x="200" y="6311"/>
                    <a:pt x="319" y="6570"/>
                  </a:cubicBezTo>
                  <a:cubicBezTo>
                    <a:pt x="379" y="6689"/>
                    <a:pt x="419" y="6788"/>
                    <a:pt x="498" y="6888"/>
                  </a:cubicBezTo>
                  <a:cubicBezTo>
                    <a:pt x="657" y="7166"/>
                    <a:pt x="876" y="7425"/>
                    <a:pt x="1175" y="7624"/>
                  </a:cubicBezTo>
                  <a:cubicBezTo>
                    <a:pt x="1751" y="8057"/>
                    <a:pt x="2754" y="8205"/>
                    <a:pt x="3579" y="8205"/>
                  </a:cubicBezTo>
                  <a:cubicBezTo>
                    <a:pt x="3779" y="8205"/>
                    <a:pt x="3969" y="8197"/>
                    <a:pt x="4139" y="8181"/>
                  </a:cubicBezTo>
                  <a:cubicBezTo>
                    <a:pt x="5631" y="8102"/>
                    <a:pt x="6487" y="7425"/>
                    <a:pt x="6845" y="6410"/>
                  </a:cubicBezTo>
                  <a:cubicBezTo>
                    <a:pt x="6885" y="6291"/>
                    <a:pt x="6925" y="6172"/>
                    <a:pt x="6964" y="6052"/>
                  </a:cubicBezTo>
                  <a:cubicBezTo>
                    <a:pt x="6984" y="5933"/>
                    <a:pt x="7004" y="5814"/>
                    <a:pt x="7024" y="5694"/>
                  </a:cubicBezTo>
                  <a:cubicBezTo>
                    <a:pt x="7044" y="5555"/>
                    <a:pt x="7064" y="5396"/>
                    <a:pt x="7064" y="5256"/>
                  </a:cubicBezTo>
                  <a:cubicBezTo>
                    <a:pt x="7064" y="5177"/>
                    <a:pt x="7064" y="5097"/>
                    <a:pt x="7064" y="5018"/>
                  </a:cubicBezTo>
                  <a:cubicBezTo>
                    <a:pt x="7064" y="4858"/>
                    <a:pt x="7064" y="4679"/>
                    <a:pt x="7064" y="4520"/>
                  </a:cubicBezTo>
                  <a:cubicBezTo>
                    <a:pt x="7064" y="4500"/>
                    <a:pt x="7064" y="4500"/>
                    <a:pt x="7044" y="4480"/>
                  </a:cubicBezTo>
                  <a:cubicBezTo>
                    <a:pt x="7024" y="4142"/>
                    <a:pt x="6945" y="3685"/>
                    <a:pt x="6805" y="3207"/>
                  </a:cubicBezTo>
                  <a:cubicBezTo>
                    <a:pt x="6785" y="3128"/>
                    <a:pt x="6766" y="3028"/>
                    <a:pt x="6746" y="2948"/>
                  </a:cubicBezTo>
                  <a:cubicBezTo>
                    <a:pt x="6706" y="2829"/>
                    <a:pt x="6666" y="2730"/>
                    <a:pt x="6626" y="2610"/>
                  </a:cubicBezTo>
                  <a:cubicBezTo>
                    <a:pt x="6586" y="2491"/>
                    <a:pt x="6527" y="2352"/>
                    <a:pt x="6487" y="2232"/>
                  </a:cubicBezTo>
                  <a:cubicBezTo>
                    <a:pt x="6467" y="2192"/>
                    <a:pt x="6447" y="2133"/>
                    <a:pt x="6407" y="2073"/>
                  </a:cubicBezTo>
                  <a:cubicBezTo>
                    <a:pt x="6348" y="1914"/>
                    <a:pt x="6248" y="1735"/>
                    <a:pt x="6149" y="1576"/>
                  </a:cubicBezTo>
                  <a:cubicBezTo>
                    <a:pt x="5651" y="700"/>
                    <a:pt x="4875" y="4"/>
                    <a:pt x="3701" y="4"/>
                  </a:cubicBezTo>
                  <a:cubicBezTo>
                    <a:pt x="3657" y="1"/>
                    <a:pt x="3612" y="0"/>
                    <a:pt x="3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1"/>
            <p:cNvSpPr/>
            <p:nvPr/>
          </p:nvSpPr>
          <p:spPr>
            <a:xfrm>
              <a:off x="5185325" y="3561300"/>
              <a:ext cx="128350" cy="33225"/>
            </a:xfrm>
            <a:custGeom>
              <a:avLst/>
              <a:gdLst/>
              <a:ahLst/>
              <a:cxnLst/>
              <a:rect l="l" t="t" r="r" b="b"/>
              <a:pathLst>
                <a:path w="5134" h="1329" extrusionOk="0">
                  <a:moveTo>
                    <a:pt x="358" y="1"/>
                  </a:moveTo>
                  <a:cubicBezTo>
                    <a:pt x="239" y="120"/>
                    <a:pt x="120" y="259"/>
                    <a:pt x="0" y="399"/>
                  </a:cubicBezTo>
                  <a:cubicBezTo>
                    <a:pt x="1226" y="1082"/>
                    <a:pt x="2574" y="1329"/>
                    <a:pt x="3957" y="1329"/>
                  </a:cubicBezTo>
                  <a:cubicBezTo>
                    <a:pt x="4347" y="1329"/>
                    <a:pt x="4740" y="1309"/>
                    <a:pt x="5133" y="1274"/>
                  </a:cubicBezTo>
                  <a:cubicBezTo>
                    <a:pt x="5074" y="1115"/>
                    <a:pt x="4974" y="936"/>
                    <a:pt x="4875" y="777"/>
                  </a:cubicBezTo>
                  <a:cubicBezTo>
                    <a:pt x="4570" y="800"/>
                    <a:pt x="4266" y="812"/>
                    <a:pt x="3965" y="812"/>
                  </a:cubicBezTo>
                  <a:cubicBezTo>
                    <a:pt x="2713" y="812"/>
                    <a:pt x="1497" y="594"/>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1"/>
            <p:cNvSpPr/>
            <p:nvPr/>
          </p:nvSpPr>
          <p:spPr>
            <a:xfrm>
              <a:off x="5157950" y="3615025"/>
              <a:ext cx="165675" cy="24700"/>
            </a:xfrm>
            <a:custGeom>
              <a:avLst/>
              <a:gdLst/>
              <a:ahLst/>
              <a:cxnLst/>
              <a:rect l="l" t="t" r="r" b="b"/>
              <a:pathLst>
                <a:path w="6627" h="988" extrusionOk="0">
                  <a:moveTo>
                    <a:pt x="6567" y="0"/>
                  </a:moveTo>
                  <a:cubicBezTo>
                    <a:pt x="5483" y="516"/>
                    <a:pt x="4321" y="731"/>
                    <a:pt x="3153" y="731"/>
                  </a:cubicBezTo>
                  <a:cubicBezTo>
                    <a:pt x="2111" y="731"/>
                    <a:pt x="1064" y="560"/>
                    <a:pt x="61" y="279"/>
                  </a:cubicBezTo>
                  <a:cubicBezTo>
                    <a:pt x="41" y="359"/>
                    <a:pt x="21" y="438"/>
                    <a:pt x="1" y="518"/>
                  </a:cubicBezTo>
                  <a:cubicBezTo>
                    <a:pt x="1026" y="816"/>
                    <a:pt x="2086" y="988"/>
                    <a:pt x="3139" y="988"/>
                  </a:cubicBezTo>
                  <a:cubicBezTo>
                    <a:pt x="4332" y="988"/>
                    <a:pt x="5516" y="767"/>
                    <a:pt x="6626" y="259"/>
                  </a:cubicBezTo>
                  <a:cubicBezTo>
                    <a:pt x="6606" y="180"/>
                    <a:pt x="6587" y="80"/>
                    <a:pt x="6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1"/>
            <p:cNvSpPr/>
            <p:nvPr/>
          </p:nvSpPr>
          <p:spPr>
            <a:xfrm>
              <a:off x="5153975" y="3640900"/>
              <a:ext cx="176100" cy="34075"/>
            </a:xfrm>
            <a:custGeom>
              <a:avLst/>
              <a:gdLst/>
              <a:ahLst/>
              <a:cxnLst/>
              <a:rect l="l" t="t" r="r" b="b"/>
              <a:pathLst>
                <a:path w="7044" h="1363" extrusionOk="0">
                  <a:moveTo>
                    <a:pt x="60" y="0"/>
                  </a:moveTo>
                  <a:cubicBezTo>
                    <a:pt x="40" y="159"/>
                    <a:pt x="21" y="338"/>
                    <a:pt x="1" y="497"/>
                  </a:cubicBezTo>
                  <a:cubicBezTo>
                    <a:pt x="1" y="517"/>
                    <a:pt x="1" y="537"/>
                    <a:pt x="1" y="557"/>
                  </a:cubicBezTo>
                  <a:cubicBezTo>
                    <a:pt x="995" y="1074"/>
                    <a:pt x="2169" y="1273"/>
                    <a:pt x="3303" y="1333"/>
                  </a:cubicBezTo>
                  <a:cubicBezTo>
                    <a:pt x="3603" y="1352"/>
                    <a:pt x="3904" y="1362"/>
                    <a:pt x="4206" y="1362"/>
                  </a:cubicBezTo>
                  <a:cubicBezTo>
                    <a:pt x="5163" y="1362"/>
                    <a:pt x="6121" y="1262"/>
                    <a:pt x="7044" y="1035"/>
                  </a:cubicBezTo>
                  <a:cubicBezTo>
                    <a:pt x="7044" y="875"/>
                    <a:pt x="7044" y="696"/>
                    <a:pt x="7044" y="537"/>
                  </a:cubicBezTo>
                  <a:cubicBezTo>
                    <a:pt x="7044" y="517"/>
                    <a:pt x="7044" y="517"/>
                    <a:pt x="7024" y="497"/>
                  </a:cubicBezTo>
                  <a:cubicBezTo>
                    <a:pt x="6078" y="743"/>
                    <a:pt x="4997" y="899"/>
                    <a:pt x="3916" y="899"/>
                  </a:cubicBezTo>
                  <a:cubicBezTo>
                    <a:pt x="2540" y="899"/>
                    <a:pt x="1163" y="646"/>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7" name="Google Shape;2877;p41"/>
          <p:cNvSpPr txBox="1">
            <a:spLocks noGrp="1"/>
          </p:cNvSpPr>
          <p:nvPr>
            <p:ph type="subTitle" idx="1"/>
          </p:nvPr>
        </p:nvSpPr>
        <p:spPr>
          <a:xfrm>
            <a:off x="695246" y="2029219"/>
            <a:ext cx="4648509" cy="2215898"/>
          </a:xfrm>
          <a:prstGeom prst="rect">
            <a:avLst/>
          </a:prstGeom>
        </p:spPr>
        <p:txBody>
          <a:bodyPr spcFirstLastPara="1" wrap="square" lIns="0" tIns="0" rIns="0" bIns="0" anchor="ctr" anchorCtr="0">
            <a:noAutofit/>
          </a:bodyPr>
          <a:lstStyle/>
          <a:p>
            <a:pPr marL="0" lvl="0" indent="0"/>
            <a:r>
              <a:rPr lang="es-MX" dirty="0"/>
              <a:t>Tanto los profesores como los alumnos carecen de un auténtico sentido de responsabilidad que les permita mantener la motivación. </a:t>
            </a:r>
            <a:r>
              <a:rPr lang="es-MX" dirty="0" smtClean="0"/>
              <a:t>Otro </a:t>
            </a:r>
            <a:r>
              <a:rPr lang="es-MX" dirty="0"/>
              <a:t>problema planteado por la idea de programas individuales es que la importancia concedida al planeamiento en torno a las necesidades de alumnos</a:t>
            </a:r>
            <a:endParaRPr dirty="0"/>
          </a:p>
        </p:txBody>
      </p:sp>
      <p:pic>
        <p:nvPicPr>
          <p:cNvPr id="4098" name="Picture 2" descr="Dibujos animados de maestro: imágenes, fotos de stock libres de derechos |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39696"/>
            <a:ext cx="2599894" cy="2657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8"/>
        <p:cNvGrpSpPr/>
        <p:nvPr/>
      </p:nvGrpSpPr>
      <p:grpSpPr>
        <a:xfrm>
          <a:off x="0" y="0"/>
          <a:ext cx="0" cy="0"/>
          <a:chOff x="0" y="0"/>
          <a:chExt cx="0" cy="0"/>
        </a:xfrm>
      </p:grpSpPr>
      <p:sp>
        <p:nvSpPr>
          <p:cNvPr id="2799" name="Google Shape;2799;p39"/>
          <p:cNvSpPr txBox="1">
            <a:spLocks noGrp="1"/>
          </p:cNvSpPr>
          <p:nvPr>
            <p:ph type="title"/>
          </p:nvPr>
        </p:nvSpPr>
        <p:spPr>
          <a:xfrm>
            <a:off x="1703838" y="1898850"/>
            <a:ext cx="5736300" cy="98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dirty="0" smtClean="0"/>
              <a:t>El aprendizaje cooperativo </a:t>
            </a:r>
            <a:endParaRPr dirty="0"/>
          </a:p>
        </p:txBody>
      </p:sp>
      <p:sp>
        <p:nvSpPr>
          <p:cNvPr id="2800" name="Google Shape;2800;p39"/>
          <p:cNvSpPr txBox="1">
            <a:spLocks noGrp="1"/>
          </p:cNvSpPr>
          <p:nvPr>
            <p:ph type="subTitle" idx="1"/>
          </p:nvPr>
        </p:nvSpPr>
        <p:spPr>
          <a:xfrm>
            <a:off x="1703838" y="3660200"/>
            <a:ext cx="5090700" cy="54149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dirty="0" smtClean="0"/>
              <a:t>.</a:t>
            </a:r>
            <a:endParaRPr dirty="0"/>
          </a:p>
        </p:txBody>
      </p:sp>
      <p:sp>
        <p:nvSpPr>
          <p:cNvPr id="2801" name="Google Shape;2801;p39"/>
          <p:cNvSpPr/>
          <p:nvPr/>
        </p:nvSpPr>
        <p:spPr>
          <a:xfrm>
            <a:off x="6794538" y="3660200"/>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2" name="Google Shape;2802;p39"/>
          <p:cNvGrpSpPr/>
          <p:nvPr/>
        </p:nvGrpSpPr>
        <p:grpSpPr>
          <a:xfrm>
            <a:off x="6976397" y="3744955"/>
            <a:ext cx="296817" cy="371986"/>
            <a:chOff x="1677825" y="3820225"/>
            <a:chExt cx="345900" cy="433500"/>
          </a:xfrm>
        </p:grpSpPr>
        <p:sp>
          <p:nvSpPr>
            <p:cNvPr id="2803" name="Google Shape;2803;p39"/>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9"/>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5" name="Google Shape;2805;p39"/>
          <p:cNvGrpSpPr/>
          <p:nvPr/>
        </p:nvGrpSpPr>
        <p:grpSpPr>
          <a:xfrm>
            <a:off x="7863997" y="3844169"/>
            <a:ext cx="397646" cy="458063"/>
            <a:chOff x="3150425" y="3024575"/>
            <a:chExt cx="130350" cy="150150"/>
          </a:xfrm>
        </p:grpSpPr>
        <p:sp>
          <p:nvSpPr>
            <p:cNvPr id="2806" name="Google Shape;2806;p39"/>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9"/>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9"/>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9"/>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9"/>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9"/>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9"/>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9"/>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4" name="Google Shape;2814;p39"/>
          <p:cNvSpPr/>
          <p:nvPr/>
        </p:nvSpPr>
        <p:spPr>
          <a:xfrm>
            <a:off x="1071600" y="2888250"/>
            <a:ext cx="397650" cy="472182"/>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94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5" name="Google Shape;2755;p35"/>
          <p:cNvSpPr txBox="1">
            <a:spLocks noGrp="1"/>
          </p:cNvSpPr>
          <p:nvPr>
            <p:ph type="body" idx="1"/>
          </p:nvPr>
        </p:nvSpPr>
        <p:spPr>
          <a:xfrm>
            <a:off x="827584" y="1779662"/>
            <a:ext cx="7421400" cy="2376264"/>
          </a:xfrm>
          <a:prstGeom prst="rect">
            <a:avLst/>
          </a:prstGeom>
        </p:spPr>
        <p:txBody>
          <a:bodyPr spcFirstLastPara="1" wrap="square" lIns="90000" tIns="91425" rIns="91425" bIns="91425" anchor="ctr" anchorCtr="0">
            <a:noAutofit/>
          </a:bodyPr>
          <a:lstStyle/>
          <a:p>
            <a:pPr marL="0" lvl="0" indent="0" algn="ctr">
              <a:buNone/>
            </a:pPr>
            <a:r>
              <a:rPr lang="es-MX" sz="1800" dirty="0" smtClean="0"/>
              <a:t>.</a:t>
            </a:r>
            <a:r>
              <a:rPr lang="es-MX" sz="1800" dirty="0"/>
              <a:t/>
            </a:r>
            <a:br>
              <a:rPr lang="es-MX" sz="1800" dirty="0"/>
            </a:br>
            <a:r>
              <a:rPr lang="es-MX" sz="1800" dirty="0" smtClean="0"/>
              <a:t>La </a:t>
            </a:r>
            <a:r>
              <a:rPr lang="es-MX" sz="1800" dirty="0"/>
              <a:t>utilización del aprendizaje cooperativo es un medio de subsanar este tipo de dificultades. Más adelante veremos que existen varios argumentos importantes en pro de un incremento de la aplicación de estrategias de aprendizaje cooperativo en las escuelas válidas para todos los alumnos. De hecho, es importante que los niños tengan la oportunidad de participar en diferentes tipos de experiencias de aprendizaje para que puedan descubrir sus propias preferencias. Esto sólo puede producirse si los alumnos ejecutan una amplia gama de tareas y actividades presentadas en distintas formas y tienen la oportunidad de reflexionar sobre estas modalidades e interpretarlas.</a:t>
            </a:r>
            <a:endParaRPr sz="1800" dirty="0"/>
          </a:p>
        </p:txBody>
      </p:sp>
    </p:spTree>
    <p:extLst>
      <p:ext uri="{BB962C8B-B14F-4D97-AF65-F5344CB8AC3E}">
        <p14:creationId xmlns:p14="http://schemas.microsoft.com/office/powerpoint/2010/main" val="912315533"/>
      </p:ext>
    </p:extLst>
  </p:cSld>
  <p:clrMapOvr>
    <a:masterClrMapping/>
  </p:clrMapOvr>
</p:sld>
</file>

<file path=ppt/theme/theme1.xml><?xml version="1.0" encoding="utf-8"?>
<a:theme xmlns:a="http://schemas.openxmlformats.org/drawingml/2006/main" name="Kawaii Interface for Marketing by Slidesgo">
  <a:themeElements>
    <a:clrScheme name="Simple Light">
      <a:dk1>
        <a:srgbClr val="C37254"/>
      </a:dk1>
      <a:lt1>
        <a:srgbClr val="FFD5B6"/>
      </a:lt1>
      <a:dk2>
        <a:srgbClr val="4B553A"/>
      </a:dk2>
      <a:lt2>
        <a:srgbClr val="FFFFFF"/>
      </a:lt2>
      <a:accent1>
        <a:srgbClr val="D3A081"/>
      </a:accent1>
      <a:accent2>
        <a:srgbClr val="FFEDE1"/>
      </a:accent2>
      <a:accent3>
        <a:srgbClr val="DB6551"/>
      </a:accent3>
      <a:accent4>
        <a:srgbClr val="EEC9B7"/>
      </a:accent4>
      <a:accent5>
        <a:srgbClr val="D5C5B5"/>
      </a:accent5>
      <a:accent6>
        <a:srgbClr val="E9AA9A"/>
      </a:accent6>
      <a:hlink>
        <a:srgbClr val="4B5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605</Words>
  <Application>Microsoft Office PowerPoint</Application>
  <PresentationFormat>Presentación en pantalla (16:9)</PresentationFormat>
  <Paragraphs>32</Paragraphs>
  <Slides>20</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Varela Round</vt:lpstr>
      <vt:lpstr>Gaegu;300</vt:lpstr>
      <vt:lpstr>Roboto Condensed Light</vt:lpstr>
      <vt:lpstr>Gaegu</vt:lpstr>
      <vt:lpstr>Kawaii Interface for Marketing by Slidesgo</vt:lpstr>
      <vt:lpstr> RECURSOS PARA LA PROMOCIÓN DE AULA INCLUSIVAS</vt:lpstr>
      <vt:lpstr>—aprendizaje cooperativo </vt:lpstr>
      <vt:lpstr>Presentación de PowerPoint</vt:lpstr>
      <vt:lpstr>Presentación de PowerPoint</vt:lpstr>
      <vt:lpstr>La educacion diferencial </vt:lpstr>
      <vt:lpstr>Presentación de PowerPoint</vt:lpstr>
      <vt:lpstr>Presentación de PowerPoint</vt:lpstr>
      <vt:lpstr>El aprendizaje cooperativo </vt:lpstr>
      <vt:lpstr>Presentación de PowerPoint</vt:lpstr>
      <vt:lpstr>Presentación de PowerPoint</vt:lpstr>
      <vt:lpstr>Presentación de PowerPoint</vt:lpstr>
      <vt:lpstr>La paractica </vt:lpstr>
      <vt:lpstr>Presentación de PowerPoint</vt:lpstr>
      <vt:lpstr>Presentación de PowerPoint</vt:lpstr>
      <vt:lpstr>Caracteristicas del aprendizaje cooperativo </vt:lpstr>
      <vt:lpstr>Presentación de PowerPoint</vt:lpstr>
      <vt:lpstr>Presentación de PowerPoint</vt:lpstr>
      <vt:lpstr>Evaluación de progresos </vt:lpstr>
      <vt:lpstr>Presentación de PowerPoint</vt:lpstr>
      <vt:lpstr>DESKTOP SOFTWARE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PARA LA PROMOCIÓN DE AULA INCLUSIVAS</dc:title>
  <dc:creator>windows</dc:creator>
  <cp:lastModifiedBy>windows</cp:lastModifiedBy>
  <cp:revision>6</cp:revision>
  <dcterms:modified xsi:type="dcterms:W3CDTF">2021-06-09T04:37:51Z</dcterms:modified>
</cp:coreProperties>
</file>