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E8F0"/>
    <a:srgbClr val="66FFFF"/>
    <a:srgbClr val="00FF00"/>
    <a:srgbClr val="987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021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4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203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355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93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72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465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618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51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594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84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B7609-FAA8-44DE-85F0-7A4180BE9DEE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87C2-DA3F-4BB7-8F37-9CFC8589B6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57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15746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plantillas para power point educacion preescolar | Fondos escolares, Fondos  gratis, Fondo infant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305877" y="1217484"/>
            <a:ext cx="9515061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2020-2021 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CUARTO SEMESTRE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para la promoción de las aulas inclusivas</a:t>
            </a:r>
            <a:endParaRPr kumimoji="0" lang="es-MX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</a:t>
            </a:r>
            <a:r>
              <a:rPr kumimoji="0" lang="es-MX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Alejandra Isabel Cárdenas González 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Ana Sofía Segovia #19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atención ala diversidad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B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b="1" dirty="0" smtClean="0"/>
              <a:t>UNIDAD DE APRENDIZAJE III. HACIA LA CONSTRUCCIÓN DE AULAS Y COMUNIDADES EDUCATIVAS INCLUSIVAS</a:t>
            </a:r>
            <a:r>
              <a:rPr lang="es-ES" sz="1600" dirty="0" smtClean="0"/>
              <a:t>.</a:t>
            </a:r>
          </a:p>
          <a:p>
            <a:pPr marL="285750" lvl="0" indent="-28575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dirty="0" smtClean="0"/>
              <a:t>Detecta los procesos de aprendizaje de sus alumnos para favorecer su desarrollo cognitivo y socioemocional.</a:t>
            </a:r>
          </a:p>
          <a:p>
            <a:pPr marL="285750" lvl="0" indent="-28575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dirty="0" smtClean="0"/>
              <a:t>Aplica el plan y programas de estudio para alcanzar los propósitos educativos y contribuir al pleno desenvolvimiento de las capacidades de sus alumnos.</a:t>
            </a:r>
          </a:p>
          <a:p>
            <a:pPr marL="285750" lvl="0" indent="-28575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dirty="0" smtClean="0"/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marL="285750" lvl="0" indent="-28575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dirty="0" smtClean="0"/>
              <a:t>Emplea la evaluación para intervenir en los diferentes ámbitos y momentos de la tarea educativa para mejorar los aprendizajes de sus alumnos.</a:t>
            </a:r>
          </a:p>
          <a:p>
            <a:pPr marL="285750" lvl="0" indent="-28575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dirty="0" err="1" smtClean="0"/>
              <a:t>ntegra</a:t>
            </a:r>
            <a:r>
              <a:rPr lang="es-ES" sz="1600" dirty="0" smtClean="0"/>
              <a:t> recursos de la investigación educativa para enriquecer su práctica profesional, expresando su interés por el conocimiento, la ciencia y la mejora de la educación</a:t>
            </a:r>
          </a:p>
          <a:p>
            <a:pPr marL="285750" lvl="0" indent="-28575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sz="16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/>
              <a:t>08 de junio del 2021.</a:t>
            </a:r>
            <a:endParaRPr lang="es-ES" dirty="0" smtClean="0"/>
          </a:p>
        </p:txBody>
      </p:sp>
      <p:pic>
        <p:nvPicPr>
          <p:cNvPr id="12" name="Imagen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29932"/>
            <a:ext cx="1526616" cy="113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50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ndo de diapositivas animadas - Buscar con Google | Fondos para niños,  Fondos para diapositivas, Diapositivas anima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4" y="0"/>
            <a:ext cx="12192001" cy="690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ble onda 3"/>
          <p:cNvSpPr/>
          <p:nvPr/>
        </p:nvSpPr>
        <p:spPr>
          <a:xfrm>
            <a:off x="2968487" y="185530"/>
            <a:ext cx="5751444" cy="1020418"/>
          </a:xfrm>
          <a:prstGeom prst="doubleWave">
            <a:avLst/>
          </a:prstGeom>
          <a:solidFill>
            <a:srgbClr val="9875B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El aprendizaje colaborativo funciona.</a:t>
            </a:r>
            <a:endParaRPr lang="es-MX" sz="2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Nube 4"/>
          <p:cNvSpPr/>
          <p:nvPr/>
        </p:nvSpPr>
        <p:spPr>
          <a:xfrm>
            <a:off x="689113" y="1391478"/>
            <a:ext cx="5155096" cy="2358887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Arial Narrow" panose="020B0606020202030204" pitchFamily="34" charset="0"/>
              </a:rPr>
              <a:t>Tradicionalmente, la enseñanza escolar se a considerado como una competencia, cuya finalidad es distinguir a los alumnos que aprenden mas.</a:t>
            </a:r>
            <a:endParaRPr lang="es-MX" sz="2000" dirty="0">
              <a:latin typeface="Arial Narrow" panose="020B0606020202030204" pitchFamily="34" charset="0"/>
            </a:endParaRPr>
          </a:p>
        </p:txBody>
      </p:sp>
      <p:sp>
        <p:nvSpPr>
          <p:cNvPr id="6" name="Llamada ovalada 5"/>
          <p:cNvSpPr/>
          <p:nvPr/>
        </p:nvSpPr>
        <p:spPr>
          <a:xfrm>
            <a:off x="7513983" y="1590261"/>
            <a:ext cx="4002156" cy="2160104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Narrow" panose="020B0606020202030204" pitchFamily="34" charset="0"/>
              </a:rPr>
              <a:t>El aprendizaje es como una especie de escalera por la que se asciende hacia el éxito y cuyo peldaño superior solo puede llegar a unos cuantos privilegiados.</a:t>
            </a:r>
            <a:endParaRPr lang="es-MX" dirty="0">
              <a:latin typeface="Arial Narrow" panose="020B0606020202030204" pitchFamily="34" charset="0"/>
            </a:endParaRPr>
          </a:p>
        </p:txBody>
      </p:sp>
      <p:sp>
        <p:nvSpPr>
          <p:cNvPr id="7" name="Medio marco 6"/>
          <p:cNvSpPr/>
          <p:nvPr/>
        </p:nvSpPr>
        <p:spPr>
          <a:xfrm>
            <a:off x="-2" y="0"/>
            <a:ext cx="689115" cy="1656522"/>
          </a:xfrm>
          <a:prstGeom prst="halfFram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" name="Medio marco 7"/>
          <p:cNvSpPr/>
          <p:nvPr/>
        </p:nvSpPr>
        <p:spPr>
          <a:xfrm rot="10800000">
            <a:off x="11516139" y="5592417"/>
            <a:ext cx="689113" cy="1265583"/>
          </a:xfrm>
          <a:prstGeom prst="halfFram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9" name="Medio marco 8"/>
          <p:cNvSpPr/>
          <p:nvPr/>
        </p:nvSpPr>
        <p:spPr>
          <a:xfrm rot="5400000">
            <a:off x="11145076" y="344557"/>
            <a:ext cx="1398106" cy="695739"/>
          </a:xfrm>
          <a:prstGeom prst="halfFram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Medio marco 9"/>
          <p:cNvSpPr/>
          <p:nvPr/>
        </p:nvSpPr>
        <p:spPr>
          <a:xfrm rot="16200000">
            <a:off x="235227" y="5874883"/>
            <a:ext cx="795130" cy="1265583"/>
          </a:xfrm>
          <a:prstGeom prst="halfFram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Nube 10"/>
          <p:cNvSpPr/>
          <p:nvPr/>
        </p:nvSpPr>
        <p:spPr>
          <a:xfrm>
            <a:off x="3220278" y="3899451"/>
            <a:ext cx="4293705" cy="2882349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Esta idea a sido sostenida en algunos países por escritores convencidos de que las consecuencias en las escuelas es un medio reconocido de mejorar el nivel de la educación.</a:t>
            </a:r>
            <a:endParaRPr lang="es-MX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216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ome Designs | Wallpaper powerpoint, Kids wallpaper, Kids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ube 3"/>
          <p:cNvSpPr/>
          <p:nvPr/>
        </p:nvSpPr>
        <p:spPr>
          <a:xfrm>
            <a:off x="3379304" y="318052"/>
            <a:ext cx="4479235" cy="2981739"/>
          </a:xfrm>
          <a:prstGeom prst="cloud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Narrow" panose="020B0606020202030204" pitchFamily="34" charset="0"/>
              </a:rPr>
              <a:t>Algunos profesores apoyan este punto de vista ya que por al manera que evalúan los resultados y registran los procesos.</a:t>
            </a:r>
            <a:endParaRPr lang="es-MX" dirty="0">
              <a:latin typeface="Arial Narrow" panose="020B0606020202030204" pitchFamily="34" charset="0"/>
            </a:endParaRPr>
          </a:p>
        </p:txBody>
      </p:sp>
      <p:sp>
        <p:nvSpPr>
          <p:cNvPr id="5" name="Nube 4"/>
          <p:cNvSpPr/>
          <p:nvPr/>
        </p:nvSpPr>
        <p:spPr>
          <a:xfrm>
            <a:off x="7858539" y="3299792"/>
            <a:ext cx="4200939" cy="2849218"/>
          </a:xfrm>
          <a:prstGeom prst="cloud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Las actividades que proponen determinar quien es mejor, siempre hay un ganador y un perdedor quien obtiene el conocimiento y quien no.</a:t>
            </a:r>
            <a:endParaRPr lang="es-MX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8" name="Picture 6" descr="Dibujos animados de maestro: imágenes, fotos de stock libres de derechos |  Depositpho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436" y="331848"/>
            <a:ext cx="2614129" cy="26360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lustración de Palabras Ganador Y Tarjeta De Texto Perdedor Con Caracteres  De Dibujos Animados De Texto Tarjeta De Explicación De Sustantivos Opuestos  Ilustración Vectorial Plana Aislada Sobre Fondo Blanco y más Vector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823" y="4054634"/>
            <a:ext cx="3089377" cy="20485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84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n de Denia Rodriguez en per ppt concorso | Fondos para diapositivas,  Plantillas de fondo de powerpoint, Fondos par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19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ube 3"/>
          <p:cNvSpPr/>
          <p:nvPr/>
        </p:nvSpPr>
        <p:spPr>
          <a:xfrm>
            <a:off x="212035" y="132521"/>
            <a:ext cx="6400800" cy="3551583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Los alumnos a trabajar por su cuenta no tienen idea el desempeño de los demás  salvo en lo que respecta el temor de verse aventajado  por ellos en la carrera de éxito escolar.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Para algunos alumnos este sistemas es sumamente motivador, esto hace que tengan buenas oportunidades de éxito y estimula a que se esmeren mas.</a:t>
            </a:r>
            <a:endParaRPr lang="es-MX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4100" name="Picture 4" descr="Examen de educación universitaria o resultados de la prueba del  cuestionario escolar en la mano de la ilustración de persona alumno alumno  de dibujos animados plana | Vector Premi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02" y="289547"/>
            <a:ext cx="2843123" cy="24934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ube 4"/>
          <p:cNvSpPr/>
          <p:nvPr/>
        </p:nvSpPr>
        <p:spPr>
          <a:xfrm>
            <a:off x="5314122" y="3839817"/>
            <a:ext cx="6665843" cy="3018184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Otros aprenden con el tiempo que sus oportunidades de éxito son mínimas, es muy probable que siempre serán unos perdedores o personas de pocas habilidades exitosas</a:t>
            </a:r>
            <a:r>
              <a:rPr lang="es-ES" dirty="0" smtClean="0">
                <a:solidFill>
                  <a:schemeClr val="tx1"/>
                </a:solidFill>
              </a:rPr>
              <a:t>. </a:t>
            </a:r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4102" name="Picture 6" descr="La empatía laboral: una aptitud (aún) desconocida y muy beneficiosa -  Cepymenew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13" y="4354581"/>
            <a:ext cx="3740564" cy="19886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618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Bla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nda 3"/>
          <p:cNvSpPr/>
          <p:nvPr/>
        </p:nvSpPr>
        <p:spPr>
          <a:xfrm>
            <a:off x="3374264" y="222162"/>
            <a:ext cx="5164428" cy="1004552"/>
          </a:xfrm>
          <a:prstGeom prst="wav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Educación diferencial</a:t>
            </a:r>
            <a:endParaRPr lang="es-MX" sz="2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Nube 4"/>
          <p:cNvSpPr/>
          <p:nvPr/>
        </p:nvSpPr>
        <p:spPr>
          <a:xfrm>
            <a:off x="450759" y="1226714"/>
            <a:ext cx="5357613" cy="3300212"/>
          </a:xfrm>
          <a:prstGeom prst="cloud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Al principio , se tendía a crear clases o unidades especiales con menos alumnos y con un currículo distinto.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Posteriormente la tendencia era separar a grupos pequeños de alumnos de clases ordinarias para impartirles durante breves periodos con ayuda intensiva.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s-MX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Nube 5"/>
          <p:cNvSpPr/>
          <p:nvPr/>
        </p:nvSpPr>
        <p:spPr>
          <a:xfrm>
            <a:off x="7524483" y="1448876"/>
            <a:ext cx="4526924" cy="3593205"/>
          </a:xfrm>
          <a:prstGeom prst="clou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En al actualidad  se esta imponiendo que un maestro  dedique en clase una atención adicional a los alumnos que al parecer experimentan  dificultades con su aprendizaje.</a:t>
            </a:r>
            <a:endParaRPr lang="es-MX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5126" name="Picture 6" descr="Maestro dando clases: vectores, gráfico vectorial, Maestro dando clases  imágenes vectoriales de stock | Depositphotos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690" y="4114800"/>
            <a:ext cx="274320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2777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Jeannette Castillo Calfin (castillocalfin) - Perfil | Pinter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ube 3"/>
          <p:cNvSpPr/>
          <p:nvPr/>
        </p:nvSpPr>
        <p:spPr>
          <a:xfrm>
            <a:off x="193184" y="141667"/>
            <a:ext cx="5679582" cy="3477296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 pretende establecer una relación mas estrecha alumno-maestro pues se cree que este medio es eficaz de infundir confianza y seguridad necesarias para prestar esta ayuda especial, se presta atención al análisis  de actividades y materiales del currículo para aportar una respuesta individual correspondiente a los logros y necesidades del alumno.</a:t>
            </a:r>
            <a:endParaRPr lang="es-MX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Nube 4"/>
          <p:cNvSpPr/>
          <p:nvPr/>
        </p:nvSpPr>
        <p:spPr>
          <a:xfrm>
            <a:off x="6838681" y="2060620"/>
            <a:ext cx="5018468" cy="4327301"/>
          </a:xfrm>
          <a:prstGeom prst="cloud">
            <a:avLst/>
          </a:prstGeom>
          <a:solidFill>
            <a:srgbClr val="40E8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 concepción de programas de aprendizaje individual para algunos alumnos genera dificultades potenciales, en este casi se trata de crear actividades y materiales cuidadosamente secuenciales  considerando la capacidades y conocimientos de los alumnos con el fin de permitirles progresar a su propio ritmo.</a:t>
            </a:r>
            <a:endParaRPr lang="es-MX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6148" name="Picture 4" descr="RELACION MAESTRO ALUM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767" y="3956071"/>
            <a:ext cx="2911022" cy="23288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411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580</Words>
  <Application>Microsoft Office PowerPoint</Application>
  <PresentationFormat>Panorámica</PresentationFormat>
  <Paragraphs>34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Sofia</dc:creator>
  <cp:lastModifiedBy>Ana Sofia</cp:lastModifiedBy>
  <cp:revision>13</cp:revision>
  <dcterms:created xsi:type="dcterms:W3CDTF">2021-06-08T16:06:56Z</dcterms:created>
  <dcterms:modified xsi:type="dcterms:W3CDTF">2021-06-08T18:06:55Z</dcterms:modified>
</cp:coreProperties>
</file>