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394A-124F-4891-965B-A69106C76697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7414-215A-497C-9A74-959E055B5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77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394A-124F-4891-965B-A69106C76697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7414-215A-497C-9A74-959E055B5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00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394A-124F-4891-965B-A69106C76697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7414-215A-497C-9A74-959E055B5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307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394A-124F-4891-965B-A69106C76697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7414-215A-497C-9A74-959E055B5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9095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394A-124F-4891-965B-A69106C76697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7414-215A-497C-9A74-959E055B5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8033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394A-124F-4891-965B-A69106C76697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7414-215A-497C-9A74-959E055B5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0431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394A-124F-4891-965B-A69106C76697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7414-215A-497C-9A74-959E055B5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7870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394A-124F-4891-965B-A69106C76697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7414-215A-497C-9A74-959E055B5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885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394A-124F-4891-965B-A69106C76697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7414-215A-497C-9A74-959E055B5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268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394A-124F-4891-965B-A69106C76697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7414-215A-497C-9A74-959E055B5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1441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394A-124F-4891-965B-A69106C76697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7414-215A-497C-9A74-959E055B5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4229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7394A-124F-4891-965B-A69106C76697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77414-215A-497C-9A74-959E055B5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089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34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6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41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3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5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91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06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9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94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0</Words>
  <Application>Microsoft Office PowerPoint</Application>
  <PresentationFormat>Panorámica</PresentationFormat>
  <Paragraphs>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nayely_liz@outlook.com</dc:creator>
  <cp:lastModifiedBy>nayely_liz@outlook.com</cp:lastModifiedBy>
  <cp:revision>8</cp:revision>
  <dcterms:created xsi:type="dcterms:W3CDTF">2021-06-08T23:14:52Z</dcterms:created>
  <dcterms:modified xsi:type="dcterms:W3CDTF">2021-06-09T04:04:47Z</dcterms:modified>
</cp:coreProperties>
</file>