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7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0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07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09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03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43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87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885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268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44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422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7394A-124F-4891-965B-A69106C76697}" type="datetimeFigureOut">
              <a:rPr lang="es-MX" smtClean="0"/>
              <a:t>08/06/2021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77414-215A-497C-9A74-959E055B5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89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4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41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5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9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9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0</Words>
  <Application>Microsoft Office PowerPoint</Application>
  <PresentationFormat>Panorámica</PresentationFormat>
  <Paragraphs>0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nayely_liz@outlook.com</dc:creator>
  <cp:lastModifiedBy>nayely_liz@outlook.com</cp:lastModifiedBy>
  <cp:revision>8</cp:revision>
  <dcterms:created xsi:type="dcterms:W3CDTF">2021-06-08T23:14:52Z</dcterms:created>
  <dcterms:modified xsi:type="dcterms:W3CDTF">2021-06-09T04:04:47Z</dcterms:modified>
</cp:coreProperties>
</file>