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4"/>
  </p:notesMasterIdLst>
  <p:sldIdLst>
    <p:sldId id="307" r:id="rId2"/>
    <p:sldId id="256" r:id="rId3"/>
    <p:sldId id="258" r:id="rId4"/>
    <p:sldId id="259" r:id="rId5"/>
    <p:sldId id="270" r:id="rId6"/>
    <p:sldId id="261" r:id="rId7"/>
    <p:sldId id="289" r:id="rId8"/>
    <p:sldId id="260" r:id="rId9"/>
    <p:sldId id="281" r:id="rId10"/>
    <p:sldId id="308" r:id="rId11"/>
    <p:sldId id="309" r:id="rId12"/>
    <p:sldId id="288" r:id="rId13"/>
  </p:sldIdLst>
  <p:sldSz cx="9144000" cy="5143500" type="screen16x9"/>
  <p:notesSz cx="6858000" cy="9144000"/>
  <p:embeddedFontLst>
    <p:embeddedFont>
      <p:font typeface="Merriweather Sans" panose="020B0604020202020204" charset="0"/>
      <p:regular r:id="rId15"/>
      <p:bold r:id="rId16"/>
      <p:italic r:id="rId17"/>
      <p:boldItalic r:id="rId18"/>
    </p:embeddedFont>
    <p:embeddedFont>
      <p:font typeface="Monotype Corsiva" panose="03010101010201010101" pitchFamily="66" charset="0"/>
      <p:italic r:id="rId19"/>
    </p:embeddedFont>
    <p:embeddedFont>
      <p:font typeface="Paytone On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EFA493-0AFA-4558-9626-54A82435D2C0}">
  <a:tblStyle styleId="{73EFA493-0AFA-4558-9626-54A82435D2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6"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beth Carreon" userId="f4560b4d516ccc94" providerId="LiveId" clId="{7D14FAEA-F6CD-475B-BF04-8626080CC1BF}"/>
    <pc:docChg chg="undo redo custSel addSld delSld modSld sldOrd">
      <pc:chgData name="Dibeth Carreon" userId="f4560b4d516ccc94" providerId="LiveId" clId="{7D14FAEA-F6CD-475B-BF04-8626080CC1BF}" dt="2021-06-07T23:26:41.707" v="8338"/>
      <pc:docMkLst>
        <pc:docMk/>
      </pc:docMkLst>
      <pc:sldChg chg="modSp mod ord">
        <pc:chgData name="Dibeth Carreon" userId="f4560b4d516ccc94" providerId="LiveId" clId="{7D14FAEA-F6CD-475B-BF04-8626080CC1BF}" dt="2021-06-07T23:26:41.707" v="8338"/>
        <pc:sldMkLst>
          <pc:docMk/>
          <pc:sldMk cId="0" sldId="256"/>
        </pc:sldMkLst>
        <pc:spChg chg="mod">
          <ac:chgData name="Dibeth Carreon" userId="f4560b4d516ccc94" providerId="LiveId" clId="{7D14FAEA-F6CD-475B-BF04-8626080CC1BF}" dt="2021-06-07T19:17:48.975" v="25" actId="20577"/>
          <ac:spMkLst>
            <pc:docMk/>
            <pc:sldMk cId="0" sldId="256"/>
            <ac:spMk id="7720" creationId="{00000000-0000-0000-0000-000000000000}"/>
          </ac:spMkLst>
        </pc:spChg>
      </pc:sldChg>
      <pc:sldChg chg="del">
        <pc:chgData name="Dibeth Carreon" userId="f4560b4d516ccc94" providerId="LiveId" clId="{7D14FAEA-F6CD-475B-BF04-8626080CC1BF}" dt="2021-06-07T17:57:19.823" v="14" actId="47"/>
        <pc:sldMkLst>
          <pc:docMk/>
          <pc:sldMk cId="0" sldId="257"/>
        </pc:sldMkLst>
      </pc:sldChg>
      <pc:sldChg chg="addSp delSp modSp mod">
        <pc:chgData name="Dibeth Carreon" userId="f4560b4d516ccc94" providerId="LiveId" clId="{7D14FAEA-F6CD-475B-BF04-8626080CC1BF}" dt="2021-06-07T19:50:18.084" v="1063" actId="207"/>
        <pc:sldMkLst>
          <pc:docMk/>
          <pc:sldMk cId="0" sldId="258"/>
        </pc:sldMkLst>
        <pc:spChg chg="mod">
          <ac:chgData name="Dibeth Carreon" userId="f4560b4d516ccc94" providerId="LiveId" clId="{7D14FAEA-F6CD-475B-BF04-8626080CC1BF}" dt="2021-06-07T19:21:21.046" v="39" actId="1076"/>
          <ac:spMkLst>
            <pc:docMk/>
            <pc:sldMk cId="0" sldId="258"/>
            <ac:spMk id="7731" creationId="{00000000-0000-0000-0000-000000000000}"/>
          </ac:spMkLst>
        </pc:spChg>
        <pc:spChg chg="mod">
          <ac:chgData name="Dibeth Carreon" userId="f4560b4d516ccc94" providerId="LiveId" clId="{7D14FAEA-F6CD-475B-BF04-8626080CC1BF}" dt="2021-06-07T19:50:18.084" v="1063" actId="207"/>
          <ac:spMkLst>
            <pc:docMk/>
            <pc:sldMk cId="0" sldId="258"/>
            <ac:spMk id="7732" creationId="{00000000-0000-0000-0000-000000000000}"/>
          </ac:spMkLst>
        </pc:spChg>
        <pc:picChg chg="add del">
          <ac:chgData name="Dibeth Carreon" userId="f4560b4d516ccc94" providerId="LiveId" clId="{7D14FAEA-F6CD-475B-BF04-8626080CC1BF}" dt="2021-06-07T19:22:15.526" v="51"/>
          <ac:picMkLst>
            <pc:docMk/>
            <pc:sldMk cId="0" sldId="258"/>
            <ac:picMk id="1026" creationId="{521A5895-E5E5-4C34-A6C4-3B93F72F582E}"/>
          </ac:picMkLst>
        </pc:picChg>
      </pc:sldChg>
      <pc:sldChg chg="modSp mod">
        <pc:chgData name="Dibeth Carreon" userId="f4560b4d516ccc94" providerId="LiveId" clId="{7D14FAEA-F6CD-475B-BF04-8626080CC1BF}" dt="2021-06-07T19:47:37.946" v="1060" actId="114"/>
        <pc:sldMkLst>
          <pc:docMk/>
          <pc:sldMk cId="0" sldId="259"/>
        </pc:sldMkLst>
        <pc:spChg chg="mod">
          <ac:chgData name="Dibeth Carreon" userId="f4560b4d516ccc94" providerId="LiveId" clId="{7D14FAEA-F6CD-475B-BF04-8626080CC1BF}" dt="2021-06-07T19:31:11.370" v="259" actId="1076"/>
          <ac:spMkLst>
            <pc:docMk/>
            <pc:sldMk cId="0" sldId="259"/>
            <ac:spMk id="7737" creationId="{00000000-0000-0000-0000-000000000000}"/>
          </ac:spMkLst>
        </pc:spChg>
        <pc:spChg chg="mod">
          <ac:chgData name="Dibeth Carreon" userId="f4560b4d516ccc94" providerId="LiveId" clId="{7D14FAEA-F6CD-475B-BF04-8626080CC1BF}" dt="2021-06-07T19:47:37.946" v="1060" actId="114"/>
          <ac:spMkLst>
            <pc:docMk/>
            <pc:sldMk cId="0" sldId="259"/>
            <ac:spMk id="7738" creationId="{00000000-0000-0000-0000-000000000000}"/>
          </ac:spMkLst>
        </pc:spChg>
      </pc:sldChg>
      <pc:sldChg chg="modSp mod">
        <pc:chgData name="Dibeth Carreon" userId="f4560b4d516ccc94" providerId="LiveId" clId="{7D14FAEA-F6CD-475B-BF04-8626080CC1BF}" dt="2021-06-07T21:10:56.405" v="4751" actId="207"/>
        <pc:sldMkLst>
          <pc:docMk/>
          <pc:sldMk cId="0" sldId="260"/>
        </pc:sldMkLst>
        <pc:spChg chg="mod">
          <ac:chgData name="Dibeth Carreon" userId="f4560b4d516ccc94" providerId="LiveId" clId="{7D14FAEA-F6CD-475B-BF04-8626080CC1BF}" dt="2021-06-07T21:01:28.721" v="4020" actId="20577"/>
          <ac:spMkLst>
            <pc:docMk/>
            <pc:sldMk cId="0" sldId="260"/>
            <ac:spMk id="7743" creationId="{00000000-0000-0000-0000-000000000000}"/>
          </ac:spMkLst>
        </pc:spChg>
        <pc:spChg chg="mod">
          <ac:chgData name="Dibeth Carreon" userId="f4560b4d516ccc94" providerId="LiveId" clId="{7D14FAEA-F6CD-475B-BF04-8626080CC1BF}" dt="2021-06-07T21:10:56.405" v="4751" actId="207"/>
          <ac:spMkLst>
            <pc:docMk/>
            <pc:sldMk cId="0" sldId="260"/>
            <ac:spMk id="7744" creationId="{00000000-0000-0000-0000-000000000000}"/>
          </ac:spMkLst>
        </pc:spChg>
      </pc:sldChg>
      <pc:sldChg chg="addSp delSp modSp mod ord">
        <pc:chgData name="Dibeth Carreon" userId="f4560b4d516ccc94" providerId="LiveId" clId="{7D14FAEA-F6CD-475B-BF04-8626080CC1BF}" dt="2021-06-07T20:36:00.319" v="2465" actId="1076"/>
        <pc:sldMkLst>
          <pc:docMk/>
          <pc:sldMk cId="0" sldId="261"/>
        </pc:sldMkLst>
        <pc:spChg chg="add del mod">
          <ac:chgData name="Dibeth Carreon" userId="f4560b4d516ccc94" providerId="LiveId" clId="{7D14FAEA-F6CD-475B-BF04-8626080CC1BF}" dt="2021-06-07T20:13:19.445" v="1451" actId="478"/>
          <ac:spMkLst>
            <pc:docMk/>
            <pc:sldMk cId="0" sldId="261"/>
            <ac:spMk id="3" creationId="{9F471011-F7EE-4481-8B18-E2304F2B8B40}"/>
          </ac:spMkLst>
        </pc:spChg>
        <pc:spChg chg="add mod">
          <ac:chgData name="Dibeth Carreon" userId="f4560b4d516ccc94" providerId="LiveId" clId="{7D14FAEA-F6CD-475B-BF04-8626080CC1BF}" dt="2021-06-07T20:36:00.319" v="2465" actId="1076"/>
          <ac:spMkLst>
            <pc:docMk/>
            <pc:sldMk cId="0" sldId="261"/>
            <ac:spMk id="5" creationId="{49E8AAEF-7728-4686-A0E2-4F3073D7EC27}"/>
          </ac:spMkLst>
        </pc:spChg>
        <pc:spChg chg="del mod">
          <ac:chgData name="Dibeth Carreon" userId="f4560b4d516ccc94" providerId="LiveId" clId="{7D14FAEA-F6CD-475B-BF04-8626080CC1BF}" dt="2021-06-07T20:13:16.274" v="1450" actId="478"/>
          <ac:spMkLst>
            <pc:docMk/>
            <pc:sldMk cId="0" sldId="261"/>
            <ac:spMk id="7749" creationId="{00000000-0000-0000-0000-000000000000}"/>
          </ac:spMkLst>
        </pc:spChg>
        <pc:spChg chg="del mod">
          <ac:chgData name="Dibeth Carreon" userId="f4560b4d516ccc94" providerId="LiveId" clId="{7D14FAEA-F6CD-475B-BF04-8626080CC1BF}" dt="2021-06-07T20:27:37.629" v="1666" actId="478"/>
          <ac:spMkLst>
            <pc:docMk/>
            <pc:sldMk cId="0" sldId="261"/>
            <ac:spMk id="7750" creationId="{00000000-0000-0000-0000-000000000000}"/>
          </ac:spMkLst>
        </pc:spChg>
        <pc:spChg chg="mod">
          <ac:chgData name="Dibeth Carreon" userId="f4560b4d516ccc94" providerId="LiveId" clId="{7D14FAEA-F6CD-475B-BF04-8626080CC1BF}" dt="2021-06-07T20:13:32.005" v="1468" actId="20577"/>
          <ac:spMkLst>
            <pc:docMk/>
            <pc:sldMk cId="0" sldId="261"/>
            <ac:spMk id="7751" creationId="{00000000-0000-0000-0000-000000000000}"/>
          </ac:spMkLst>
        </pc:spChg>
      </pc:sldChg>
      <pc:sldChg chg="del">
        <pc:chgData name="Dibeth Carreon" userId="f4560b4d516ccc94" providerId="LiveId" clId="{7D14FAEA-F6CD-475B-BF04-8626080CC1BF}" dt="2021-06-07T17:56:17.217" v="0" actId="47"/>
        <pc:sldMkLst>
          <pc:docMk/>
          <pc:sldMk cId="0" sldId="262"/>
        </pc:sldMkLst>
      </pc:sldChg>
      <pc:sldChg chg="del">
        <pc:chgData name="Dibeth Carreon" userId="f4560b4d516ccc94" providerId="LiveId" clId="{7D14FAEA-F6CD-475B-BF04-8626080CC1BF}" dt="2021-06-07T17:56:19.020" v="1" actId="47"/>
        <pc:sldMkLst>
          <pc:docMk/>
          <pc:sldMk cId="0" sldId="263"/>
        </pc:sldMkLst>
      </pc:sldChg>
      <pc:sldChg chg="del">
        <pc:chgData name="Dibeth Carreon" userId="f4560b4d516ccc94" providerId="LiveId" clId="{7D14FAEA-F6CD-475B-BF04-8626080CC1BF}" dt="2021-06-07T17:56:20.777" v="2" actId="47"/>
        <pc:sldMkLst>
          <pc:docMk/>
          <pc:sldMk cId="0" sldId="264"/>
        </pc:sldMkLst>
      </pc:sldChg>
      <pc:sldChg chg="del">
        <pc:chgData name="Dibeth Carreon" userId="f4560b4d516ccc94" providerId="LiveId" clId="{7D14FAEA-F6CD-475B-BF04-8626080CC1BF}" dt="2021-06-07T17:56:24.647" v="3" actId="47"/>
        <pc:sldMkLst>
          <pc:docMk/>
          <pc:sldMk cId="0" sldId="265"/>
        </pc:sldMkLst>
      </pc:sldChg>
      <pc:sldChg chg="del ord">
        <pc:chgData name="Dibeth Carreon" userId="f4560b4d516ccc94" providerId="LiveId" clId="{7D14FAEA-F6CD-475B-BF04-8626080CC1BF}" dt="2021-06-07T21:22:38.239" v="5701" actId="47"/>
        <pc:sldMkLst>
          <pc:docMk/>
          <pc:sldMk cId="0" sldId="266"/>
        </pc:sldMkLst>
      </pc:sldChg>
      <pc:sldChg chg="del">
        <pc:chgData name="Dibeth Carreon" userId="f4560b4d516ccc94" providerId="LiveId" clId="{7D14FAEA-F6CD-475B-BF04-8626080CC1BF}" dt="2021-06-07T17:56:28.326" v="4" actId="47"/>
        <pc:sldMkLst>
          <pc:docMk/>
          <pc:sldMk cId="0" sldId="267"/>
        </pc:sldMkLst>
      </pc:sldChg>
      <pc:sldChg chg="del">
        <pc:chgData name="Dibeth Carreon" userId="f4560b4d516ccc94" providerId="LiveId" clId="{7D14FAEA-F6CD-475B-BF04-8626080CC1BF}" dt="2021-06-07T21:22:06.543" v="5698" actId="47"/>
        <pc:sldMkLst>
          <pc:docMk/>
          <pc:sldMk cId="0" sldId="268"/>
        </pc:sldMkLst>
      </pc:sldChg>
      <pc:sldChg chg="del">
        <pc:chgData name="Dibeth Carreon" userId="f4560b4d516ccc94" providerId="LiveId" clId="{7D14FAEA-F6CD-475B-BF04-8626080CC1BF}" dt="2021-06-07T17:56:33.264" v="5" actId="47"/>
        <pc:sldMkLst>
          <pc:docMk/>
          <pc:sldMk cId="0" sldId="269"/>
        </pc:sldMkLst>
      </pc:sldChg>
      <pc:sldChg chg="addSp delSp modSp mod ord">
        <pc:chgData name="Dibeth Carreon" userId="f4560b4d516ccc94" providerId="LiveId" clId="{7D14FAEA-F6CD-475B-BF04-8626080CC1BF}" dt="2021-06-07T19:56:12.223" v="1396" actId="688"/>
        <pc:sldMkLst>
          <pc:docMk/>
          <pc:sldMk cId="0" sldId="270"/>
        </pc:sldMkLst>
        <pc:spChg chg="mod">
          <ac:chgData name="Dibeth Carreon" userId="f4560b4d516ccc94" providerId="LiveId" clId="{7D14FAEA-F6CD-475B-BF04-8626080CC1BF}" dt="2021-06-07T19:51:37.703" v="1126" actId="1076"/>
          <ac:spMkLst>
            <pc:docMk/>
            <pc:sldMk cId="0" sldId="270"/>
            <ac:spMk id="7975" creationId="{00000000-0000-0000-0000-000000000000}"/>
          </ac:spMkLst>
        </pc:spChg>
        <pc:spChg chg="mod">
          <ac:chgData name="Dibeth Carreon" userId="f4560b4d516ccc94" providerId="LiveId" clId="{7D14FAEA-F6CD-475B-BF04-8626080CC1BF}" dt="2021-06-07T19:53:12.360" v="1211" actId="14100"/>
          <ac:spMkLst>
            <pc:docMk/>
            <pc:sldMk cId="0" sldId="270"/>
            <ac:spMk id="7976" creationId="{00000000-0000-0000-0000-000000000000}"/>
          </ac:spMkLst>
        </pc:spChg>
        <pc:spChg chg="add del">
          <ac:chgData name="Dibeth Carreon" userId="f4560b4d516ccc94" providerId="LiveId" clId="{7D14FAEA-F6CD-475B-BF04-8626080CC1BF}" dt="2021-06-07T19:52:01.965" v="1131" actId="478"/>
          <ac:spMkLst>
            <pc:docMk/>
            <pc:sldMk cId="0" sldId="270"/>
            <ac:spMk id="7977" creationId="{00000000-0000-0000-0000-000000000000}"/>
          </ac:spMkLst>
        </pc:spChg>
        <pc:spChg chg="mod">
          <ac:chgData name="Dibeth Carreon" userId="f4560b4d516ccc94" providerId="LiveId" clId="{7D14FAEA-F6CD-475B-BF04-8626080CC1BF}" dt="2021-06-07T19:54:11.276" v="1291" actId="14100"/>
          <ac:spMkLst>
            <pc:docMk/>
            <pc:sldMk cId="0" sldId="270"/>
            <ac:spMk id="7978" creationId="{00000000-0000-0000-0000-000000000000}"/>
          </ac:spMkLst>
        </pc:spChg>
        <pc:spChg chg="del">
          <ac:chgData name="Dibeth Carreon" userId="f4560b4d516ccc94" providerId="LiveId" clId="{7D14FAEA-F6CD-475B-BF04-8626080CC1BF}" dt="2021-06-07T19:51:48.694" v="1127" actId="478"/>
          <ac:spMkLst>
            <pc:docMk/>
            <pc:sldMk cId="0" sldId="270"/>
            <ac:spMk id="7979" creationId="{00000000-0000-0000-0000-000000000000}"/>
          </ac:spMkLst>
        </pc:spChg>
        <pc:spChg chg="mod">
          <ac:chgData name="Dibeth Carreon" userId="f4560b4d516ccc94" providerId="LiveId" clId="{7D14FAEA-F6CD-475B-BF04-8626080CC1BF}" dt="2021-06-07T19:53:03.782" v="1210" actId="207"/>
          <ac:spMkLst>
            <pc:docMk/>
            <pc:sldMk cId="0" sldId="270"/>
            <ac:spMk id="8010" creationId="{00000000-0000-0000-0000-000000000000}"/>
          </ac:spMkLst>
        </pc:spChg>
        <pc:spChg chg="del">
          <ac:chgData name="Dibeth Carreon" userId="f4560b4d516ccc94" providerId="LiveId" clId="{7D14FAEA-F6CD-475B-BF04-8626080CC1BF}" dt="2021-06-07T19:51:53.996" v="1129" actId="478"/>
          <ac:spMkLst>
            <pc:docMk/>
            <pc:sldMk cId="0" sldId="270"/>
            <ac:spMk id="8011" creationId="{00000000-0000-0000-0000-000000000000}"/>
          </ac:spMkLst>
        </pc:spChg>
        <pc:spChg chg="del">
          <ac:chgData name="Dibeth Carreon" userId="f4560b4d516ccc94" providerId="LiveId" clId="{7D14FAEA-F6CD-475B-BF04-8626080CC1BF}" dt="2021-06-07T19:51:50.966" v="1128" actId="478"/>
          <ac:spMkLst>
            <pc:docMk/>
            <pc:sldMk cId="0" sldId="270"/>
            <ac:spMk id="8012" creationId="{00000000-0000-0000-0000-000000000000}"/>
          </ac:spMkLst>
        </pc:spChg>
        <pc:spChg chg="mod">
          <ac:chgData name="Dibeth Carreon" userId="f4560b4d516ccc94" providerId="LiveId" clId="{7D14FAEA-F6CD-475B-BF04-8626080CC1BF}" dt="2021-06-07T19:54:06.004" v="1290" actId="207"/>
          <ac:spMkLst>
            <pc:docMk/>
            <pc:sldMk cId="0" sldId="270"/>
            <ac:spMk id="8013" creationId="{00000000-0000-0000-0000-000000000000}"/>
          </ac:spMkLst>
        </pc:spChg>
        <pc:spChg chg="mod">
          <ac:chgData name="Dibeth Carreon" userId="f4560b4d516ccc94" providerId="LiveId" clId="{7D14FAEA-F6CD-475B-BF04-8626080CC1BF}" dt="2021-06-07T19:55:50.585" v="1392" actId="207"/>
          <ac:spMkLst>
            <pc:docMk/>
            <pc:sldMk cId="0" sldId="270"/>
            <ac:spMk id="8014" creationId="{00000000-0000-0000-0000-000000000000}"/>
          </ac:spMkLst>
        </pc:spChg>
        <pc:grpChg chg="del">
          <ac:chgData name="Dibeth Carreon" userId="f4560b4d516ccc94" providerId="LiveId" clId="{7D14FAEA-F6CD-475B-BF04-8626080CC1BF}" dt="2021-06-07T19:52:08.892" v="1134" actId="478"/>
          <ac:grpSpMkLst>
            <pc:docMk/>
            <pc:sldMk cId="0" sldId="270"/>
            <ac:grpSpMk id="8015" creationId="{00000000-0000-0000-0000-000000000000}"/>
          </ac:grpSpMkLst>
        </pc:grpChg>
        <pc:grpChg chg="del">
          <ac:chgData name="Dibeth Carreon" userId="f4560b4d516ccc94" providerId="LiveId" clId="{7D14FAEA-F6CD-475B-BF04-8626080CC1BF}" dt="2021-06-07T19:52:03.672" v="1132" actId="478"/>
          <ac:grpSpMkLst>
            <pc:docMk/>
            <pc:sldMk cId="0" sldId="270"/>
            <ac:grpSpMk id="8022" creationId="{00000000-0000-0000-0000-000000000000}"/>
          </ac:grpSpMkLst>
        </pc:grpChg>
        <pc:grpChg chg="mod">
          <ac:chgData name="Dibeth Carreon" userId="f4560b4d516ccc94" providerId="LiveId" clId="{7D14FAEA-F6CD-475B-BF04-8626080CC1BF}" dt="2021-06-07T19:56:12.223" v="1396" actId="688"/>
          <ac:grpSpMkLst>
            <pc:docMk/>
            <pc:sldMk cId="0" sldId="270"/>
            <ac:grpSpMk id="8030" creationId="{00000000-0000-0000-0000-000000000000}"/>
          </ac:grpSpMkLst>
        </pc:grpChg>
      </pc:sldChg>
      <pc:sldChg chg="del">
        <pc:chgData name="Dibeth Carreon" userId="f4560b4d516ccc94" providerId="LiveId" clId="{7D14FAEA-F6CD-475B-BF04-8626080CC1BF}" dt="2021-06-07T17:56:39.209" v="6" actId="47"/>
        <pc:sldMkLst>
          <pc:docMk/>
          <pc:sldMk cId="0" sldId="271"/>
        </pc:sldMkLst>
      </pc:sldChg>
      <pc:sldChg chg="del">
        <pc:chgData name="Dibeth Carreon" userId="f4560b4d516ccc94" providerId="LiveId" clId="{7D14FAEA-F6CD-475B-BF04-8626080CC1BF}" dt="2021-06-07T17:56:41.197" v="7" actId="47"/>
        <pc:sldMkLst>
          <pc:docMk/>
          <pc:sldMk cId="0" sldId="272"/>
        </pc:sldMkLst>
      </pc:sldChg>
      <pc:sldChg chg="del">
        <pc:chgData name="Dibeth Carreon" userId="f4560b4d516ccc94" providerId="LiveId" clId="{7D14FAEA-F6CD-475B-BF04-8626080CC1BF}" dt="2021-06-07T17:56:42.609" v="8" actId="47"/>
        <pc:sldMkLst>
          <pc:docMk/>
          <pc:sldMk cId="0" sldId="273"/>
        </pc:sldMkLst>
      </pc:sldChg>
      <pc:sldChg chg="del">
        <pc:chgData name="Dibeth Carreon" userId="f4560b4d516ccc94" providerId="LiveId" clId="{7D14FAEA-F6CD-475B-BF04-8626080CC1BF}" dt="2021-06-07T17:56:48.172" v="9" actId="47"/>
        <pc:sldMkLst>
          <pc:docMk/>
          <pc:sldMk cId="0" sldId="274"/>
        </pc:sldMkLst>
      </pc:sldChg>
      <pc:sldChg chg="del">
        <pc:chgData name="Dibeth Carreon" userId="f4560b4d516ccc94" providerId="LiveId" clId="{7D14FAEA-F6CD-475B-BF04-8626080CC1BF}" dt="2021-06-07T17:56:58.008" v="10" actId="47"/>
        <pc:sldMkLst>
          <pc:docMk/>
          <pc:sldMk cId="0" sldId="275"/>
        </pc:sldMkLst>
      </pc:sldChg>
      <pc:sldChg chg="del">
        <pc:chgData name="Dibeth Carreon" userId="f4560b4d516ccc94" providerId="LiveId" clId="{7D14FAEA-F6CD-475B-BF04-8626080CC1BF}" dt="2021-06-07T23:21:43.457" v="8131" actId="47"/>
        <pc:sldMkLst>
          <pc:docMk/>
          <pc:sldMk cId="0" sldId="276"/>
        </pc:sldMkLst>
      </pc:sldChg>
      <pc:sldChg chg="del">
        <pc:chgData name="Dibeth Carreon" userId="f4560b4d516ccc94" providerId="LiveId" clId="{7D14FAEA-F6CD-475B-BF04-8626080CC1BF}" dt="2021-06-07T17:56:59.997" v="11" actId="47"/>
        <pc:sldMkLst>
          <pc:docMk/>
          <pc:sldMk cId="0" sldId="277"/>
        </pc:sldMkLst>
      </pc:sldChg>
      <pc:sldChg chg="del">
        <pc:chgData name="Dibeth Carreon" userId="f4560b4d516ccc94" providerId="LiveId" clId="{7D14FAEA-F6CD-475B-BF04-8626080CC1BF}" dt="2021-06-07T17:57:02.083" v="12" actId="47"/>
        <pc:sldMkLst>
          <pc:docMk/>
          <pc:sldMk cId="0" sldId="278"/>
        </pc:sldMkLst>
      </pc:sldChg>
      <pc:sldChg chg="del">
        <pc:chgData name="Dibeth Carreon" userId="f4560b4d516ccc94" providerId="LiveId" clId="{7D14FAEA-F6CD-475B-BF04-8626080CC1BF}" dt="2021-06-07T17:57:04.054" v="13" actId="47"/>
        <pc:sldMkLst>
          <pc:docMk/>
          <pc:sldMk cId="0" sldId="279"/>
        </pc:sldMkLst>
      </pc:sldChg>
      <pc:sldChg chg="addSp delSp modSp del mod ord">
        <pc:chgData name="Dibeth Carreon" userId="f4560b4d516ccc94" providerId="LiveId" clId="{7D14FAEA-F6CD-475B-BF04-8626080CC1BF}" dt="2021-06-07T23:21:37.516" v="8130" actId="47"/>
        <pc:sldMkLst>
          <pc:docMk/>
          <pc:sldMk cId="0" sldId="280"/>
        </pc:sldMkLst>
        <pc:spChg chg="mod">
          <ac:chgData name="Dibeth Carreon" userId="f4560b4d516ccc94" providerId="LiveId" clId="{7D14FAEA-F6CD-475B-BF04-8626080CC1BF}" dt="2021-06-07T23:03:34.217" v="6855" actId="14100"/>
          <ac:spMkLst>
            <pc:docMk/>
            <pc:sldMk cId="0" sldId="280"/>
            <ac:spMk id="8707" creationId="{00000000-0000-0000-0000-000000000000}"/>
          </ac:spMkLst>
        </pc:spChg>
        <pc:picChg chg="add del mod">
          <ac:chgData name="Dibeth Carreon" userId="f4560b4d516ccc94" providerId="LiveId" clId="{7D14FAEA-F6CD-475B-BF04-8626080CC1BF}" dt="2021-06-07T23:03:45.586" v="6859"/>
          <ac:picMkLst>
            <pc:docMk/>
            <pc:sldMk cId="0" sldId="280"/>
            <ac:picMk id="2" creationId="{07056662-15AE-4D45-AC21-3338913908A2}"/>
          </ac:picMkLst>
        </pc:picChg>
      </pc:sldChg>
      <pc:sldChg chg="modSp mod ord">
        <pc:chgData name="Dibeth Carreon" userId="f4560b4d516ccc94" providerId="LiveId" clId="{7D14FAEA-F6CD-475B-BF04-8626080CC1BF}" dt="2021-06-07T21:20:21.438" v="5693" actId="207"/>
        <pc:sldMkLst>
          <pc:docMk/>
          <pc:sldMk cId="0" sldId="281"/>
        </pc:sldMkLst>
        <pc:spChg chg="mod">
          <ac:chgData name="Dibeth Carreon" userId="f4560b4d516ccc94" providerId="LiveId" clId="{7D14FAEA-F6CD-475B-BF04-8626080CC1BF}" dt="2021-06-07T21:12:59.317" v="4777" actId="1076"/>
          <ac:spMkLst>
            <pc:docMk/>
            <pc:sldMk cId="0" sldId="281"/>
            <ac:spMk id="8720" creationId="{00000000-0000-0000-0000-000000000000}"/>
          </ac:spMkLst>
        </pc:spChg>
        <pc:spChg chg="mod">
          <ac:chgData name="Dibeth Carreon" userId="f4560b4d516ccc94" providerId="LiveId" clId="{7D14FAEA-F6CD-475B-BF04-8626080CC1BF}" dt="2021-06-07T21:20:21.438" v="5693" actId="207"/>
          <ac:spMkLst>
            <pc:docMk/>
            <pc:sldMk cId="0" sldId="281"/>
            <ac:spMk id="8721" creationId="{00000000-0000-0000-0000-000000000000}"/>
          </ac:spMkLst>
        </pc:spChg>
      </pc:sldChg>
      <pc:sldChg chg="del">
        <pc:chgData name="Dibeth Carreon" userId="f4560b4d516ccc94" providerId="LiveId" clId="{7D14FAEA-F6CD-475B-BF04-8626080CC1BF}" dt="2021-06-07T21:22:19.830" v="5699" actId="47"/>
        <pc:sldMkLst>
          <pc:docMk/>
          <pc:sldMk cId="0" sldId="286"/>
        </pc:sldMkLst>
      </pc:sldChg>
      <pc:sldChg chg="add del">
        <pc:chgData name="Dibeth Carreon" userId="f4560b4d516ccc94" providerId="LiveId" clId="{7D14FAEA-F6CD-475B-BF04-8626080CC1BF}" dt="2021-06-07T23:07:49.569" v="7132" actId="47"/>
        <pc:sldMkLst>
          <pc:docMk/>
          <pc:sldMk cId="0" sldId="287"/>
        </pc:sldMkLst>
      </pc:sldChg>
      <pc:sldChg chg="delSp modSp mod">
        <pc:chgData name="Dibeth Carreon" userId="f4560b4d516ccc94" providerId="LiveId" clId="{7D14FAEA-F6CD-475B-BF04-8626080CC1BF}" dt="2021-06-07T23:26:06.965" v="8336" actId="1076"/>
        <pc:sldMkLst>
          <pc:docMk/>
          <pc:sldMk cId="0" sldId="288"/>
        </pc:sldMkLst>
        <pc:spChg chg="mod">
          <ac:chgData name="Dibeth Carreon" userId="f4560b4d516ccc94" providerId="LiveId" clId="{7D14FAEA-F6CD-475B-BF04-8626080CC1BF}" dt="2021-06-07T23:26:06.965" v="8336" actId="1076"/>
          <ac:spMkLst>
            <pc:docMk/>
            <pc:sldMk cId="0" sldId="288"/>
            <ac:spMk id="9920" creationId="{00000000-0000-0000-0000-000000000000}"/>
          </ac:spMkLst>
        </pc:spChg>
        <pc:grpChg chg="mod">
          <ac:chgData name="Dibeth Carreon" userId="f4560b4d516ccc94" providerId="LiveId" clId="{7D14FAEA-F6CD-475B-BF04-8626080CC1BF}" dt="2021-06-07T23:24:50.912" v="8216" actId="1076"/>
          <ac:grpSpMkLst>
            <pc:docMk/>
            <pc:sldMk cId="0" sldId="288"/>
            <ac:grpSpMk id="9921" creationId="{00000000-0000-0000-0000-000000000000}"/>
          </ac:grpSpMkLst>
        </pc:grpChg>
        <pc:grpChg chg="mod">
          <ac:chgData name="Dibeth Carreon" userId="f4560b4d516ccc94" providerId="LiveId" clId="{7D14FAEA-F6CD-475B-BF04-8626080CC1BF}" dt="2021-06-07T23:24:36.485" v="8214" actId="1076"/>
          <ac:grpSpMkLst>
            <pc:docMk/>
            <pc:sldMk cId="0" sldId="288"/>
            <ac:grpSpMk id="9986" creationId="{00000000-0000-0000-0000-000000000000}"/>
          </ac:grpSpMkLst>
        </pc:grpChg>
        <pc:grpChg chg="del">
          <ac:chgData name="Dibeth Carreon" userId="f4560b4d516ccc94" providerId="LiveId" clId="{7D14FAEA-F6CD-475B-BF04-8626080CC1BF}" dt="2021-06-07T23:24:32.478" v="8213" actId="478"/>
          <ac:grpSpMkLst>
            <pc:docMk/>
            <pc:sldMk cId="0" sldId="288"/>
            <ac:grpSpMk id="10038" creationId="{00000000-0000-0000-0000-000000000000}"/>
          </ac:grpSpMkLst>
        </pc:grpChg>
        <pc:grpChg chg="del">
          <ac:chgData name="Dibeth Carreon" userId="f4560b4d516ccc94" providerId="LiveId" clId="{7D14FAEA-F6CD-475B-BF04-8626080CC1BF}" dt="2021-06-07T23:24:26.427" v="8209" actId="478"/>
          <ac:grpSpMkLst>
            <pc:docMk/>
            <pc:sldMk cId="0" sldId="288"/>
            <ac:grpSpMk id="10062" creationId="{00000000-0000-0000-0000-000000000000}"/>
          </ac:grpSpMkLst>
        </pc:grpChg>
        <pc:grpChg chg="del">
          <ac:chgData name="Dibeth Carreon" userId="f4560b4d516ccc94" providerId="LiveId" clId="{7D14FAEA-F6CD-475B-BF04-8626080CC1BF}" dt="2021-06-07T23:24:29.174" v="8211" actId="478"/>
          <ac:grpSpMkLst>
            <pc:docMk/>
            <pc:sldMk cId="0" sldId="288"/>
            <ac:grpSpMk id="10084" creationId="{00000000-0000-0000-0000-000000000000}"/>
          </ac:grpSpMkLst>
        </pc:grpChg>
        <pc:grpChg chg="del">
          <ac:chgData name="Dibeth Carreon" userId="f4560b4d516ccc94" providerId="LiveId" clId="{7D14FAEA-F6CD-475B-BF04-8626080CC1BF}" dt="2021-06-07T23:24:31.120" v="8212" actId="478"/>
          <ac:grpSpMkLst>
            <pc:docMk/>
            <pc:sldMk cId="0" sldId="288"/>
            <ac:grpSpMk id="10137" creationId="{00000000-0000-0000-0000-000000000000}"/>
          </ac:grpSpMkLst>
        </pc:grpChg>
        <pc:grpChg chg="del">
          <ac:chgData name="Dibeth Carreon" userId="f4560b4d516ccc94" providerId="LiveId" clId="{7D14FAEA-F6CD-475B-BF04-8626080CC1BF}" dt="2021-06-07T23:24:27.889" v="8210" actId="478"/>
          <ac:grpSpMkLst>
            <pc:docMk/>
            <pc:sldMk cId="0" sldId="288"/>
            <ac:grpSpMk id="10144" creationId="{00000000-0000-0000-0000-000000000000}"/>
          </ac:grpSpMkLst>
        </pc:grpChg>
      </pc:sldChg>
      <pc:sldChg chg="addSp delSp modSp mod ord">
        <pc:chgData name="Dibeth Carreon" userId="f4560b4d516ccc94" providerId="LiveId" clId="{7D14FAEA-F6CD-475B-BF04-8626080CC1BF}" dt="2021-06-07T20:56:27.992" v="3883" actId="207"/>
        <pc:sldMkLst>
          <pc:docMk/>
          <pc:sldMk cId="0" sldId="289"/>
        </pc:sldMkLst>
        <pc:spChg chg="add del mod">
          <ac:chgData name="Dibeth Carreon" userId="f4560b4d516ccc94" providerId="LiveId" clId="{7D14FAEA-F6CD-475B-BF04-8626080CC1BF}" dt="2021-06-07T20:38:23.787" v="2469" actId="478"/>
          <ac:spMkLst>
            <pc:docMk/>
            <pc:sldMk cId="0" sldId="289"/>
            <ac:spMk id="3" creationId="{810DE74D-72E3-4827-AE90-F2C94BB58971}"/>
          </ac:spMkLst>
        </pc:spChg>
        <pc:spChg chg="add del mod">
          <ac:chgData name="Dibeth Carreon" userId="f4560b4d516ccc94" providerId="LiveId" clId="{7D14FAEA-F6CD-475B-BF04-8626080CC1BF}" dt="2021-06-07T20:38:31.018" v="2471" actId="478"/>
          <ac:spMkLst>
            <pc:docMk/>
            <pc:sldMk cId="0" sldId="289"/>
            <ac:spMk id="5" creationId="{C6BE4625-23A6-46F5-96AD-690D96CA95D0}"/>
          </ac:spMkLst>
        </pc:spChg>
        <pc:spChg chg="del">
          <ac:chgData name="Dibeth Carreon" userId="f4560b4d516ccc94" providerId="LiveId" clId="{7D14FAEA-F6CD-475B-BF04-8626080CC1BF}" dt="2021-06-07T20:38:22.682" v="2468" actId="478"/>
          <ac:spMkLst>
            <pc:docMk/>
            <pc:sldMk cId="0" sldId="289"/>
            <ac:spMk id="10163" creationId="{00000000-0000-0000-0000-000000000000}"/>
          </ac:spMkLst>
        </pc:spChg>
        <pc:spChg chg="mod">
          <ac:chgData name="Dibeth Carreon" userId="f4560b4d516ccc94" providerId="LiveId" clId="{7D14FAEA-F6CD-475B-BF04-8626080CC1BF}" dt="2021-06-07T20:56:27.992" v="3883" actId="207"/>
          <ac:spMkLst>
            <pc:docMk/>
            <pc:sldMk cId="0" sldId="289"/>
            <ac:spMk id="10164" creationId="{00000000-0000-0000-0000-000000000000}"/>
          </ac:spMkLst>
        </pc:spChg>
        <pc:spChg chg="del">
          <ac:chgData name="Dibeth Carreon" userId="f4560b4d516ccc94" providerId="LiveId" clId="{7D14FAEA-F6CD-475B-BF04-8626080CC1BF}" dt="2021-06-07T20:38:29.306" v="2470" actId="478"/>
          <ac:spMkLst>
            <pc:docMk/>
            <pc:sldMk cId="0" sldId="289"/>
            <ac:spMk id="10165" creationId="{00000000-0000-0000-0000-000000000000}"/>
          </ac:spMkLst>
        </pc:spChg>
      </pc:sldChg>
      <pc:sldChg chg="modSp new mod ord">
        <pc:chgData name="Dibeth Carreon" userId="f4560b4d516ccc94" providerId="LiveId" clId="{7D14FAEA-F6CD-475B-BF04-8626080CC1BF}" dt="2021-06-07T23:03:48.514" v="6861" actId="14100"/>
        <pc:sldMkLst>
          <pc:docMk/>
          <pc:sldMk cId="1456280157" sldId="308"/>
        </pc:sldMkLst>
        <pc:spChg chg="mod">
          <ac:chgData name="Dibeth Carreon" userId="f4560b4d516ccc94" providerId="LiveId" clId="{7D14FAEA-F6CD-475B-BF04-8626080CC1BF}" dt="2021-06-07T21:23:17.947" v="5751" actId="1076"/>
          <ac:spMkLst>
            <pc:docMk/>
            <pc:sldMk cId="1456280157" sldId="308"/>
            <ac:spMk id="2" creationId="{D7669D2F-3B7E-4271-A49F-965CC89EB7C9}"/>
          </ac:spMkLst>
        </pc:spChg>
        <pc:spChg chg="mod">
          <ac:chgData name="Dibeth Carreon" userId="f4560b4d516ccc94" providerId="LiveId" clId="{7D14FAEA-F6CD-475B-BF04-8626080CC1BF}" dt="2021-06-07T23:03:48.514" v="6861" actId="14100"/>
          <ac:spMkLst>
            <pc:docMk/>
            <pc:sldMk cId="1456280157" sldId="308"/>
            <ac:spMk id="3" creationId="{DC8ECFF6-5C93-4379-8767-50FA7A0EE54C}"/>
          </ac:spMkLst>
        </pc:spChg>
      </pc:sldChg>
      <pc:sldChg chg="addSp delSp modSp new del mod ord">
        <pc:chgData name="Dibeth Carreon" userId="f4560b4d516ccc94" providerId="LiveId" clId="{7D14FAEA-F6CD-475B-BF04-8626080CC1BF}" dt="2021-06-07T20:08:32.267" v="1407" actId="47"/>
        <pc:sldMkLst>
          <pc:docMk/>
          <pc:sldMk cId="1530785714" sldId="308"/>
        </pc:sldMkLst>
        <pc:picChg chg="add del mod">
          <ac:chgData name="Dibeth Carreon" userId="f4560b4d516ccc94" providerId="LiveId" clId="{7D14FAEA-F6CD-475B-BF04-8626080CC1BF}" dt="2021-06-07T20:08:28.715" v="1406" actId="478"/>
          <ac:picMkLst>
            <pc:docMk/>
            <pc:sldMk cId="1530785714" sldId="308"/>
            <ac:picMk id="3" creationId="{35317583-AB43-4B32-932C-EB61E7B56AA0}"/>
          </ac:picMkLst>
        </pc:picChg>
      </pc:sldChg>
      <pc:sldChg chg="addSp modSp new mod">
        <pc:chgData name="Dibeth Carreon" userId="f4560b4d516ccc94" providerId="LiveId" clId="{7D14FAEA-F6CD-475B-BF04-8626080CC1BF}" dt="2021-06-07T23:21:12.669" v="8129" actId="14100"/>
        <pc:sldMkLst>
          <pc:docMk/>
          <pc:sldMk cId="3981628872" sldId="309"/>
        </pc:sldMkLst>
        <pc:spChg chg="mod">
          <ac:chgData name="Dibeth Carreon" userId="f4560b4d516ccc94" providerId="LiveId" clId="{7D14FAEA-F6CD-475B-BF04-8626080CC1BF}" dt="2021-06-07T23:12:35.049" v="7632" actId="1076"/>
          <ac:spMkLst>
            <pc:docMk/>
            <pc:sldMk cId="3981628872" sldId="309"/>
            <ac:spMk id="2" creationId="{4A324B76-2086-419C-A759-B170EEA64012}"/>
          </ac:spMkLst>
        </pc:spChg>
        <pc:spChg chg="mod">
          <ac:chgData name="Dibeth Carreon" userId="f4560b4d516ccc94" providerId="LiveId" clId="{7D14FAEA-F6CD-475B-BF04-8626080CC1BF}" dt="2021-06-07T23:21:12.669" v="8129" actId="14100"/>
          <ac:spMkLst>
            <pc:docMk/>
            <pc:sldMk cId="3981628872" sldId="309"/>
            <ac:spMk id="3" creationId="{CB455564-6AC0-43B4-8786-3933473F195C}"/>
          </ac:spMkLst>
        </pc:spChg>
        <pc:spChg chg="mod">
          <ac:chgData name="Dibeth Carreon" userId="f4560b4d516ccc94" providerId="LiveId" clId="{7D14FAEA-F6CD-475B-BF04-8626080CC1BF}" dt="2021-06-07T23:21:08.953" v="8128" actId="14100"/>
          <ac:spMkLst>
            <pc:docMk/>
            <pc:sldMk cId="3981628872" sldId="309"/>
            <ac:spMk id="4" creationId="{07172D94-7E62-46A0-97D6-5D389664EE07}"/>
          </ac:spMkLst>
        </pc:spChg>
        <pc:picChg chg="add mod">
          <ac:chgData name="Dibeth Carreon" userId="f4560b4d516ccc94" providerId="LiveId" clId="{7D14FAEA-F6CD-475B-BF04-8626080CC1BF}" dt="2021-06-07T23:12:38.342" v="7633" actId="1076"/>
          <ac:picMkLst>
            <pc:docMk/>
            <pc:sldMk cId="3981628872" sldId="309"/>
            <ac:picMk id="5" creationId="{40663A62-C0F5-46B8-8E3A-01A9625EFDF8}"/>
          </ac:picMkLst>
        </pc:picChg>
      </pc:sldChg>
      <pc:sldChg chg="new del">
        <pc:chgData name="Dibeth Carreon" userId="f4560b4d516ccc94" providerId="LiveId" clId="{7D14FAEA-F6CD-475B-BF04-8626080CC1BF}" dt="2021-06-07T23:22:06.727" v="8133" actId="47"/>
        <pc:sldMkLst>
          <pc:docMk/>
          <pc:sldMk cId="2359617736" sldId="310"/>
        </pc:sldMkLst>
      </pc:sldChg>
      <pc:sldChg chg="modSp new del mod ord">
        <pc:chgData name="Dibeth Carreon" userId="f4560b4d516ccc94" providerId="LiveId" clId="{7D14FAEA-F6CD-475B-BF04-8626080CC1BF}" dt="2021-06-07T23:24:18.587" v="8207" actId="47"/>
        <pc:sldMkLst>
          <pc:docMk/>
          <pc:sldMk cId="2612335340" sldId="310"/>
        </pc:sldMkLst>
        <pc:spChg chg="mod">
          <ac:chgData name="Dibeth Carreon" userId="f4560b4d516ccc94" providerId="LiveId" clId="{7D14FAEA-F6CD-475B-BF04-8626080CC1BF}" dt="2021-06-07T23:23:00.933" v="8197" actId="1076"/>
          <ac:spMkLst>
            <pc:docMk/>
            <pc:sldMk cId="2612335340" sldId="310"/>
            <ac:spMk id="2" creationId="{C2D30885-22E1-433B-A8B8-901F90A39464}"/>
          </ac:spMkLst>
        </pc:spChg>
        <pc:spChg chg="mod">
          <ac:chgData name="Dibeth Carreon" userId="f4560b4d516ccc94" providerId="LiveId" clId="{7D14FAEA-F6CD-475B-BF04-8626080CC1BF}" dt="2021-06-07T23:23:32.967" v="8206" actId="12"/>
          <ac:spMkLst>
            <pc:docMk/>
            <pc:sldMk cId="2612335340" sldId="310"/>
            <ac:spMk id="3" creationId="{E5B0C81B-CD0E-4211-8FC6-F3F058AE3A9E}"/>
          </ac:spMkLst>
        </pc:spChg>
      </pc:sldChg>
      <pc:sldMasterChg chg="delSldLayout">
        <pc:chgData name="Dibeth Carreon" userId="f4560b4d516ccc94" providerId="LiveId" clId="{7D14FAEA-F6CD-475B-BF04-8626080CC1BF}" dt="2021-06-07T23:21:43.457" v="8131" actId="47"/>
        <pc:sldMasterMkLst>
          <pc:docMk/>
          <pc:sldMasterMk cId="0" sldId="2147483679"/>
        </pc:sldMasterMkLst>
        <pc:sldLayoutChg chg="del">
          <pc:chgData name="Dibeth Carreon" userId="f4560b4d516ccc94" providerId="LiveId" clId="{7D14FAEA-F6CD-475B-BF04-8626080CC1BF}" dt="2021-06-07T17:57:19.823" v="14" actId="47"/>
          <pc:sldLayoutMkLst>
            <pc:docMk/>
            <pc:sldMasterMk cId="0" sldId="2147483679"/>
            <pc:sldLayoutMk cId="0" sldId="2147483649"/>
          </pc:sldLayoutMkLst>
        </pc:sldLayoutChg>
        <pc:sldLayoutChg chg="del">
          <pc:chgData name="Dibeth Carreon" userId="f4560b4d516ccc94" providerId="LiveId" clId="{7D14FAEA-F6CD-475B-BF04-8626080CC1BF}" dt="2021-06-07T17:56:19.020" v="1" actId="47"/>
          <pc:sldLayoutMkLst>
            <pc:docMk/>
            <pc:sldMasterMk cId="0" sldId="2147483679"/>
            <pc:sldLayoutMk cId="0" sldId="2147483652"/>
          </pc:sldLayoutMkLst>
        </pc:sldLayoutChg>
        <pc:sldLayoutChg chg="del">
          <pc:chgData name="Dibeth Carreon" userId="f4560b4d516ccc94" providerId="LiveId" clId="{7D14FAEA-F6CD-475B-BF04-8626080CC1BF}" dt="2021-06-07T17:56:20.777" v="2" actId="47"/>
          <pc:sldLayoutMkLst>
            <pc:docMk/>
            <pc:sldMasterMk cId="0" sldId="2147483679"/>
            <pc:sldLayoutMk cId="0" sldId="2147483653"/>
          </pc:sldLayoutMkLst>
        </pc:sldLayoutChg>
        <pc:sldLayoutChg chg="del">
          <pc:chgData name="Dibeth Carreon" userId="f4560b4d516ccc94" providerId="LiveId" clId="{7D14FAEA-F6CD-475B-BF04-8626080CC1BF}" dt="2021-06-07T17:56:24.647" v="3" actId="47"/>
          <pc:sldLayoutMkLst>
            <pc:docMk/>
            <pc:sldMasterMk cId="0" sldId="2147483679"/>
            <pc:sldLayoutMk cId="0" sldId="2147483654"/>
          </pc:sldLayoutMkLst>
        </pc:sldLayoutChg>
        <pc:sldLayoutChg chg="del">
          <pc:chgData name="Dibeth Carreon" userId="f4560b4d516ccc94" providerId="LiveId" clId="{7D14FAEA-F6CD-475B-BF04-8626080CC1BF}" dt="2021-06-07T17:56:28.326" v="4" actId="47"/>
          <pc:sldLayoutMkLst>
            <pc:docMk/>
            <pc:sldMasterMk cId="0" sldId="2147483679"/>
            <pc:sldLayoutMk cId="0" sldId="2147483656"/>
          </pc:sldLayoutMkLst>
        </pc:sldLayoutChg>
        <pc:sldLayoutChg chg="del">
          <pc:chgData name="Dibeth Carreon" userId="f4560b4d516ccc94" providerId="LiveId" clId="{7D14FAEA-F6CD-475B-BF04-8626080CC1BF}" dt="2021-06-07T21:22:06.543" v="5698" actId="47"/>
          <pc:sldLayoutMkLst>
            <pc:docMk/>
            <pc:sldMasterMk cId="0" sldId="2147483679"/>
            <pc:sldLayoutMk cId="0" sldId="2147483657"/>
          </pc:sldLayoutMkLst>
        </pc:sldLayoutChg>
        <pc:sldLayoutChg chg="del">
          <pc:chgData name="Dibeth Carreon" userId="f4560b4d516ccc94" providerId="LiveId" clId="{7D14FAEA-F6CD-475B-BF04-8626080CC1BF}" dt="2021-06-07T23:21:43.457" v="8131" actId="47"/>
          <pc:sldLayoutMkLst>
            <pc:docMk/>
            <pc:sldMasterMk cId="0" sldId="2147483679"/>
            <pc:sldLayoutMk cId="0" sldId="2147483664"/>
          </pc:sldLayoutMkLst>
        </pc:sldLayoutChg>
        <pc:sldLayoutChg chg="del">
          <pc:chgData name="Dibeth Carreon" userId="f4560b4d516ccc94" providerId="LiveId" clId="{7D14FAEA-F6CD-475B-BF04-8626080CC1BF}" dt="2021-06-07T17:56:59.997" v="11" actId="47"/>
          <pc:sldLayoutMkLst>
            <pc:docMk/>
            <pc:sldMasterMk cId="0" sldId="2147483679"/>
            <pc:sldLayoutMk cId="0" sldId="2147483665"/>
          </pc:sldLayoutMkLst>
        </pc:sldLayoutChg>
        <pc:sldLayoutChg chg="del">
          <pc:chgData name="Dibeth Carreon" userId="f4560b4d516ccc94" providerId="LiveId" clId="{7D14FAEA-F6CD-475B-BF04-8626080CC1BF}" dt="2021-06-07T17:57:02.083" v="12" actId="47"/>
          <pc:sldLayoutMkLst>
            <pc:docMk/>
            <pc:sldMasterMk cId="0" sldId="2147483679"/>
            <pc:sldLayoutMk cId="0" sldId="2147483666"/>
          </pc:sldLayoutMkLst>
        </pc:sldLayoutChg>
        <pc:sldLayoutChg chg="del">
          <pc:chgData name="Dibeth Carreon" userId="f4560b4d516ccc94" providerId="LiveId" clId="{7D14FAEA-F6CD-475B-BF04-8626080CC1BF}" dt="2021-06-07T17:57:04.054" v="13" actId="47"/>
          <pc:sldLayoutMkLst>
            <pc:docMk/>
            <pc:sldMasterMk cId="0" sldId="2147483679"/>
            <pc:sldLayoutMk cId="0" sldId="2147483667"/>
          </pc:sldLayoutMkLst>
        </pc:sldLayoutChg>
        <pc:sldLayoutChg chg="del">
          <pc:chgData name="Dibeth Carreon" userId="f4560b4d516ccc94" providerId="LiveId" clId="{7D14FAEA-F6CD-475B-BF04-8626080CC1BF}" dt="2021-06-07T23:21:37.516" v="8130" actId="47"/>
          <pc:sldLayoutMkLst>
            <pc:docMk/>
            <pc:sldMasterMk cId="0" sldId="2147483679"/>
            <pc:sldLayoutMk cId="0" sldId="2147483668"/>
          </pc:sldLayoutMkLst>
        </pc:sldLayoutChg>
        <pc:sldLayoutChg chg="del">
          <pc:chgData name="Dibeth Carreon" userId="f4560b4d516ccc94" providerId="LiveId" clId="{7D14FAEA-F6CD-475B-BF04-8626080CC1BF}" dt="2021-06-07T21:22:19.830" v="5699" actId="47"/>
          <pc:sldLayoutMkLst>
            <pc:docMk/>
            <pc:sldMasterMk cId="0" sldId="2147483679"/>
            <pc:sldLayoutMk cId="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5"/>
        <p:cNvGrpSpPr/>
        <p:nvPr/>
      </p:nvGrpSpPr>
      <p:grpSpPr>
        <a:xfrm>
          <a:off x="0" y="0"/>
          <a:ext cx="0" cy="0"/>
          <a:chOff x="0" y="0"/>
          <a:chExt cx="0" cy="0"/>
        </a:xfrm>
      </p:grpSpPr>
      <p:sp>
        <p:nvSpPr>
          <p:cNvPr id="7716" name="Google Shape;7716;g8d6181af13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7" name="Google Shape;7717;g8d6181af13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7"/>
        <p:cNvGrpSpPr/>
        <p:nvPr/>
      </p:nvGrpSpPr>
      <p:grpSpPr>
        <a:xfrm>
          <a:off x="0" y="0"/>
          <a:ext cx="0" cy="0"/>
          <a:chOff x="0" y="0"/>
          <a:chExt cx="0" cy="0"/>
        </a:xfrm>
      </p:grpSpPr>
      <p:sp>
        <p:nvSpPr>
          <p:cNvPr id="7728" name="Google Shape;7728;g8d6181af13_0_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9" name="Google Shape;7729;g8d6181af13_0_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3"/>
        <p:cNvGrpSpPr/>
        <p:nvPr/>
      </p:nvGrpSpPr>
      <p:grpSpPr>
        <a:xfrm>
          <a:off x="0" y="0"/>
          <a:ext cx="0" cy="0"/>
          <a:chOff x="0" y="0"/>
          <a:chExt cx="0" cy="0"/>
        </a:xfrm>
      </p:grpSpPr>
      <p:sp>
        <p:nvSpPr>
          <p:cNvPr id="7734" name="Google Shape;7734;g8d6181af13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5" name="Google Shape;7735;g8d6181af13_0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1"/>
        <p:cNvGrpSpPr/>
        <p:nvPr/>
      </p:nvGrpSpPr>
      <p:grpSpPr>
        <a:xfrm>
          <a:off x="0" y="0"/>
          <a:ext cx="0" cy="0"/>
          <a:chOff x="0" y="0"/>
          <a:chExt cx="0" cy="0"/>
        </a:xfrm>
      </p:grpSpPr>
      <p:sp>
        <p:nvSpPr>
          <p:cNvPr id="7972" name="Google Shape;7972;g8c4f0614d5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3" name="Google Shape;7973;g8c4f0614d5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5"/>
        <p:cNvGrpSpPr/>
        <p:nvPr/>
      </p:nvGrpSpPr>
      <p:grpSpPr>
        <a:xfrm>
          <a:off x="0" y="0"/>
          <a:ext cx="0" cy="0"/>
          <a:chOff x="0" y="0"/>
          <a:chExt cx="0" cy="0"/>
        </a:xfrm>
      </p:grpSpPr>
      <p:sp>
        <p:nvSpPr>
          <p:cNvPr id="7746" name="Google Shape;7746;g8c4f0614d5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7" name="Google Shape;7747;g8c4f0614d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9"/>
        <p:cNvGrpSpPr/>
        <p:nvPr/>
      </p:nvGrpSpPr>
      <p:grpSpPr>
        <a:xfrm>
          <a:off x="0" y="0"/>
          <a:ext cx="0" cy="0"/>
          <a:chOff x="0" y="0"/>
          <a:chExt cx="0" cy="0"/>
        </a:xfrm>
      </p:grpSpPr>
      <p:sp>
        <p:nvSpPr>
          <p:cNvPr id="10160" name="Google Shape;10160;g8c4f0614d5_0_8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1" name="Google Shape;10161;g8c4f0614d5_0_8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9"/>
        <p:cNvGrpSpPr/>
        <p:nvPr/>
      </p:nvGrpSpPr>
      <p:grpSpPr>
        <a:xfrm>
          <a:off x="0" y="0"/>
          <a:ext cx="0" cy="0"/>
          <a:chOff x="0" y="0"/>
          <a:chExt cx="0" cy="0"/>
        </a:xfrm>
      </p:grpSpPr>
      <p:sp>
        <p:nvSpPr>
          <p:cNvPr id="7740" name="Google Shape;7740;g8242a9dd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1" name="Google Shape;7741;g8242a9dda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6"/>
        <p:cNvGrpSpPr/>
        <p:nvPr/>
      </p:nvGrpSpPr>
      <p:grpSpPr>
        <a:xfrm>
          <a:off x="0" y="0"/>
          <a:ext cx="0" cy="0"/>
          <a:chOff x="0" y="0"/>
          <a:chExt cx="0" cy="0"/>
        </a:xfrm>
      </p:grpSpPr>
      <p:sp>
        <p:nvSpPr>
          <p:cNvPr id="8717" name="Google Shape;8717;g8c4f0614d5_0_4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8" name="Google Shape;8718;g8c4f0614d5_0_4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6"/>
        <p:cNvGrpSpPr/>
        <p:nvPr/>
      </p:nvGrpSpPr>
      <p:grpSpPr>
        <a:xfrm>
          <a:off x="0" y="0"/>
          <a:ext cx="0" cy="0"/>
          <a:chOff x="0" y="0"/>
          <a:chExt cx="0" cy="0"/>
        </a:xfrm>
      </p:grpSpPr>
      <p:sp>
        <p:nvSpPr>
          <p:cNvPr id="9917" name="Google Shape;9917;g8c4f0614d5_0_6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8" name="Google Shape;9918;g8c4f0614d5_0_6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9FCE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35456" y="-487"/>
            <a:ext cx="9537125" cy="5143678"/>
            <a:chOff x="-135450" y="773125"/>
            <a:chExt cx="7704900" cy="4155500"/>
          </a:xfrm>
        </p:grpSpPr>
        <p:sp>
          <p:nvSpPr>
            <p:cNvPr id="10" name="Google Shape;10;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txBox="1">
            <a:spLocks noGrp="1"/>
          </p:cNvSpPr>
          <p:nvPr>
            <p:ph type="ctrTitle"/>
          </p:nvPr>
        </p:nvSpPr>
        <p:spPr>
          <a:xfrm>
            <a:off x="4572150" y="540000"/>
            <a:ext cx="3852000" cy="2431800"/>
          </a:xfrm>
          <a:prstGeom prst="rect">
            <a:avLst/>
          </a:prstGeom>
        </p:spPr>
        <p:txBody>
          <a:bodyPr spcFirstLastPara="1" wrap="square" lIns="0" tIns="0" rIns="0" bIns="0" anchor="ctr" anchorCtr="0">
            <a:noAutofit/>
          </a:bodyPr>
          <a:lstStyle>
            <a:lvl1pPr lvl="0" algn="r">
              <a:spcBef>
                <a:spcPts val="0"/>
              </a:spcBef>
              <a:spcAft>
                <a:spcPts val="0"/>
              </a:spcAft>
              <a:buSzPts val="5200"/>
              <a:buNone/>
              <a:defRPr sz="5000">
                <a:solidFill>
                  <a:srgbClr val="674EA7"/>
                </a:solidFill>
                <a:latin typeface="Paytone One"/>
                <a:ea typeface="Paytone One"/>
                <a:cs typeface="Paytone One"/>
                <a:sym typeface="Payto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7" name="Google Shape;267;p2"/>
          <p:cNvSpPr txBox="1">
            <a:spLocks noGrp="1"/>
          </p:cNvSpPr>
          <p:nvPr>
            <p:ph type="subTitle" idx="1"/>
          </p:nvPr>
        </p:nvSpPr>
        <p:spPr>
          <a:xfrm>
            <a:off x="4572150" y="3144838"/>
            <a:ext cx="3852000" cy="792600"/>
          </a:xfrm>
          <a:prstGeom prst="rect">
            <a:avLst/>
          </a:prstGeom>
        </p:spPr>
        <p:txBody>
          <a:bodyPr spcFirstLastPara="1" wrap="square" lIns="0" tIns="0" rIns="0" bIns="0" anchor="ctr" anchorCtr="0">
            <a:noAutofit/>
          </a:bodyPr>
          <a:lstStyle>
            <a:lvl1pPr lvl="0" algn="r">
              <a:spcBef>
                <a:spcPts val="0"/>
              </a:spcBef>
              <a:spcAft>
                <a:spcPts val="0"/>
              </a:spcAft>
              <a:buSzPts val="2800"/>
              <a:buNone/>
              <a:defRPr sz="2300">
                <a:solidFill>
                  <a:srgbClr val="351C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68" name="Google Shape;268;p2"/>
          <p:cNvGrpSpPr/>
          <p:nvPr/>
        </p:nvGrpSpPr>
        <p:grpSpPr>
          <a:xfrm>
            <a:off x="-849338" y="539999"/>
            <a:ext cx="5060864" cy="4763399"/>
            <a:chOff x="1354150" y="267550"/>
            <a:chExt cx="4967475" cy="4675500"/>
          </a:xfrm>
        </p:grpSpPr>
        <p:sp>
          <p:nvSpPr>
            <p:cNvPr id="269" name="Google Shape;269;p2"/>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
  <p:cSld name="CUSTOM_9">
    <p:spTree>
      <p:nvGrpSpPr>
        <p:cNvPr id="1" name="Shape 3791"/>
        <p:cNvGrpSpPr/>
        <p:nvPr/>
      </p:nvGrpSpPr>
      <p:grpSpPr>
        <a:xfrm>
          <a:off x="0" y="0"/>
          <a:ext cx="0" cy="0"/>
          <a:chOff x="0" y="0"/>
          <a:chExt cx="0" cy="0"/>
        </a:xfrm>
      </p:grpSpPr>
      <p:grpSp>
        <p:nvGrpSpPr>
          <p:cNvPr id="3792" name="Google Shape;3792;p17"/>
          <p:cNvGrpSpPr/>
          <p:nvPr/>
        </p:nvGrpSpPr>
        <p:grpSpPr>
          <a:xfrm>
            <a:off x="-135456" y="-487"/>
            <a:ext cx="9537125" cy="5143678"/>
            <a:chOff x="-135450" y="773125"/>
            <a:chExt cx="7704900" cy="4155500"/>
          </a:xfrm>
        </p:grpSpPr>
        <p:sp>
          <p:nvSpPr>
            <p:cNvPr id="3793" name="Google Shape;3793;p1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8" name="Google Shape;4048;p17"/>
          <p:cNvSpPr txBox="1">
            <a:spLocks noGrp="1"/>
          </p:cNvSpPr>
          <p:nvPr>
            <p:ph type="title"/>
          </p:nvPr>
        </p:nvSpPr>
        <p:spPr>
          <a:xfrm>
            <a:off x="3601500" y="540000"/>
            <a:ext cx="4822500" cy="4323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p:cSld name="CUSTOM_12">
    <p:spTree>
      <p:nvGrpSpPr>
        <p:cNvPr id="1" name="Shape 5506"/>
        <p:cNvGrpSpPr/>
        <p:nvPr/>
      </p:nvGrpSpPr>
      <p:grpSpPr>
        <a:xfrm>
          <a:off x="0" y="0"/>
          <a:ext cx="0" cy="0"/>
          <a:chOff x="0" y="0"/>
          <a:chExt cx="0" cy="0"/>
        </a:xfrm>
      </p:grpSpPr>
      <p:grpSp>
        <p:nvGrpSpPr>
          <p:cNvPr id="5507" name="Google Shape;5507;p23"/>
          <p:cNvGrpSpPr/>
          <p:nvPr/>
        </p:nvGrpSpPr>
        <p:grpSpPr>
          <a:xfrm>
            <a:off x="-135456" y="-487"/>
            <a:ext cx="9537125" cy="5143678"/>
            <a:chOff x="-135450" y="773125"/>
            <a:chExt cx="7704900" cy="4155500"/>
          </a:xfrm>
        </p:grpSpPr>
        <p:sp>
          <p:nvSpPr>
            <p:cNvPr id="5508" name="Google Shape;5508;p2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3" name="Google Shape;5763;p23"/>
          <p:cNvSpPr/>
          <p:nvPr/>
        </p:nvSpPr>
        <p:spPr>
          <a:xfrm flipH="1">
            <a:off x="720100" y="1297825"/>
            <a:ext cx="5076300" cy="3305700"/>
          </a:xfrm>
          <a:prstGeom prst="roundRect">
            <a:avLst>
              <a:gd name="adj" fmla="val 16667"/>
            </a:avLst>
          </a:pr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3"/>
          <p:cNvSpPr txBox="1">
            <a:spLocks noGrp="1"/>
          </p:cNvSpPr>
          <p:nvPr>
            <p:ph type="title"/>
          </p:nvPr>
        </p:nvSpPr>
        <p:spPr>
          <a:xfrm>
            <a:off x="720000" y="540000"/>
            <a:ext cx="3852000" cy="432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65" name="Google Shape;5765;p23"/>
          <p:cNvSpPr txBox="1">
            <a:spLocks noGrp="1"/>
          </p:cNvSpPr>
          <p:nvPr>
            <p:ph type="subTitle" idx="1"/>
          </p:nvPr>
        </p:nvSpPr>
        <p:spPr>
          <a:xfrm flipH="1">
            <a:off x="952500" y="1780925"/>
            <a:ext cx="4293300" cy="2366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a:lvl1pPr>
            <a:lvl2pPr lvl="1" rtl="0">
              <a:lnSpc>
                <a:spcPct val="100000"/>
              </a:lnSpc>
              <a:spcBef>
                <a:spcPts val="100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grpSp>
        <p:nvGrpSpPr>
          <p:cNvPr id="5766" name="Google Shape;5766;p23"/>
          <p:cNvGrpSpPr/>
          <p:nvPr/>
        </p:nvGrpSpPr>
        <p:grpSpPr>
          <a:xfrm>
            <a:off x="6389475" y="609600"/>
            <a:ext cx="1670500" cy="3993900"/>
            <a:chOff x="803950" y="929975"/>
            <a:chExt cx="1670500" cy="3993900"/>
          </a:xfrm>
        </p:grpSpPr>
        <p:sp>
          <p:nvSpPr>
            <p:cNvPr id="5767" name="Google Shape;5767;p23"/>
            <p:cNvSpPr/>
            <p:nvPr/>
          </p:nvSpPr>
          <p:spPr>
            <a:xfrm>
              <a:off x="1727475" y="1327350"/>
              <a:ext cx="503875" cy="503075"/>
            </a:xfrm>
            <a:custGeom>
              <a:avLst/>
              <a:gdLst/>
              <a:ahLst/>
              <a:cxnLst/>
              <a:rect l="l" t="t" r="r" b="b"/>
              <a:pathLst>
                <a:path w="20155" h="20123" extrusionOk="0">
                  <a:moveTo>
                    <a:pt x="11828" y="1"/>
                  </a:moveTo>
                  <a:cubicBezTo>
                    <a:pt x="7853" y="1"/>
                    <a:pt x="1233" y="5843"/>
                    <a:pt x="1233" y="5843"/>
                  </a:cubicBezTo>
                  <a:lnTo>
                    <a:pt x="0" y="17827"/>
                  </a:lnTo>
                  <a:cubicBezTo>
                    <a:pt x="0" y="17827"/>
                    <a:pt x="7842" y="20123"/>
                    <a:pt x="13133" y="20123"/>
                  </a:cubicBezTo>
                  <a:cubicBezTo>
                    <a:pt x="15076" y="20123"/>
                    <a:pt x="16674" y="19814"/>
                    <a:pt x="17416" y="18968"/>
                  </a:cubicBezTo>
                  <a:cubicBezTo>
                    <a:pt x="20155" y="15841"/>
                    <a:pt x="16160" y="14700"/>
                    <a:pt x="16160" y="14700"/>
                  </a:cubicBezTo>
                  <a:cubicBezTo>
                    <a:pt x="16160" y="14700"/>
                    <a:pt x="19128" y="14220"/>
                    <a:pt x="18078" y="12303"/>
                  </a:cubicBezTo>
                  <a:cubicBezTo>
                    <a:pt x="17676" y="11578"/>
                    <a:pt x="17204" y="11355"/>
                    <a:pt x="16775" y="11355"/>
                  </a:cubicBezTo>
                  <a:cubicBezTo>
                    <a:pt x="16428" y="11355"/>
                    <a:pt x="16108" y="11501"/>
                    <a:pt x="15875" y="11647"/>
                  </a:cubicBezTo>
                  <a:lnTo>
                    <a:pt x="15875" y="11647"/>
                  </a:lnTo>
                  <a:cubicBezTo>
                    <a:pt x="16436" y="11164"/>
                    <a:pt x="17326" y="10162"/>
                    <a:pt x="16366" y="9267"/>
                  </a:cubicBezTo>
                  <a:cubicBezTo>
                    <a:pt x="15979" y="8913"/>
                    <a:pt x="15587" y="8787"/>
                    <a:pt x="15224" y="8787"/>
                  </a:cubicBezTo>
                  <a:cubicBezTo>
                    <a:pt x="14650" y="8787"/>
                    <a:pt x="14151" y="9102"/>
                    <a:pt x="13863" y="9330"/>
                  </a:cubicBezTo>
                  <a:lnTo>
                    <a:pt x="13863" y="9330"/>
                  </a:lnTo>
                  <a:cubicBezTo>
                    <a:pt x="15019" y="8240"/>
                    <a:pt x="15556" y="6967"/>
                    <a:pt x="13513" y="5455"/>
                  </a:cubicBezTo>
                  <a:cubicBezTo>
                    <a:pt x="12006" y="4360"/>
                    <a:pt x="13992" y="1004"/>
                    <a:pt x="13992" y="1004"/>
                  </a:cubicBezTo>
                  <a:cubicBezTo>
                    <a:pt x="13471" y="292"/>
                    <a:pt x="12716" y="1"/>
                    <a:pt x="11828"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3"/>
            <p:cNvSpPr/>
            <p:nvPr/>
          </p:nvSpPr>
          <p:spPr>
            <a:xfrm>
              <a:off x="1304625" y="1318900"/>
              <a:ext cx="506175" cy="501075"/>
            </a:xfrm>
            <a:custGeom>
              <a:avLst/>
              <a:gdLst/>
              <a:ahLst/>
              <a:cxnLst/>
              <a:rect l="l" t="t" r="r" b="b"/>
              <a:pathLst>
                <a:path w="20247" h="20043" extrusionOk="0">
                  <a:moveTo>
                    <a:pt x="10167" y="1"/>
                  </a:moveTo>
                  <a:cubicBezTo>
                    <a:pt x="9510" y="1"/>
                    <a:pt x="8915" y="211"/>
                    <a:pt x="8423" y="703"/>
                  </a:cubicBezTo>
                  <a:cubicBezTo>
                    <a:pt x="8423" y="703"/>
                    <a:pt x="9861" y="4310"/>
                    <a:pt x="8195" y="5177"/>
                  </a:cubicBezTo>
                  <a:cubicBezTo>
                    <a:pt x="5939" y="6348"/>
                    <a:pt x="6263" y="7677"/>
                    <a:pt x="7242" y="8943"/>
                  </a:cubicBezTo>
                  <a:lnTo>
                    <a:pt x="7242" y="8943"/>
                  </a:lnTo>
                  <a:cubicBezTo>
                    <a:pt x="6959" y="8634"/>
                    <a:pt x="6423" y="8174"/>
                    <a:pt x="5747" y="8174"/>
                  </a:cubicBezTo>
                  <a:cubicBezTo>
                    <a:pt x="5453" y="8174"/>
                    <a:pt x="5132" y="8261"/>
                    <a:pt x="4794" y="8487"/>
                  </a:cubicBezTo>
                  <a:cubicBezTo>
                    <a:pt x="3703" y="9230"/>
                    <a:pt x="4407" y="10345"/>
                    <a:pt x="4879" y="10903"/>
                  </a:cubicBezTo>
                  <a:lnTo>
                    <a:pt x="4879" y="10903"/>
                  </a:lnTo>
                  <a:cubicBezTo>
                    <a:pt x="4640" y="10695"/>
                    <a:pt x="4286" y="10471"/>
                    <a:pt x="3872" y="10471"/>
                  </a:cubicBezTo>
                  <a:cubicBezTo>
                    <a:pt x="3493" y="10471"/>
                    <a:pt x="3063" y="10660"/>
                    <a:pt x="2625" y="11226"/>
                  </a:cubicBezTo>
                  <a:cubicBezTo>
                    <a:pt x="1279" y="12938"/>
                    <a:pt x="4132" y="13873"/>
                    <a:pt x="4132" y="13873"/>
                  </a:cubicBezTo>
                  <a:cubicBezTo>
                    <a:pt x="4132" y="13873"/>
                    <a:pt x="0" y="14376"/>
                    <a:pt x="2237" y="17914"/>
                  </a:cubicBezTo>
                  <a:cubicBezTo>
                    <a:pt x="3304" y="19601"/>
                    <a:pt x="7304" y="20042"/>
                    <a:pt x="11197" y="20042"/>
                  </a:cubicBezTo>
                  <a:cubicBezTo>
                    <a:pt x="15467" y="20042"/>
                    <a:pt x="19607" y="19511"/>
                    <a:pt x="19607" y="19511"/>
                  </a:cubicBezTo>
                  <a:lnTo>
                    <a:pt x="20247" y="7482"/>
                  </a:lnTo>
                  <a:cubicBezTo>
                    <a:pt x="20247" y="7482"/>
                    <a:pt x="14087" y="1"/>
                    <a:pt x="10167"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3"/>
            <p:cNvSpPr/>
            <p:nvPr/>
          </p:nvSpPr>
          <p:spPr>
            <a:xfrm>
              <a:off x="1422750" y="1080825"/>
              <a:ext cx="201450" cy="320200"/>
            </a:xfrm>
            <a:custGeom>
              <a:avLst/>
              <a:gdLst/>
              <a:ahLst/>
              <a:cxnLst/>
              <a:rect l="l" t="t" r="r" b="b"/>
              <a:pathLst>
                <a:path w="8058" h="12808" extrusionOk="0">
                  <a:moveTo>
                    <a:pt x="2580" y="1"/>
                  </a:moveTo>
                  <a:cubicBezTo>
                    <a:pt x="2580" y="1"/>
                    <a:pt x="0" y="7579"/>
                    <a:pt x="3401" y="11847"/>
                  </a:cubicBezTo>
                  <a:cubicBezTo>
                    <a:pt x="3937" y="12523"/>
                    <a:pt x="4419" y="12807"/>
                    <a:pt x="4852" y="12807"/>
                  </a:cubicBezTo>
                  <a:cubicBezTo>
                    <a:pt x="7166" y="12807"/>
                    <a:pt x="8058" y="4657"/>
                    <a:pt x="8058" y="4657"/>
                  </a:cubicBezTo>
                  <a:lnTo>
                    <a:pt x="2580" y="1"/>
                  </a:lnTo>
                  <a:close/>
                </a:path>
              </a:pathLst>
            </a:custGeom>
            <a:solidFill>
              <a:srgbClr val="142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3"/>
            <p:cNvSpPr/>
            <p:nvPr/>
          </p:nvSpPr>
          <p:spPr>
            <a:xfrm>
              <a:off x="1475825" y="1470000"/>
              <a:ext cx="498750" cy="424000"/>
            </a:xfrm>
            <a:custGeom>
              <a:avLst/>
              <a:gdLst/>
              <a:ahLst/>
              <a:cxnLst/>
              <a:rect l="l" t="t" r="r" b="b"/>
              <a:pathLst>
                <a:path w="19950" h="16960" extrusionOk="0">
                  <a:moveTo>
                    <a:pt x="17096" y="0"/>
                  </a:moveTo>
                  <a:lnTo>
                    <a:pt x="8582" y="46"/>
                  </a:lnTo>
                  <a:cubicBezTo>
                    <a:pt x="8582" y="46"/>
                    <a:pt x="7692" y="9062"/>
                    <a:pt x="6574" y="9108"/>
                  </a:cubicBezTo>
                  <a:cubicBezTo>
                    <a:pt x="6117" y="9130"/>
                    <a:pt x="1917" y="9747"/>
                    <a:pt x="0" y="10454"/>
                  </a:cubicBezTo>
                  <a:cubicBezTo>
                    <a:pt x="457" y="12646"/>
                    <a:pt x="4679" y="14860"/>
                    <a:pt x="5455" y="16960"/>
                  </a:cubicBezTo>
                  <a:cubicBezTo>
                    <a:pt x="11162" y="16937"/>
                    <a:pt x="16457" y="16024"/>
                    <a:pt x="19949" y="10888"/>
                  </a:cubicBezTo>
                  <a:cubicBezTo>
                    <a:pt x="17964" y="10317"/>
                    <a:pt x="15544" y="9541"/>
                    <a:pt x="15247" y="9153"/>
                  </a:cubicBezTo>
                  <a:cubicBezTo>
                    <a:pt x="14745" y="8491"/>
                    <a:pt x="17096" y="0"/>
                    <a:pt x="17096" y="0"/>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3"/>
            <p:cNvSpPr/>
            <p:nvPr/>
          </p:nvSpPr>
          <p:spPr>
            <a:xfrm>
              <a:off x="1662400" y="1470000"/>
              <a:ext cx="240850" cy="196275"/>
            </a:xfrm>
            <a:custGeom>
              <a:avLst/>
              <a:gdLst/>
              <a:ahLst/>
              <a:cxnLst/>
              <a:rect l="l" t="t" r="r" b="b"/>
              <a:pathLst>
                <a:path w="9634" h="7851" extrusionOk="0">
                  <a:moveTo>
                    <a:pt x="9633" y="0"/>
                  </a:moveTo>
                  <a:lnTo>
                    <a:pt x="1119" y="46"/>
                  </a:lnTo>
                  <a:cubicBezTo>
                    <a:pt x="1119" y="46"/>
                    <a:pt x="754" y="5798"/>
                    <a:pt x="1" y="7738"/>
                  </a:cubicBezTo>
                  <a:cubicBezTo>
                    <a:pt x="974" y="7802"/>
                    <a:pt x="2016" y="7851"/>
                    <a:pt x="3080" y="7851"/>
                  </a:cubicBezTo>
                  <a:cubicBezTo>
                    <a:pt x="4685" y="7851"/>
                    <a:pt x="6338" y="7739"/>
                    <a:pt x="7876" y="7396"/>
                  </a:cubicBezTo>
                  <a:cubicBezTo>
                    <a:pt x="8332" y="4702"/>
                    <a:pt x="9633" y="0"/>
                    <a:pt x="9633" y="0"/>
                  </a:cubicBezTo>
                  <a:close/>
                </a:path>
              </a:pathLst>
            </a:custGeom>
            <a:solidFill>
              <a:srgbClr val="863F38">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3"/>
            <p:cNvSpPr/>
            <p:nvPr/>
          </p:nvSpPr>
          <p:spPr>
            <a:xfrm>
              <a:off x="1476950" y="1022400"/>
              <a:ext cx="500375" cy="611075"/>
            </a:xfrm>
            <a:custGeom>
              <a:avLst/>
              <a:gdLst/>
              <a:ahLst/>
              <a:cxnLst/>
              <a:rect l="l" t="t" r="r" b="b"/>
              <a:pathLst>
                <a:path w="20015" h="24443" extrusionOk="0">
                  <a:moveTo>
                    <a:pt x="12082" y="1"/>
                  </a:moveTo>
                  <a:cubicBezTo>
                    <a:pt x="11621" y="1"/>
                    <a:pt x="11147" y="46"/>
                    <a:pt x="10660" y="146"/>
                  </a:cubicBezTo>
                  <a:cubicBezTo>
                    <a:pt x="3790" y="1584"/>
                    <a:pt x="2352" y="6606"/>
                    <a:pt x="1188" y="12289"/>
                  </a:cubicBezTo>
                  <a:cubicBezTo>
                    <a:pt x="1" y="17950"/>
                    <a:pt x="1690" y="23245"/>
                    <a:pt x="7077" y="24204"/>
                  </a:cubicBezTo>
                  <a:cubicBezTo>
                    <a:pt x="7821" y="24338"/>
                    <a:pt x="8656" y="24443"/>
                    <a:pt x="9533" y="24443"/>
                  </a:cubicBezTo>
                  <a:cubicBezTo>
                    <a:pt x="14174" y="24443"/>
                    <a:pt x="20015" y="21526"/>
                    <a:pt x="19996" y="4711"/>
                  </a:cubicBezTo>
                  <a:cubicBezTo>
                    <a:pt x="19996" y="4711"/>
                    <a:pt x="16761" y="1"/>
                    <a:pt x="12082" y="1"/>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3"/>
            <p:cNvSpPr/>
            <p:nvPr/>
          </p:nvSpPr>
          <p:spPr>
            <a:xfrm>
              <a:off x="1883825" y="1289025"/>
              <a:ext cx="181775" cy="167700"/>
            </a:xfrm>
            <a:custGeom>
              <a:avLst/>
              <a:gdLst/>
              <a:ahLst/>
              <a:cxnLst/>
              <a:rect l="l" t="t" r="r" b="b"/>
              <a:pathLst>
                <a:path w="7271" h="6708" extrusionOk="0">
                  <a:moveTo>
                    <a:pt x="4010" y="1"/>
                  </a:moveTo>
                  <a:cubicBezTo>
                    <a:pt x="3488" y="1"/>
                    <a:pt x="3310" y="392"/>
                    <a:pt x="3310" y="392"/>
                  </a:cubicBezTo>
                  <a:cubicBezTo>
                    <a:pt x="3310" y="392"/>
                    <a:pt x="0" y="5961"/>
                    <a:pt x="2511" y="6646"/>
                  </a:cubicBezTo>
                  <a:cubicBezTo>
                    <a:pt x="2665" y="6688"/>
                    <a:pt x="2819" y="6708"/>
                    <a:pt x="2971" y="6708"/>
                  </a:cubicBezTo>
                  <a:cubicBezTo>
                    <a:pt x="5297" y="6708"/>
                    <a:pt x="7271" y="2054"/>
                    <a:pt x="5364" y="597"/>
                  </a:cubicBezTo>
                  <a:cubicBezTo>
                    <a:pt x="4764" y="143"/>
                    <a:pt x="4324" y="1"/>
                    <a:pt x="4010" y="1"/>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3"/>
            <p:cNvSpPr/>
            <p:nvPr/>
          </p:nvSpPr>
          <p:spPr>
            <a:xfrm>
              <a:off x="1758275" y="965075"/>
              <a:ext cx="414875" cy="443325"/>
            </a:xfrm>
            <a:custGeom>
              <a:avLst/>
              <a:gdLst/>
              <a:ahLst/>
              <a:cxnLst/>
              <a:rect l="l" t="t" r="r" b="b"/>
              <a:pathLst>
                <a:path w="16595" h="17733" extrusionOk="0">
                  <a:moveTo>
                    <a:pt x="7006" y="0"/>
                  </a:moveTo>
                  <a:cubicBezTo>
                    <a:pt x="4870" y="0"/>
                    <a:pt x="3064" y="1115"/>
                    <a:pt x="2762" y="2964"/>
                  </a:cubicBezTo>
                  <a:cubicBezTo>
                    <a:pt x="2762" y="2964"/>
                    <a:pt x="1" y="9629"/>
                    <a:pt x="5753" y="13555"/>
                  </a:cubicBezTo>
                  <a:cubicBezTo>
                    <a:pt x="5753" y="13555"/>
                    <a:pt x="5113" y="17230"/>
                    <a:pt x="6734" y="17732"/>
                  </a:cubicBezTo>
                  <a:cubicBezTo>
                    <a:pt x="6734" y="17732"/>
                    <a:pt x="6323" y="14194"/>
                    <a:pt x="8332" y="13350"/>
                  </a:cubicBezTo>
                  <a:cubicBezTo>
                    <a:pt x="8566" y="13252"/>
                    <a:pt x="8793" y="13207"/>
                    <a:pt x="9009" y="13207"/>
                  </a:cubicBezTo>
                  <a:cubicBezTo>
                    <a:pt x="10662" y="13207"/>
                    <a:pt x="11675" y="15839"/>
                    <a:pt x="10706" y="17595"/>
                  </a:cubicBezTo>
                  <a:cubicBezTo>
                    <a:pt x="10706" y="17595"/>
                    <a:pt x="16595" y="13464"/>
                    <a:pt x="14335" y="6183"/>
                  </a:cubicBezTo>
                  <a:cubicBezTo>
                    <a:pt x="12968" y="1801"/>
                    <a:pt x="9721" y="0"/>
                    <a:pt x="7006"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3"/>
            <p:cNvSpPr/>
            <p:nvPr/>
          </p:nvSpPr>
          <p:spPr>
            <a:xfrm>
              <a:off x="1468975" y="929975"/>
              <a:ext cx="501325" cy="339650"/>
            </a:xfrm>
            <a:custGeom>
              <a:avLst/>
              <a:gdLst/>
              <a:ahLst/>
              <a:cxnLst/>
              <a:rect l="l" t="t" r="r" b="b"/>
              <a:pathLst>
                <a:path w="20053" h="13586" extrusionOk="0">
                  <a:moveTo>
                    <a:pt x="10102" y="1"/>
                  </a:moveTo>
                  <a:cubicBezTo>
                    <a:pt x="9316" y="1"/>
                    <a:pt x="8446" y="105"/>
                    <a:pt x="7487" y="351"/>
                  </a:cubicBezTo>
                  <a:cubicBezTo>
                    <a:pt x="1004" y="1994"/>
                    <a:pt x="0" y="6126"/>
                    <a:pt x="137" y="11535"/>
                  </a:cubicBezTo>
                  <a:cubicBezTo>
                    <a:pt x="175" y="13042"/>
                    <a:pt x="428" y="13585"/>
                    <a:pt x="772" y="13585"/>
                  </a:cubicBezTo>
                  <a:cubicBezTo>
                    <a:pt x="1664" y="13585"/>
                    <a:pt x="3173" y="9938"/>
                    <a:pt x="3173" y="9938"/>
                  </a:cubicBezTo>
                  <a:cubicBezTo>
                    <a:pt x="3173" y="9938"/>
                    <a:pt x="5151" y="5754"/>
                    <a:pt x="9702" y="5754"/>
                  </a:cubicBezTo>
                  <a:cubicBezTo>
                    <a:pt x="11097" y="5754"/>
                    <a:pt x="12735" y="6147"/>
                    <a:pt x="14631" y="7176"/>
                  </a:cubicBezTo>
                  <a:cubicBezTo>
                    <a:pt x="16230" y="8047"/>
                    <a:pt x="17235" y="8391"/>
                    <a:pt x="17826" y="8391"/>
                  </a:cubicBezTo>
                  <a:cubicBezTo>
                    <a:pt x="20053" y="8391"/>
                    <a:pt x="16389" y="3501"/>
                    <a:pt x="16389" y="3501"/>
                  </a:cubicBezTo>
                  <a:cubicBezTo>
                    <a:pt x="16389" y="3501"/>
                    <a:pt x="14647" y="1"/>
                    <a:pt x="10102"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3"/>
            <p:cNvSpPr/>
            <p:nvPr/>
          </p:nvSpPr>
          <p:spPr>
            <a:xfrm>
              <a:off x="2043600" y="1342750"/>
              <a:ext cx="59375" cy="42825"/>
            </a:xfrm>
            <a:custGeom>
              <a:avLst/>
              <a:gdLst/>
              <a:ahLst/>
              <a:cxnLst/>
              <a:rect l="l" t="t" r="r" b="b"/>
              <a:pathLst>
                <a:path w="2375" h="1713" extrusionOk="0">
                  <a:moveTo>
                    <a:pt x="2374" y="0"/>
                  </a:moveTo>
                  <a:lnTo>
                    <a:pt x="0" y="388"/>
                  </a:lnTo>
                  <a:lnTo>
                    <a:pt x="92" y="1712"/>
                  </a:lnTo>
                  <a:lnTo>
                    <a:pt x="2374" y="1324"/>
                  </a:lnTo>
                  <a:lnTo>
                    <a:pt x="2374" y="0"/>
                  </a:lnTo>
                  <a:close/>
                </a:path>
              </a:pathLst>
            </a:custGeom>
            <a:solidFill>
              <a:srgbClr val="FF6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3"/>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3"/>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3"/>
            <p:cNvSpPr/>
            <p:nvPr/>
          </p:nvSpPr>
          <p:spPr>
            <a:xfrm>
              <a:off x="1607625" y="1290250"/>
              <a:ext cx="57100" cy="145525"/>
            </a:xfrm>
            <a:custGeom>
              <a:avLst/>
              <a:gdLst/>
              <a:ahLst/>
              <a:cxnLst/>
              <a:rect l="l" t="t" r="r" b="b"/>
              <a:pathLst>
                <a:path w="2284" h="5821" extrusionOk="0">
                  <a:moveTo>
                    <a:pt x="2283" y="0"/>
                  </a:moveTo>
                  <a:cubicBezTo>
                    <a:pt x="2055" y="366"/>
                    <a:pt x="1850" y="731"/>
                    <a:pt x="1644" y="1073"/>
                  </a:cubicBezTo>
                  <a:cubicBezTo>
                    <a:pt x="1553" y="1256"/>
                    <a:pt x="1462" y="1438"/>
                    <a:pt x="1370" y="1621"/>
                  </a:cubicBezTo>
                  <a:cubicBezTo>
                    <a:pt x="1256" y="1804"/>
                    <a:pt x="1188" y="1986"/>
                    <a:pt x="1096" y="2169"/>
                  </a:cubicBezTo>
                  <a:cubicBezTo>
                    <a:pt x="1005" y="2351"/>
                    <a:pt x="914" y="2534"/>
                    <a:pt x="822" y="2717"/>
                  </a:cubicBezTo>
                  <a:cubicBezTo>
                    <a:pt x="731" y="2899"/>
                    <a:pt x="663" y="3105"/>
                    <a:pt x="571" y="3287"/>
                  </a:cubicBezTo>
                  <a:cubicBezTo>
                    <a:pt x="412" y="3652"/>
                    <a:pt x="252" y="4018"/>
                    <a:pt x="92" y="4406"/>
                  </a:cubicBezTo>
                  <a:lnTo>
                    <a:pt x="1" y="4657"/>
                  </a:lnTo>
                  <a:lnTo>
                    <a:pt x="183" y="4771"/>
                  </a:lnTo>
                  <a:cubicBezTo>
                    <a:pt x="480" y="4976"/>
                    <a:pt x="777" y="5159"/>
                    <a:pt x="1096" y="5319"/>
                  </a:cubicBezTo>
                  <a:cubicBezTo>
                    <a:pt x="1416" y="5501"/>
                    <a:pt x="1735" y="5661"/>
                    <a:pt x="2055" y="5821"/>
                  </a:cubicBezTo>
                  <a:cubicBezTo>
                    <a:pt x="1827" y="5524"/>
                    <a:pt x="1576" y="5273"/>
                    <a:pt x="1325" y="5022"/>
                  </a:cubicBezTo>
                  <a:cubicBezTo>
                    <a:pt x="1137" y="4834"/>
                    <a:pt x="936" y="4659"/>
                    <a:pt x="742" y="4478"/>
                  </a:cubicBezTo>
                  <a:lnTo>
                    <a:pt x="742" y="4478"/>
                  </a:lnTo>
                  <a:cubicBezTo>
                    <a:pt x="812" y="4362"/>
                    <a:pt x="879" y="4247"/>
                    <a:pt x="937" y="4132"/>
                  </a:cubicBezTo>
                  <a:cubicBezTo>
                    <a:pt x="1051" y="3972"/>
                    <a:pt x="1142" y="3767"/>
                    <a:pt x="1233" y="3584"/>
                  </a:cubicBezTo>
                  <a:cubicBezTo>
                    <a:pt x="1416" y="3219"/>
                    <a:pt x="1576" y="2831"/>
                    <a:pt x="1713" y="2443"/>
                  </a:cubicBezTo>
                  <a:cubicBezTo>
                    <a:pt x="1872" y="2055"/>
                    <a:pt x="1987" y="1667"/>
                    <a:pt x="2078" y="1256"/>
                  </a:cubicBezTo>
                  <a:cubicBezTo>
                    <a:pt x="2192" y="845"/>
                    <a:pt x="2260" y="434"/>
                    <a:pt x="2283" y="0"/>
                  </a:cubicBezTo>
                  <a:close/>
                </a:path>
              </a:pathLst>
            </a:custGeom>
            <a:solidFill>
              <a:srgbClr val="7F3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3"/>
            <p:cNvSpPr/>
            <p:nvPr/>
          </p:nvSpPr>
          <p:spPr>
            <a:xfrm>
              <a:off x="1960850" y="1321300"/>
              <a:ext cx="54225" cy="109350"/>
            </a:xfrm>
            <a:custGeom>
              <a:avLst/>
              <a:gdLst/>
              <a:ahLst/>
              <a:cxnLst/>
              <a:rect l="l" t="t" r="r" b="b"/>
              <a:pathLst>
                <a:path w="2169" h="4374" extrusionOk="0">
                  <a:moveTo>
                    <a:pt x="1133" y="0"/>
                  </a:moveTo>
                  <a:cubicBezTo>
                    <a:pt x="1040" y="0"/>
                    <a:pt x="940" y="16"/>
                    <a:pt x="868" y="59"/>
                  </a:cubicBezTo>
                  <a:cubicBezTo>
                    <a:pt x="754" y="128"/>
                    <a:pt x="663" y="242"/>
                    <a:pt x="594" y="333"/>
                  </a:cubicBezTo>
                  <a:cubicBezTo>
                    <a:pt x="457" y="539"/>
                    <a:pt x="389" y="744"/>
                    <a:pt x="343" y="950"/>
                  </a:cubicBezTo>
                  <a:cubicBezTo>
                    <a:pt x="275" y="1155"/>
                    <a:pt x="229" y="1338"/>
                    <a:pt x="206" y="1543"/>
                  </a:cubicBezTo>
                  <a:cubicBezTo>
                    <a:pt x="160" y="1954"/>
                    <a:pt x="138" y="2365"/>
                    <a:pt x="160" y="2776"/>
                  </a:cubicBezTo>
                  <a:lnTo>
                    <a:pt x="160" y="2867"/>
                  </a:lnTo>
                  <a:lnTo>
                    <a:pt x="252" y="2935"/>
                  </a:lnTo>
                  <a:lnTo>
                    <a:pt x="343" y="2981"/>
                  </a:lnTo>
                  <a:cubicBezTo>
                    <a:pt x="366" y="3004"/>
                    <a:pt x="411" y="3027"/>
                    <a:pt x="434" y="3050"/>
                  </a:cubicBezTo>
                  <a:lnTo>
                    <a:pt x="503" y="3118"/>
                  </a:lnTo>
                  <a:cubicBezTo>
                    <a:pt x="526" y="3141"/>
                    <a:pt x="548" y="3187"/>
                    <a:pt x="548" y="3209"/>
                  </a:cubicBezTo>
                  <a:cubicBezTo>
                    <a:pt x="571" y="3232"/>
                    <a:pt x="594" y="3255"/>
                    <a:pt x="594" y="3301"/>
                  </a:cubicBezTo>
                  <a:cubicBezTo>
                    <a:pt x="617" y="3323"/>
                    <a:pt x="617" y="3346"/>
                    <a:pt x="617" y="3392"/>
                  </a:cubicBezTo>
                  <a:cubicBezTo>
                    <a:pt x="640" y="3460"/>
                    <a:pt x="617" y="3529"/>
                    <a:pt x="594" y="3597"/>
                  </a:cubicBezTo>
                  <a:cubicBezTo>
                    <a:pt x="548" y="3734"/>
                    <a:pt x="480" y="3871"/>
                    <a:pt x="366" y="4008"/>
                  </a:cubicBezTo>
                  <a:cubicBezTo>
                    <a:pt x="252" y="4145"/>
                    <a:pt x="138" y="4259"/>
                    <a:pt x="1" y="4373"/>
                  </a:cubicBezTo>
                  <a:cubicBezTo>
                    <a:pt x="160" y="4305"/>
                    <a:pt x="320" y="4214"/>
                    <a:pt x="457" y="4100"/>
                  </a:cubicBezTo>
                  <a:cubicBezTo>
                    <a:pt x="594" y="3985"/>
                    <a:pt x="731" y="3848"/>
                    <a:pt x="799" y="3666"/>
                  </a:cubicBezTo>
                  <a:cubicBezTo>
                    <a:pt x="845" y="3597"/>
                    <a:pt x="891" y="3483"/>
                    <a:pt x="891" y="3392"/>
                  </a:cubicBezTo>
                  <a:cubicBezTo>
                    <a:pt x="891" y="3323"/>
                    <a:pt x="891" y="3278"/>
                    <a:pt x="868" y="3232"/>
                  </a:cubicBezTo>
                  <a:cubicBezTo>
                    <a:pt x="868" y="3164"/>
                    <a:pt x="845" y="3118"/>
                    <a:pt x="822" y="3072"/>
                  </a:cubicBezTo>
                  <a:cubicBezTo>
                    <a:pt x="799" y="3027"/>
                    <a:pt x="777" y="2981"/>
                    <a:pt x="754" y="2935"/>
                  </a:cubicBezTo>
                  <a:lnTo>
                    <a:pt x="663" y="2821"/>
                  </a:lnTo>
                  <a:cubicBezTo>
                    <a:pt x="617" y="2776"/>
                    <a:pt x="594" y="2753"/>
                    <a:pt x="548" y="2730"/>
                  </a:cubicBezTo>
                  <a:lnTo>
                    <a:pt x="526" y="2712"/>
                  </a:lnTo>
                  <a:lnTo>
                    <a:pt x="526" y="2712"/>
                  </a:lnTo>
                  <a:cubicBezTo>
                    <a:pt x="531" y="2345"/>
                    <a:pt x="574" y="1978"/>
                    <a:pt x="617" y="1612"/>
                  </a:cubicBezTo>
                  <a:cubicBezTo>
                    <a:pt x="663" y="1224"/>
                    <a:pt x="754" y="836"/>
                    <a:pt x="914" y="539"/>
                  </a:cubicBezTo>
                  <a:cubicBezTo>
                    <a:pt x="1005" y="379"/>
                    <a:pt x="1073" y="333"/>
                    <a:pt x="1210" y="333"/>
                  </a:cubicBezTo>
                  <a:cubicBezTo>
                    <a:pt x="1256" y="356"/>
                    <a:pt x="1370" y="402"/>
                    <a:pt x="1461" y="425"/>
                  </a:cubicBezTo>
                  <a:cubicBezTo>
                    <a:pt x="1530" y="470"/>
                    <a:pt x="1598" y="516"/>
                    <a:pt x="1667" y="562"/>
                  </a:cubicBezTo>
                  <a:cubicBezTo>
                    <a:pt x="1735" y="630"/>
                    <a:pt x="1804" y="699"/>
                    <a:pt x="1872" y="767"/>
                  </a:cubicBezTo>
                  <a:cubicBezTo>
                    <a:pt x="1918" y="836"/>
                    <a:pt x="1964" y="904"/>
                    <a:pt x="1986" y="995"/>
                  </a:cubicBezTo>
                  <a:cubicBezTo>
                    <a:pt x="2055" y="1178"/>
                    <a:pt x="2078" y="1383"/>
                    <a:pt x="2078" y="1589"/>
                  </a:cubicBezTo>
                  <a:cubicBezTo>
                    <a:pt x="2146" y="1383"/>
                    <a:pt x="2169" y="1178"/>
                    <a:pt x="2146" y="972"/>
                  </a:cubicBezTo>
                  <a:cubicBezTo>
                    <a:pt x="2123" y="858"/>
                    <a:pt x="2078" y="767"/>
                    <a:pt x="2032" y="653"/>
                  </a:cubicBezTo>
                  <a:cubicBezTo>
                    <a:pt x="1986" y="562"/>
                    <a:pt x="1918" y="470"/>
                    <a:pt x="1849" y="379"/>
                  </a:cubicBezTo>
                  <a:cubicBezTo>
                    <a:pt x="1781" y="311"/>
                    <a:pt x="1690" y="219"/>
                    <a:pt x="1598" y="174"/>
                  </a:cubicBezTo>
                  <a:cubicBezTo>
                    <a:pt x="1484" y="105"/>
                    <a:pt x="1416" y="59"/>
                    <a:pt x="1279" y="14"/>
                  </a:cubicBezTo>
                  <a:cubicBezTo>
                    <a:pt x="1237" y="5"/>
                    <a:pt x="1186" y="0"/>
                    <a:pt x="1133" y="0"/>
                  </a:cubicBezTo>
                  <a:close/>
                </a:path>
              </a:pathLst>
            </a:custGeom>
            <a:solidFill>
              <a:srgbClr val="7F3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3"/>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3"/>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3"/>
            <p:cNvSpPr/>
            <p:nvPr/>
          </p:nvSpPr>
          <p:spPr>
            <a:xfrm>
              <a:off x="1591075" y="1468850"/>
              <a:ext cx="176350" cy="36975"/>
            </a:xfrm>
            <a:custGeom>
              <a:avLst/>
              <a:gdLst/>
              <a:ahLst/>
              <a:cxnLst/>
              <a:rect l="l" t="t" r="r" b="b"/>
              <a:pathLst>
                <a:path w="7054" h="1479" extrusionOk="0">
                  <a:moveTo>
                    <a:pt x="1" y="1"/>
                  </a:moveTo>
                  <a:lnTo>
                    <a:pt x="1" y="1"/>
                  </a:lnTo>
                  <a:cubicBezTo>
                    <a:pt x="1222" y="1117"/>
                    <a:pt x="2457" y="1479"/>
                    <a:pt x="3545" y="1479"/>
                  </a:cubicBezTo>
                  <a:cubicBezTo>
                    <a:pt x="5549" y="1479"/>
                    <a:pt x="7054" y="252"/>
                    <a:pt x="7054" y="25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3"/>
            <p:cNvSpPr/>
            <p:nvPr/>
          </p:nvSpPr>
          <p:spPr>
            <a:xfrm>
              <a:off x="836975" y="4167375"/>
              <a:ext cx="517325" cy="731725"/>
            </a:xfrm>
            <a:custGeom>
              <a:avLst/>
              <a:gdLst/>
              <a:ahLst/>
              <a:cxnLst/>
              <a:rect l="l" t="t" r="r" b="b"/>
              <a:pathLst>
                <a:path w="20693" h="29269" extrusionOk="0">
                  <a:moveTo>
                    <a:pt x="20692" y="0"/>
                  </a:moveTo>
                  <a:lnTo>
                    <a:pt x="11562" y="7031"/>
                  </a:lnTo>
                  <a:lnTo>
                    <a:pt x="10238" y="23784"/>
                  </a:lnTo>
                  <a:cubicBezTo>
                    <a:pt x="1148" y="27981"/>
                    <a:pt x="0" y="29268"/>
                    <a:pt x="1907" y="29268"/>
                  </a:cubicBezTo>
                  <a:cubicBezTo>
                    <a:pt x="4750" y="29268"/>
                    <a:pt x="14379" y="26408"/>
                    <a:pt x="14598" y="26067"/>
                  </a:cubicBezTo>
                  <a:cubicBezTo>
                    <a:pt x="14986" y="25496"/>
                    <a:pt x="20692" y="1"/>
                    <a:pt x="20692" y="0"/>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3"/>
            <p:cNvSpPr/>
            <p:nvPr/>
          </p:nvSpPr>
          <p:spPr>
            <a:xfrm>
              <a:off x="1099200" y="4167375"/>
              <a:ext cx="255100" cy="527900"/>
            </a:xfrm>
            <a:custGeom>
              <a:avLst/>
              <a:gdLst/>
              <a:ahLst/>
              <a:cxnLst/>
              <a:rect l="l" t="t" r="r" b="b"/>
              <a:pathLst>
                <a:path w="10204" h="21116" extrusionOk="0">
                  <a:moveTo>
                    <a:pt x="10203" y="0"/>
                  </a:moveTo>
                  <a:lnTo>
                    <a:pt x="1073" y="7031"/>
                  </a:lnTo>
                  <a:lnTo>
                    <a:pt x="0" y="20589"/>
                  </a:lnTo>
                  <a:cubicBezTo>
                    <a:pt x="1214" y="20977"/>
                    <a:pt x="2590" y="21115"/>
                    <a:pt x="3953" y="21115"/>
                  </a:cubicBezTo>
                  <a:cubicBezTo>
                    <a:pt x="4435" y="21115"/>
                    <a:pt x="4916" y="21098"/>
                    <a:pt x="5387" y="21068"/>
                  </a:cubicBezTo>
                  <a:cubicBezTo>
                    <a:pt x="7168" y="13513"/>
                    <a:pt x="10203" y="1"/>
                    <a:pt x="10203" y="0"/>
                  </a:cubicBezTo>
                  <a:close/>
                </a:path>
              </a:pathLst>
            </a:custGeom>
            <a:solidFill>
              <a:srgbClr val="863F38">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3"/>
            <p:cNvSpPr/>
            <p:nvPr/>
          </p:nvSpPr>
          <p:spPr>
            <a:xfrm>
              <a:off x="803950" y="4787075"/>
              <a:ext cx="408250" cy="119925"/>
            </a:xfrm>
            <a:custGeom>
              <a:avLst/>
              <a:gdLst/>
              <a:ahLst/>
              <a:cxnLst/>
              <a:rect l="l" t="t" r="r" b="b"/>
              <a:pathLst>
                <a:path w="16330" h="4797" extrusionOk="0">
                  <a:moveTo>
                    <a:pt x="16330" y="1"/>
                  </a:moveTo>
                  <a:cubicBezTo>
                    <a:pt x="16330" y="1"/>
                    <a:pt x="11788" y="1849"/>
                    <a:pt x="8820" y="2169"/>
                  </a:cubicBezTo>
                  <a:cubicBezTo>
                    <a:pt x="8533" y="2202"/>
                    <a:pt x="8289" y="2217"/>
                    <a:pt x="8083" y="2217"/>
                  </a:cubicBezTo>
                  <a:cubicBezTo>
                    <a:pt x="6156" y="2217"/>
                    <a:pt x="7496" y="914"/>
                    <a:pt x="7496" y="914"/>
                  </a:cubicBezTo>
                  <a:lnTo>
                    <a:pt x="7496" y="914"/>
                  </a:lnTo>
                  <a:cubicBezTo>
                    <a:pt x="4635" y="2186"/>
                    <a:pt x="1" y="4796"/>
                    <a:pt x="2792" y="4796"/>
                  </a:cubicBezTo>
                  <a:cubicBezTo>
                    <a:pt x="3007" y="4796"/>
                    <a:pt x="3265" y="4781"/>
                    <a:pt x="3570" y="4748"/>
                  </a:cubicBezTo>
                  <a:cubicBezTo>
                    <a:pt x="7862" y="4292"/>
                    <a:pt x="15987" y="1416"/>
                    <a:pt x="15987" y="1416"/>
                  </a:cubicBezTo>
                  <a:lnTo>
                    <a:pt x="16330" y="1"/>
                  </a:ln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3"/>
            <p:cNvSpPr/>
            <p:nvPr/>
          </p:nvSpPr>
          <p:spPr>
            <a:xfrm>
              <a:off x="850150" y="4812175"/>
              <a:ext cx="355775" cy="94750"/>
            </a:xfrm>
            <a:custGeom>
              <a:avLst/>
              <a:gdLst/>
              <a:ahLst/>
              <a:cxnLst/>
              <a:rect l="l" t="t" r="r" b="b"/>
              <a:pathLst>
                <a:path w="14231" h="3790" extrusionOk="0">
                  <a:moveTo>
                    <a:pt x="14231" y="1"/>
                  </a:moveTo>
                  <a:lnTo>
                    <a:pt x="14231" y="1"/>
                  </a:lnTo>
                  <a:cubicBezTo>
                    <a:pt x="13226" y="343"/>
                    <a:pt x="5740" y="2968"/>
                    <a:pt x="1654" y="3402"/>
                  </a:cubicBezTo>
                  <a:cubicBezTo>
                    <a:pt x="1352" y="3435"/>
                    <a:pt x="1094" y="3450"/>
                    <a:pt x="877" y="3450"/>
                  </a:cubicBezTo>
                  <a:cubicBezTo>
                    <a:pt x="504" y="3450"/>
                    <a:pt x="255" y="3406"/>
                    <a:pt x="125" y="3333"/>
                  </a:cubicBezTo>
                  <a:lnTo>
                    <a:pt x="125" y="3333"/>
                  </a:lnTo>
                  <a:cubicBezTo>
                    <a:pt x="1" y="3616"/>
                    <a:pt x="220" y="3790"/>
                    <a:pt x="951" y="3790"/>
                  </a:cubicBezTo>
                  <a:cubicBezTo>
                    <a:pt x="1163" y="3790"/>
                    <a:pt x="1419" y="3775"/>
                    <a:pt x="1722" y="3744"/>
                  </a:cubicBezTo>
                  <a:cubicBezTo>
                    <a:pt x="6014" y="3288"/>
                    <a:pt x="14139" y="412"/>
                    <a:pt x="14139" y="412"/>
                  </a:cubicBezTo>
                  <a:lnTo>
                    <a:pt x="1423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3"/>
            <p:cNvSpPr/>
            <p:nvPr/>
          </p:nvSpPr>
          <p:spPr>
            <a:xfrm>
              <a:off x="1751425" y="4162225"/>
              <a:ext cx="480700" cy="752925"/>
            </a:xfrm>
            <a:custGeom>
              <a:avLst/>
              <a:gdLst/>
              <a:ahLst/>
              <a:cxnLst/>
              <a:rect l="l" t="t" r="r" b="b"/>
              <a:pathLst>
                <a:path w="19228" h="30117" extrusionOk="0">
                  <a:moveTo>
                    <a:pt x="1" y="1"/>
                  </a:moveTo>
                  <a:cubicBezTo>
                    <a:pt x="1" y="1"/>
                    <a:pt x="4497" y="25725"/>
                    <a:pt x="4863" y="26318"/>
                  </a:cubicBezTo>
                  <a:cubicBezTo>
                    <a:pt x="5072" y="26681"/>
                    <a:pt x="14942" y="30116"/>
                    <a:pt x="17559" y="30116"/>
                  </a:cubicBezTo>
                  <a:cubicBezTo>
                    <a:pt x="19227" y="30116"/>
                    <a:pt x="17947" y="28720"/>
                    <a:pt x="9336" y="24241"/>
                  </a:cubicBezTo>
                  <a:lnTo>
                    <a:pt x="8788" y="7465"/>
                  </a:lnTo>
                  <a:lnTo>
                    <a:pt x="1" y="1"/>
                  </a:ln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3"/>
            <p:cNvSpPr/>
            <p:nvPr/>
          </p:nvSpPr>
          <p:spPr>
            <a:xfrm>
              <a:off x="1751425" y="4162225"/>
              <a:ext cx="230575" cy="535125"/>
            </a:xfrm>
            <a:custGeom>
              <a:avLst/>
              <a:gdLst/>
              <a:ahLst/>
              <a:cxnLst/>
              <a:rect l="l" t="t" r="r" b="b"/>
              <a:pathLst>
                <a:path w="9223" h="21405" extrusionOk="0">
                  <a:moveTo>
                    <a:pt x="1" y="1"/>
                  </a:moveTo>
                  <a:cubicBezTo>
                    <a:pt x="1" y="1"/>
                    <a:pt x="2375" y="13628"/>
                    <a:pt x="3813" y="21274"/>
                  </a:cubicBezTo>
                  <a:cubicBezTo>
                    <a:pt x="4580" y="21352"/>
                    <a:pt x="5371" y="21405"/>
                    <a:pt x="6156" y="21405"/>
                  </a:cubicBezTo>
                  <a:cubicBezTo>
                    <a:pt x="7217" y="21405"/>
                    <a:pt x="8265" y="21308"/>
                    <a:pt x="9222" y="21046"/>
                  </a:cubicBezTo>
                  <a:lnTo>
                    <a:pt x="8788" y="7465"/>
                  </a:lnTo>
                  <a:lnTo>
                    <a:pt x="1" y="1"/>
                  </a:lnTo>
                  <a:close/>
                </a:path>
              </a:pathLst>
            </a:custGeom>
            <a:solidFill>
              <a:srgbClr val="863F38">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3"/>
            <p:cNvSpPr/>
            <p:nvPr/>
          </p:nvSpPr>
          <p:spPr>
            <a:xfrm>
              <a:off x="1864425" y="4788225"/>
              <a:ext cx="397300" cy="135650"/>
            </a:xfrm>
            <a:custGeom>
              <a:avLst/>
              <a:gdLst/>
              <a:ahLst/>
              <a:cxnLst/>
              <a:rect l="l" t="t" r="r" b="b"/>
              <a:pathLst>
                <a:path w="15892" h="5426" extrusionOk="0">
                  <a:moveTo>
                    <a:pt x="0" y="0"/>
                  </a:moveTo>
                  <a:lnTo>
                    <a:pt x="274" y="1415"/>
                  </a:lnTo>
                  <a:cubicBezTo>
                    <a:pt x="274" y="1415"/>
                    <a:pt x="8240" y="4679"/>
                    <a:pt x="12508" y="5341"/>
                  </a:cubicBezTo>
                  <a:cubicBezTo>
                    <a:pt x="12893" y="5399"/>
                    <a:pt x="13203" y="5426"/>
                    <a:pt x="13445" y="5426"/>
                  </a:cubicBezTo>
                  <a:cubicBezTo>
                    <a:pt x="15891" y="5426"/>
                    <a:pt x="11506" y="2695"/>
                    <a:pt x="8765" y="1324"/>
                  </a:cubicBezTo>
                  <a:lnTo>
                    <a:pt x="8765" y="1324"/>
                  </a:lnTo>
                  <a:cubicBezTo>
                    <a:pt x="8765" y="1324"/>
                    <a:pt x="9969" y="2598"/>
                    <a:pt x="8304" y="2598"/>
                  </a:cubicBezTo>
                  <a:cubicBezTo>
                    <a:pt x="8065" y="2598"/>
                    <a:pt x="7766" y="2571"/>
                    <a:pt x="7396" y="2511"/>
                  </a:cubicBezTo>
                  <a:cubicBezTo>
                    <a:pt x="4451" y="2032"/>
                    <a:pt x="0" y="0"/>
                    <a:pt x="0" y="0"/>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3"/>
            <p:cNvSpPr/>
            <p:nvPr/>
          </p:nvSpPr>
          <p:spPr>
            <a:xfrm>
              <a:off x="1868975" y="4813325"/>
              <a:ext cx="351150" cy="110350"/>
            </a:xfrm>
            <a:custGeom>
              <a:avLst/>
              <a:gdLst/>
              <a:ahLst/>
              <a:cxnLst/>
              <a:rect l="l" t="t" r="r" b="b"/>
              <a:pathLst>
                <a:path w="14046" h="4414" extrusionOk="0">
                  <a:moveTo>
                    <a:pt x="1" y="1"/>
                  </a:moveTo>
                  <a:lnTo>
                    <a:pt x="92" y="411"/>
                  </a:lnTo>
                  <a:cubicBezTo>
                    <a:pt x="92" y="411"/>
                    <a:pt x="8058" y="3675"/>
                    <a:pt x="12326" y="4337"/>
                  </a:cubicBezTo>
                  <a:cubicBezTo>
                    <a:pt x="12701" y="4389"/>
                    <a:pt x="13004" y="4413"/>
                    <a:pt x="13243" y="4413"/>
                  </a:cubicBezTo>
                  <a:cubicBezTo>
                    <a:pt x="13850" y="4413"/>
                    <a:pt x="14045" y="4257"/>
                    <a:pt x="13947" y="3995"/>
                  </a:cubicBezTo>
                  <a:lnTo>
                    <a:pt x="13947" y="3995"/>
                  </a:lnTo>
                  <a:cubicBezTo>
                    <a:pt x="13833" y="4052"/>
                    <a:pt x="13656" y="4081"/>
                    <a:pt x="13405" y="4081"/>
                  </a:cubicBezTo>
                  <a:cubicBezTo>
                    <a:pt x="13154" y="4081"/>
                    <a:pt x="12829" y="4052"/>
                    <a:pt x="12418" y="3995"/>
                  </a:cubicBezTo>
                  <a:cubicBezTo>
                    <a:pt x="8355" y="3356"/>
                    <a:pt x="1005" y="411"/>
                    <a:pt x="1"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3"/>
            <p:cNvSpPr/>
            <p:nvPr/>
          </p:nvSpPr>
          <p:spPr>
            <a:xfrm>
              <a:off x="1077525" y="2542775"/>
              <a:ext cx="1058525" cy="2136050"/>
            </a:xfrm>
            <a:custGeom>
              <a:avLst/>
              <a:gdLst/>
              <a:ahLst/>
              <a:cxnLst/>
              <a:rect l="l" t="t" r="r" b="b"/>
              <a:pathLst>
                <a:path w="42341" h="85442" extrusionOk="0">
                  <a:moveTo>
                    <a:pt x="11709" y="1"/>
                  </a:moveTo>
                  <a:cubicBezTo>
                    <a:pt x="1552" y="23328"/>
                    <a:pt x="0" y="78451"/>
                    <a:pt x="137" y="83633"/>
                  </a:cubicBezTo>
                  <a:cubicBezTo>
                    <a:pt x="137" y="83633"/>
                    <a:pt x="3293" y="84722"/>
                    <a:pt x="5559" y="84722"/>
                  </a:cubicBezTo>
                  <a:cubicBezTo>
                    <a:pt x="6370" y="84722"/>
                    <a:pt x="7067" y="84582"/>
                    <a:pt x="7464" y="84203"/>
                  </a:cubicBezTo>
                  <a:cubicBezTo>
                    <a:pt x="8080" y="79661"/>
                    <a:pt x="20748" y="25542"/>
                    <a:pt x="21091" y="23077"/>
                  </a:cubicBezTo>
                  <a:lnTo>
                    <a:pt x="26820" y="67061"/>
                  </a:lnTo>
                  <a:cubicBezTo>
                    <a:pt x="26820" y="67061"/>
                    <a:pt x="28418" y="83199"/>
                    <a:pt x="28691" y="84705"/>
                  </a:cubicBezTo>
                  <a:cubicBezTo>
                    <a:pt x="30583" y="85269"/>
                    <a:pt x="32296" y="85442"/>
                    <a:pt x="33685" y="85442"/>
                  </a:cubicBezTo>
                  <a:cubicBezTo>
                    <a:pt x="35900" y="85442"/>
                    <a:pt x="37297" y="85002"/>
                    <a:pt x="37297" y="85002"/>
                  </a:cubicBezTo>
                  <a:cubicBezTo>
                    <a:pt x="37297" y="85002"/>
                    <a:pt x="39853" y="42068"/>
                    <a:pt x="41291" y="26980"/>
                  </a:cubicBezTo>
                  <a:cubicBezTo>
                    <a:pt x="42341" y="16161"/>
                    <a:pt x="39625" y="5958"/>
                    <a:pt x="38004" y="1051"/>
                  </a:cubicBezTo>
                  <a:cubicBezTo>
                    <a:pt x="37251" y="1256"/>
                    <a:pt x="36475" y="1462"/>
                    <a:pt x="35676" y="1621"/>
                  </a:cubicBezTo>
                  <a:cubicBezTo>
                    <a:pt x="32138" y="2329"/>
                    <a:pt x="28623" y="2329"/>
                    <a:pt x="25039" y="2420"/>
                  </a:cubicBezTo>
                  <a:cubicBezTo>
                    <a:pt x="24822" y="2424"/>
                    <a:pt x="24607" y="2426"/>
                    <a:pt x="24395" y="2426"/>
                  </a:cubicBezTo>
                  <a:cubicBezTo>
                    <a:pt x="19777" y="2426"/>
                    <a:pt x="16380" y="1485"/>
                    <a:pt x="11709"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23"/>
            <p:cNvSpPr/>
            <p:nvPr/>
          </p:nvSpPr>
          <p:spPr>
            <a:xfrm>
              <a:off x="1342850" y="2542775"/>
              <a:ext cx="719025" cy="161600"/>
            </a:xfrm>
            <a:custGeom>
              <a:avLst/>
              <a:gdLst/>
              <a:ahLst/>
              <a:cxnLst/>
              <a:rect l="l" t="t" r="r" b="b"/>
              <a:pathLst>
                <a:path w="28761" h="6464" extrusionOk="0">
                  <a:moveTo>
                    <a:pt x="1096" y="1"/>
                  </a:moveTo>
                  <a:cubicBezTo>
                    <a:pt x="708" y="845"/>
                    <a:pt x="366" y="1758"/>
                    <a:pt x="1" y="2694"/>
                  </a:cubicBezTo>
                  <a:cubicBezTo>
                    <a:pt x="5811" y="5456"/>
                    <a:pt x="12454" y="6464"/>
                    <a:pt x="18835" y="6464"/>
                  </a:cubicBezTo>
                  <a:cubicBezTo>
                    <a:pt x="19047" y="6464"/>
                    <a:pt x="19259" y="6463"/>
                    <a:pt x="19471" y="6460"/>
                  </a:cubicBezTo>
                  <a:cubicBezTo>
                    <a:pt x="22575" y="6415"/>
                    <a:pt x="25679" y="6187"/>
                    <a:pt x="28761" y="5753"/>
                  </a:cubicBezTo>
                  <a:cubicBezTo>
                    <a:pt x="28281" y="3881"/>
                    <a:pt x="27802" y="2283"/>
                    <a:pt x="27391" y="1051"/>
                  </a:cubicBezTo>
                  <a:cubicBezTo>
                    <a:pt x="26638" y="1256"/>
                    <a:pt x="25862" y="1462"/>
                    <a:pt x="25063" y="1621"/>
                  </a:cubicBezTo>
                  <a:cubicBezTo>
                    <a:pt x="21525" y="2329"/>
                    <a:pt x="18010" y="2329"/>
                    <a:pt x="14426" y="2420"/>
                  </a:cubicBezTo>
                  <a:cubicBezTo>
                    <a:pt x="14209" y="2424"/>
                    <a:pt x="13994" y="2426"/>
                    <a:pt x="13782" y="2426"/>
                  </a:cubicBezTo>
                  <a:cubicBezTo>
                    <a:pt x="9164" y="2426"/>
                    <a:pt x="5767" y="1485"/>
                    <a:pt x="1096" y="1"/>
                  </a:cubicBezTo>
                  <a:close/>
                </a:path>
              </a:pathLst>
            </a:custGeom>
            <a:solidFill>
              <a:srgbClr val="40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23"/>
            <p:cNvSpPr/>
            <p:nvPr/>
          </p:nvSpPr>
          <p:spPr>
            <a:xfrm>
              <a:off x="1078075" y="2868050"/>
              <a:ext cx="525575" cy="1792775"/>
            </a:xfrm>
            <a:custGeom>
              <a:avLst/>
              <a:gdLst/>
              <a:ahLst/>
              <a:cxnLst/>
              <a:rect l="l" t="t" r="r" b="b"/>
              <a:pathLst>
                <a:path w="21023" h="71711" extrusionOk="0">
                  <a:moveTo>
                    <a:pt x="7533" y="0"/>
                  </a:moveTo>
                  <a:cubicBezTo>
                    <a:pt x="1074" y="26774"/>
                    <a:pt x="1" y="66262"/>
                    <a:pt x="115" y="70622"/>
                  </a:cubicBezTo>
                  <a:cubicBezTo>
                    <a:pt x="115" y="70622"/>
                    <a:pt x="3271" y="71711"/>
                    <a:pt x="5537" y="71711"/>
                  </a:cubicBezTo>
                  <a:cubicBezTo>
                    <a:pt x="6348" y="71711"/>
                    <a:pt x="7045" y="71571"/>
                    <a:pt x="7442" y="71192"/>
                  </a:cubicBezTo>
                  <a:cubicBezTo>
                    <a:pt x="8035" y="66764"/>
                    <a:pt x="20110" y="15202"/>
                    <a:pt x="21023" y="10340"/>
                  </a:cubicBezTo>
                  <a:cubicBezTo>
                    <a:pt x="21023" y="10180"/>
                    <a:pt x="21000" y="10021"/>
                    <a:pt x="21000" y="9884"/>
                  </a:cubicBezTo>
                  <a:cubicBezTo>
                    <a:pt x="18330" y="8468"/>
                    <a:pt x="14700" y="6848"/>
                    <a:pt x="12349" y="4771"/>
                  </a:cubicBezTo>
                  <a:cubicBezTo>
                    <a:pt x="10318" y="2990"/>
                    <a:pt x="9177" y="2123"/>
                    <a:pt x="7533" y="0"/>
                  </a:cubicBezTo>
                  <a:close/>
                </a:path>
              </a:pathLst>
            </a:custGeom>
            <a:solidFill>
              <a:srgbClr val="40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3"/>
            <p:cNvSpPr/>
            <p:nvPr/>
          </p:nvSpPr>
          <p:spPr>
            <a:xfrm>
              <a:off x="1316050" y="1692550"/>
              <a:ext cx="780075" cy="939700"/>
            </a:xfrm>
            <a:custGeom>
              <a:avLst/>
              <a:gdLst/>
              <a:ahLst/>
              <a:cxnLst/>
              <a:rect l="l" t="t" r="r" b="b"/>
              <a:pathLst>
                <a:path w="31203" h="37588" extrusionOk="0">
                  <a:moveTo>
                    <a:pt x="10888" y="0"/>
                  </a:moveTo>
                  <a:lnTo>
                    <a:pt x="6049" y="571"/>
                  </a:lnTo>
                  <a:cubicBezTo>
                    <a:pt x="6049" y="571"/>
                    <a:pt x="4634" y="2602"/>
                    <a:pt x="3972" y="7350"/>
                  </a:cubicBezTo>
                  <a:cubicBezTo>
                    <a:pt x="3880" y="7966"/>
                    <a:pt x="3812" y="8879"/>
                    <a:pt x="3766" y="9975"/>
                  </a:cubicBezTo>
                  <a:lnTo>
                    <a:pt x="3378" y="9861"/>
                  </a:lnTo>
                  <a:lnTo>
                    <a:pt x="3378" y="9861"/>
                  </a:lnTo>
                  <a:cubicBezTo>
                    <a:pt x="3378" y="9861"/>
                    <a:pt x="0" y="13079"/>
                    <a:pt x="3629" y="18146"/>
                  </a:cubicBezTo>
                  <a:cubicBezTo>
                    <a:pt x="3652" y="25610"/>
                    <a:pt x="2762" y="34535"/>
                    <a:pt x="2762" y="34535"/>
                  </a:cubicBezTo>
                  <a:cubicBezTo>
                    <a:pt x="2762" y="34535"/>
                    <a:pt x="14118" y="37587"/>
                    <a:pt x="21416" y="37587"/>
                  </a:cubicBezTo>
                  <a:cubicBezTo>
                    <a:pt x="24660" y="37587"/>
                    <a:pt x="27102" y="36984"/>
                    <a:pt x="27390" y="35242"/>
                  </a:cubicBezTo>
                  <a:cubicBezTo>
                    <a:pt x="28303" y="29605"/>
                    <a:pt x="25382" y="23510"/>
                    <a:pt x="25382" y="23510"/>
                  </a:cubicBezTo>
                  <a:cubicBezTo>
                    <a:pt x="30997" y="16868"/>
                    <a:pt x="31202" y="10797"/>
                    <a:pt x="31202" y="10797"/>
                  </a:cubicBezTo>
                  <a:lnTo>
                    <a:pt x="26843" y="1301"/>
                  </a:lnTo>
                  <a:lnTo>
                    <a:pt x="22666" y="480"/>
                  </a:lnTo>
                  <a:cubicBezTo>
                    <a:pt x="22666" y="480"/>
                    <a:pt x="21283" y="4569"/>
                    <a:pt x="16127" y="4569"/>
                  </a:cubicBezTo>
                  <a:cubicBezTo>
                    <a:pt x="15741" y="4569"/>
                    <a:pt x="15334" y="4546"/>
                    <a:pt x="14905" y="4497"/>
                  </a:cubicBezTo>
                  <a:cubicBezTo>
                    <a:pt x="9746" y="3903"/>
                    <a:pt x="10888" y="0"/>
                    <a:pt x="10888" y="0"/>
                  </a:cubicBezTo>
                  <a:close/>
                </a:path>
              </a:pathLst>
            </a:custGeom>
            <a:solidFill>
              <a:srgbClr val="FF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3"/>
            <p:cNvSpPr/>
            <p:nvPr/>
          </p:nvSpPr>
          <p:spPr>
            <a:xfrm>
              <a:off x="1335450" y="1921925"/>
              <a:ext cx="760675" cy="711100"/>
            </a:xfrm>
            <a:custGeom>
              <a:avLst/>
              <a:gdLst/>
              <a:ahLst/>
              <a:cxnLst/>
              <a:rect l="l" t="t" r="r" b="b"/>
              <a:pathLst>
                <a:path w="30427" h="28444" extrusionOk="0">
                  <a:moveTo>
                    <a:pt x="29673" y="1"/>
                  </a:moveTo>
                  <a:cubicBezTo>
                    <a:pt x="27847" y="1690"/>
                    <a:pt x="25268" y="2580"/>
                    <a:pt x="22917" y="3265"/>
                  </a:cubicBezTo>
                  <a:cubicBezTo>
                    <a:pt x="19978" y="4124"/>
                    <a:pt x="16885" y="4841"/>
                    <a:pt x="13801" y="4841"/>
                  </a:cubicBezTo>
                  <a:cubicBezTo>
                    <a:pt x="12789" y="4841"/>
                    <a:pt x="11778" y="4764"/>
                    <a:pt x="10774" y="4589"/>
                  </a:cubicBezTo>
                  <a:cubicBezTo>
                    <a:pt x="7852" y="4064"/>
                    <a:pt x="4908" y="2717"/>
                    <a:pt x="2237" y="1119"/>
                  </a:cubicBezTo>
                  <a:lnTo>
                    <a:pt x="2237" y="1119"/>
                  </a:lnTo>
                  <a:cubicBezTo>
                    <a:pt x="1484" y="2147"/>
                    <a:pt x="0" y="4977"/>
                    <a:pt x="2853" y="8971"/>
                  </a:cubicBezTo>
                  <a:cubicBezTo>
                    <a:pt x="2876" y="16435"/>
                    <a:pt x="2305" y="25497"/>
                    <a:pt x="2305" y="25497"/>
                  </a:cubicBezTo>
                  <a:cubicBezTo>
                    <a:pt x="2305" y="25497"/>
                    <a:pt x="13358" y="28443"/>
                    <a:pt x="20567" y="28443"/>
                  </a:cubicBezTo>
                  <a:cubicBezTo>
                    <a:pt x="23841" y="28443"/>
                    <a:pt x="26322" y="27836"/>
                    <a:pt x="26614" y="26067"/>
                  </a:cubicBezTo>
                  <a:cubicBezTo>
                    <a:pt x="27527" y="20430"/>
                    <a:pt x="24606" y="14335"/>
                    <a:pt x="24606" y="14335"/>
                  </a:cubicBezTo>
                  <a:cubicBezTo>
                    <a:pt x="30221" y="7693"/>
                    <a:pt x="30426" y="1622"/>
                    <a:pt x="30426" y="1622"/>
                  </a:cubicBezTo>
                  <a:lnTo>
                    <a:pt x="296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3"/>
            <p:cNvSpPr/>
            <p:nvPr/>
          </p:nvSpPr>
          <p:spPr>
            <a:xfrm>
              <a:off x="1652150" y="1706250"/>
              <a:ext cx="543250" cy="1172700"/>
            </a:xfrm>
            <a:custGeom>
              <a:avLst/>
              <a:gdLst/>
              <a:ahLst/>
              <a:cxnLst/>
              <a:rect l="l" t="t" r="r" b="b"/>
              <a:pathLst>
                <a:path w="21730" h="46908" extrusionOk="0">
                  <a:moveTo>
                    <a:pt x="10500" y="0"/>
                  </a:moveTo>
                  <a:cubicBezTo>
                    <a:pt x="10500" y="0"/>
                    <a:pt x="0" y="24218"/>
                    <a:pt x="1392" y="46792"/>
                  </a:cubicBezTo>
                  <a:cubicBezTo>
                    <a:pt x="1392" y="46792"/>
                    <a:pt x="2653" y="46907"/>
                    <a:pt x="4622" y="46907"/>
                  </a:cubicBezTo>
                  <a:cubicBezTo>
                    <a:pt x="8191" y="46907"/>
                    <a:pt x="14086" y="46528"/>
                    <a:pt x="19014" y="44395"/>
                  </a:cubicBezTo>
                  <a:lnTo>
                    <a:pt x="14540" y="22574"/>
                  </a:lnTo>
                  <a:cubicBezTo>
                    <a:pt x="14540" y="22574"/>
                    <a:pt x="17964" y="15110"/>
                    <a:pt x="18374" y="13672"/>
                  </a:cubicBezTo>
                  <a:cubicBezTo>
                    <a:pt x="19630" y="9244"/>
                    <a:pt x="21730" y="3218"/>
                    <a:pt x="18169" y="2031"/>
                  </a:cubicBezTo>
                  <a:cubicBezTo>
                    <a:pt x="14631" y="845"/>
                    <a:pt x="10500" y="0"/>
                    <a:pt x="10500" y="0"/>
                  </a:cubicBezTo>
                  <a:close/>
                </a:path>
              </a:pathLst>
            </a:custGeom>
            <a:solidFill>
              <a:srgbClr val="FF6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3"/>
            <p:cNvSpPr/>
            <p:nvPr/>
          </p:nvSpPr>
          <p:spPr>
            <a:xfrm>
              <a:off x="1884775" y="2258850"/>
              <a:ext cx="551450" cy="384475"/>
            </a:xfrm>
            <a:custGeom>
              <a:avLst/>
              <a:gdLst/>
              <a:ahLst/>
              <a:cxnLst/>
              <a:rect l="l" t="t" r="r" b="b"/>
              <a:pathLst>
                <a:path w="22058" h="15379" extrusionOk="0">
                  <a:moveTo>
                    <a:pt x="15781" y="1"/>
                  </a:moveTo>
                  <a:cubicBezTo>
                    <a:pt x="15334" y="1"/>
                    <a:pt x="15050" y="14"/>
                    <a:pt x="15050" y="14"/>
                  </a:cubicBezTo>
                  <a:lnTo>
                    <a:pt x="14342" y="516"/>
                  </a:lnTo>
                  <a:lnTo>
                    <a:pt x="8134" y="11449"/>
                  </a:lnTo>
                  <a:cubicBezTo>
                    <a:pt x="8134" y="11449"/>
                    <a:pt x="7772" y="9030"/>
                    <a:pt x="7161" y="9030"/>
                  </a:cubicBezTo>
                  <a:cubicBezTo>
                    <a:pt x="7158" y="9030"/>
                    <a:pt x="7155" y="9030"/>
                    <a:pt x="7152" y="9030"/>
                  </a:cubicBezTo>
                  <a:cubicBezTo>
                    <a:pt x="6707" y="9030"/>
                    <a:pt x="1511" y="10647"/>
                    <a:pt x="2957" y="10647"/>
                  </a:cubicBezTo>
                  <a:cubicBezTo>
                    <a:pt x="3439" y="10647"/>
                    <a:pt x="4658" y="10468"/>
                    <a:pt x="7038" y="9988"/>
                  </a:cubicBezTo>
                  <a:lnTo>
                    <a:pt x="7038" y="9988"/>
                  </a:lnTo>
                  <a:cubicBezTo>
                    <a:pt x="7038" y="9988"/>
                    <a:pt x="0" y="12271"/>
                    <a:pt x="1752" y="12271"/>
                  </a:cubicBezTo>
                  <a:cubicBezTo>
                    <a:pt x="2344" y="12271"/>
                    <a:pt x="3941" y="12010"/>
                    <a:pt x="7152" y="11312"/>
                  </a:cubicBezTo>
                  <a:lnTo>
                    <a:pt x="7152" y="11312"/>
                  </a:lnTo>
                  <a:cubicBezTo>
                    <a:pt x="7152" y="11312"/>
                    <a:pt x="956" y="13373"/>
                    <a:pt x="2537" y="13373"/>
                  </a:cubicBezTo>
                  <a:cubicBezTo>
                    <a:pt x="3048" y="13373"/>
                    <a:pt x="4368" y="13159"/>
                    <a:pt x="6970" y="12590"/>
                  </a:cubicBezTo>
                  <a:lnTo>
                    <a:pt x="6970" y="12590"/>
                  </a:lnTo>
                  <a:cubicBezTo>
                    <a:pt x="6969" y="12591"/>
                    <a:pt x="1875" y="14426"/>
                    <a:pt x="2722" y="14426"/>
                  </a:cubicBezTo>
                  <a:cubicBezTo>
                    <a:pt x="3040" y="14426"/>
                    <a:pt x="4193" y="14167"/>
                    <a:pt x="6764" y="13458"/>
                  </a:cubicBezTo>
                  <a:cubicBezTo>
                    <a:pt x="6764" y="13458"/>
                    <a:pt x="6841" y="15379"/>
                    <a:pt x="8440" y="15379"/>
                  </a:cubicBezTo>
                  <a:cubicBezTo>
                    <a:pt x="8584" y="15379"/>
                    <a:pt x="8740" y="15363"/>
                    <a:pt x="8910" y="15329"/>
                  </a:cubicBezTo>
                  <a:cubicBezTo>
                    <a:pt x="10941" y="14896"/>
                    <a:pt x="22057" y="3141"/>
                    <a:pt x="21258" y="1452"/>
                  </a:cubicBezTo>
                  <a:cubicBezTo>
                    <a:pt x="20642" y="150"/>
                    <a:pt x="17287" y="1"/>
                    <a:pt x="15781" y="1"/>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3"/>
            <p:cNvSpPr/>
            <p:nvPr/>
          </p:nvSpPr>
          <p:spPr>
            <a:xfrm>
              <a:off x="1914625" y="1706250"/>
              <a:ext cx="559825" cy="907900"/>
            </a:xfrm>
            <a:custGeom>
              <a:avLst/>
              <a:gdLst/>
              <a:ahLst/>
              <a:cxnLst/>
              <a:rect l="l" t="t" r="r" b="b"/>
              <a:pathLst>
                <a:path w="22393" h="36316" extrusionOk="0">
                  <a:moveTo>
                    <a:pt x="1" y="0"/>
                  </a:moveTo>
                  <a:lnTo>
                    <a:pt x="6437" y="12234"/>
                  </a:lnTo>
                  <a:lnTo>
                    <a:pt x="12714" y="21228"/>
                  </a:lnTo>
                  <a:lnTo>
                    <a:pt x="6848" y="32275"/>
                  </a:lnTo>
                  <a:lnTo>
                    <a:pt x="10386" y="36315"/>
                  </a:lnTo>
                  <a:cubicBezTo>
                    <a:pt x="10386" y="36315"/>
                    <a:pt x="21365" y="25998"/>
                    <a:pt x="21867" y="23921"/>
                  </a:cubicBezTo>
                  <a:cubicBezTo>
                    <a:pt x="22392" y="21867"/>
                    <a:pt x="14860" y="5935"/>
                    <a:pt x="12167" y="3469"/>
                  </a:cubicBezTo>
                  <a:cubicBezTo>
                    <a:pt x="9450" y="1004"/>
                    <a:pt x="1" y="0"/>
                    <a:pt x="1" y="0"/>
                  </a:cubicBezTo>
                  <a:close/>
                </a:path>
              </a:pathLst>
            </a:custGeom>
            <a:solidFill>
              <a:srgbClr val="FF6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3"/>
            <p:cNvSpPr/>
            <p:nvPr/>
          </p:nvSpPr>
          <p:spPr>
            <a:xfrm>
              <a:off x="1234425" y="1686825"/>
              <a:ext cx="336700" cy="1144150"/>
            </a:xfrm>
            <a:custGeom>
              <a:avLst/>
              <a:gdLst/>
              <a:ahLst/>
              <a:cxnLst/>
              <a:rect l="l" t="t" r="r" b="b"/>
              <a:pathLst>
                <a:path w="13468" h="45766" extrusionOk="0">
                  <a:moveTo>
                    <a:pt x="13468" y="1"/>
                  </a:moveTo>
                  <a:lnTo>
                    <a:pt x="8024" y="1013"/>
                  </a:lnTo>
                  <a:lnTo>
                    <a:pt x="8024" y="1013"/>
                  </a:lnTo>
                  <a:cubicBezTo>
                    <a:pt x="8022" y="985"/>
                    <a:pt x="8015" y="975"/>
                    <a:pt x="8004" y="975"/>
                  </a:cubicBezTo>
                  <a:cubicBezTo>
                    <a:pt x="7981" y="975"/>
                    <a:pt x="7944" y="1028"/>
                    <a:pt x="7944" y="1028"/>
                  </a:cubicBezTo>
                  <a:lnTo>
                    <a:pt x="8024" y="1013"/>
                  </a:lnTo>
                  <a:lnTo>
                    <a:pt x="8024" y="1013"/>
                  </a:lnTo>
                  <a:cubicBezTo>
                    <a:pt x="8035" y="1229"/>
                    <a:pt x="7670" y="2523"/>
                    <a:pt x="5137" y="8720"/>
                  </a:cubicBezTo>
                  <a:cubicBezTo>
                    <a:pt x="2124" y="16161"/>
                    <a:pt x="5821" y="19699"/>
                    <a:pt x="5821" y="19699"/>
                  </a:cubicBezTo>
                  <a:cubicBezTo>
                    <a:pt x="5365" y="26661"/>
                    <a:pt x="1" y="40539"/>
                    <a:pt x="1" y="40539"/>
                  </a:cubicBezTo>
                  <a:cubicBezTo>
                    <a:pt x="2147" y="44761"/>
                    <a:pt x="9702" y="45766"/>
                    <a:pt x="9702" y="45766"/>
                  </a:cubicBezTo>
                  <a:cubicBezTo>
                    <a:pt x="8789" y="26752"/>
                    <a:pt x="13468" y="1"/>
                    <a:pt x="13468" y="1"/>
                  </a:cubicBezTo>
                  <a:close/>
                </a:path>
              </a:pathLst>
            </a:custGeom>
            <a:solidFill>
              <a:srgbClr val="FF6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3"/>
            <p:cNvSpPr/>
            <p:nvPr/>
          </p:nvSpPr>
          <p:spPr>
            <a:xfrm>
              <a:off x="976500" y="2179725"/>
              <a:ext cx="505150" cy="410225"/>
            </a:xfrm>
            <a:custGeom>
              <a:avLst/>
              <a:gdLst/>
              <a:ahLst/>
              <a:cxnLst/>
              <a:rect l="l" t="t" r="r" b="b"/>
              <a:pathLst>
                <a:path w="20206" h="16409" extrusionOk="0">
                  <a:moveTo>
                    <a:pt x="4080" y="1"/>
                  </a:moveTo>
                  <a:cubicBezTo>
                    <a:pt x="2770" y="1"/>
                    <a:pt x="1463" y="195"/>
                    <a:pt x="1005" y="896"/>
                  </a:cubicBezTo>
                  <a:cubicBezTo>
                    <a:pt x="1" y="2471"/>
                    <a:pt x="9473" y="15596"/>
                    <a:pt x="11459" y="16280"/>
                  </a:cubicBezTo>
                  <a:cubicBezTo>
                    <a:pt x="11715" y="16370"/>
                    <a:pt x="11945" y="16409"/>
                    <a:pt x="12150" y="16409"/>
                  </a:cubicBezTo>
                  <a:cubicBezTo>
                    <a:pt x="13517" y="16409"/>
                    <a:pt x="13810" y="14683"/>
                    <a:pt x="13810" y="14683"/>
                  </a:cubicBezTo>
                  <a:cubicBezTo>
                    <a:pt x="16406" y="15790"/>
                    <a:pt x="17496" y="16183"/>
                    <a:pt x="17733" y="16183"/>
                  </a:cubicBezTo>
                  <a:cubicBezTo>
                    <a:pt x="18316" y="16183"/>
                    <a:pt x="13719" y="13793"/>
                    <a:pt x="13719" y="13792"/>
                  </a:cubicBezTo>
                  <a:lnTo>
                    <a:pt x="13719" y="13792"/>
                  </a:lnTo>
                  <a:cubicBezTo>
                    <a:pt x="16508" y="14809"/>
                    <a:pt x="17782" y="15179"/>
                    <a:pt x="18159" y="15179"/>
                  </a:cubicBezTo>
                  <a:cubicBezTo>
                    <a:pt x="19170" y="15179"/>
                    <a:pt x="13719" y="12514"/>
                    <a:pt x="13719" y="12514"/>
                  </a:cubicBezTo>
                  <a:lnTo>
                    <a:pt x="13719" y="12514"/>
                  </a:lnTo>
                  <a:cubicBezTo>
                    <a:pt x="17136" y="13745"/>
                    <a:pt x="18666" y="14188"/>
                    <a:pt x="19096" y="14188"/>
                  </a:cubicBezTo>
                  <a:cubicBezTo>
                    <a:pt x="20205" y="14188"/>
                    <a:pt x="13993" y="11236"/>
                    <a:pt x="13993" y="11236"/>
                  </a:cubicBezTo>
                  <a:lnTo>
                    <a:pt x="13993" y="11236"/>
                  </a:lnTo>
                  <a:cubicBezTo>
                    <a:pt x="16562" y="12109"/>
                    <a:pt x="17742" y="12425"/>
                    <a:pt x="18096" y="12425"/>
                  </a:cubicBezTo>
                  <a:cubicBezTo>
                    <a:pt x="19010" y="12425"/>
                    <a:pt x="14421" y="10320"/>
                    <a:pt x="13993" y="10255"/>
                  </a:cubicBezTo>
                  <a:cubicBezTo>
                    <a:pt x="13982" y="10253"/>
                    <a:pt x="13970" y="10252"/>
                    <a:pt x="13959" y="10252"/>
                  </a:cubicBezTo>
                  <a:cubicBezTo>
                    <a:pt x="13374" y="10252"/>
                    <a:pt x="12715" y="12514"/>
                    <a:pt x="12715" y="12514"/>
                  </a:cubicBezTo>
                  <a:lnTo>
                    <a:pt x="7990" y="873"/>
                  </a:lnTo>
                  <a:lnTo>
                    <a:pt x="7351" y="303"/>
                  </a:lnTo>
                  <a:cubicBezTo>
                    <a:pt x="7351" y="303"/>
                    <a:pt x="5713" y="1"/>
                    <a:pt x="4080" y="1"/>
                  </a:cubicBezTo>
                  <a:close/>
                </a:path>
              </a:pathLst>
            </a:custGeom>
            <a:solidFill>
              <a:srgbClr val="AA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3"/>
            <p:cNvSpPr/>
            <p:nvPr/>
          </p:nvSpPr>
          <p:spPr>
            <a:xfrm>
              <a:off x="949700" y="1685350"/>
              <a:ext cx="621425" cy="864875"/>
            </a:xfrm>
            <a:custGeom>
              <a:avLst/>
              <a:gdLst/>
              <a:ahLst/>
              <a:cxnLst/>
              <a:rect l="l" t="t" r="r" b="b"/>
              <a:pathLst>
                <a:path w="24857" h="34595" extrusionOk="0">
                  <a:moveTo>
                    <a:pt x="22754" y="1"/>
                  </a:moveTo>
                  <a:cubicBezTo>
                    <a:pt x="20371" y="1"/>
                    <a:pt x="16554" y="217"/>
                    <a:pt x="14517" y="1475"/>
                  </a:cubicBezTo>
                  <a:cubicBezTo>
                    <a:pt x="10819" y="3735"/>
                    <a:pt x="0" y="18685"/>
                    <a:pt x="251" y="20808"/>
                  </a:cubicBezTo>
                  <a:cubicBezTo>
                    <a:pt x="479" y="22931"/>
                    <a:pt x="10020" y="34595"/>
                    <a:pt x="10020" y="34595"/>
                  </a:cubicBezTo>
                  <a:lnTo>
                    <a:pt x="14061" y="31057"/>
                  </a:lnTo>
                  <a:lnTo>
                    <a:pt x="9678" y="19325"/>
                  </a:lnTo>
                  <a:lnTo>
                    <a:pt x="17073" y="11244"/>
                  </a:lnTo>
                  <a:lnTo>
                    <a:pt x="24857" y="60"/>
                  </a:lnTo>
                  <a:cubicBezTo>
                    <a:pt x="24857" y="60"/>
                    <a:pt x="24002" y="1"/>
                    <a:pt x="22754" y="1"/>
                  </a:cubicBezTo>
                  <a:close/>
                </a:path>
              </a:pathLst>
            </a:custGeom>
            <a:solidFill>
              <a:srgbClr val="FF6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CUSTOM_17">
    <p:spTree>
      <p:nvGrpSpPr>
        <p:cNvPr id="1" name="Shape 6933"/>
        <p:cNvGrpSpPr/>
        <p:nvPr/>
      </p:nvGrpSpPr>
      <p:grpSpPr>
        <a:xfrm>
          <a:off x="0" y="0"/>
          <a:ext cx="0" cy="0"/>
          <a:chOff x="0" y="0"/>
          <a:chExt cx="0" cy="0"/>
        </a:xfrm>
      </p:grpSpPr>
      <p:grpSp>
        <p:nvGrpSpPr>
          <p:cNvPr id="6934" name="Google Shape;6934;p28"/>
          <p:cNvGrpSpPr/>
          <p:nvPr/>
        </p:nvGrpSpPr>
        <p:grpSpPr>
          <a:xfrm>
            <a:off x="-135456" y="-487"/>
            <a:ext cx="9537125" cy="5143678"/>
            <a:chOff x="-135450" y="773125"/>
            <a:chExt cx="7704900" cy="4155500"/>
          </a:xfrm>
        </p:grpSpPr>
        <p:sp>
          <p:nvSpPr>
            <p:cNvPr id="6935" name="Google Shape;6935;p28"/>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8"/>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8"/>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8"/>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8"/>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8"/>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8"/>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8"/>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8"/>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8"/>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8"/>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8"/>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8"/>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8"/>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8"/>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8"/>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8"/>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8"/>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8"/>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8"/>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8"/>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8"/>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8"/>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8"/>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8"/>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8"/>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8"/>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8"/>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8"/>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8"/>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8"/>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8"/>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8"/>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8"/>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8"/>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8"/>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8"/>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8"/>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8"/>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8"/>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8"/>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8"/>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8"/>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8"/>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8"/>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8"/>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8"/>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8"/>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8"/>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8"/>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8"/>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8"/>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8"/>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8"/>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8"/>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8"/>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8"/>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8"/>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8"/>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8"/>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8"/>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8"/>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8"/>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8"/>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8"/>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8"/>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8"/>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8"/>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8"/>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8"/>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8"/>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8"/>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8"/>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8"/>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8"/>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8"/>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8"/>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8"/>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8"/>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8"/>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8"/>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8"/>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8"/>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8"/>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8"/>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8"/>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8"/>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8"/>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8"/>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8"/>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8"/>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8"/>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8"/>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8"/>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8"/>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8"/>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8"/>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8"/>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8"/>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8"/>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8"/>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8"/>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8"/>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8"/>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8"/>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8"/>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8"/>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8"/>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8"/>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8"/>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8"/>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8"/>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8"/>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8"/>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8"/>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8"/>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8"/>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8"/>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8"/>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8"/>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8"/>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8"/>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8"/>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8"/>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8"/>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8"/>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8"/>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8"/>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8"/>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8"/>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8"/>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8"/>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8"/>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8"/>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8"/>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8"/>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8"/>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8"/>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8"/>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8"/>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8"/>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8"/>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8"/>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8"/>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8"/>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8"/>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8"/>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8"/>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8"/>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8"/>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8"/>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8"/>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8"/>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8"/>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8"/>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8"/>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8"/>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8"/>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8"/>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8"/>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8"/>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8"/>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8"/>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8"/>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8"/>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8"/>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8"/>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8"/>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8"/>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8"/>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8"/>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8"/>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8"/>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8"/>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8"/>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8"/>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8"/>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8"/>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8"/>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8"/>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8"/>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8"/>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8"/>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8"/>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8"/>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8"/>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8"/>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8"/>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8"/>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8"/>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8"/>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0" name="Google Shape;7190;p28"/>
          <p:cNvSpPr/>
          <p:nvPr/>
        </p:nvSpPr>
        <p:spPr>
          <a:xfrm>
            <a:off x="720000" y="1200400"/>
            <a:ext cx="7704000" cy="362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8"/>
          <p:cNvSpPr txBox="1">
            <a:spLocks noGrp="1"/>
          </p:cNvSpPr>
          <p:nvPr>
            <p:ph type="title"/>
          </p:nvPr>
        </p:nvSpPr>
        <p:spPr>
          <a:xfrm>
            <a:off x="720000" y="540000"/>
            <a:ext cx="7704000" cy="432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wo Columns">
  <p:cSld name="CUSTOM_17_1">
    <p:spTree>
      <p:nvGrpSpPr>
        <p:cNvPr id="1" name="Shape 7192"/>
        <p:cNvGrpSpPr/>
        <p:nvPr/>
      </p:nvGrpSpPr>
      <p:grpSpPr>
        <a:xfrm>
          <a:off x="0" y="0"/>
          <a:ext cx="0" cy="0"/>
          <a:chOff x="0" y="0"/>
          <a:chExt cx="0" cy="0"/>
        </a:xfrm>
      </p:grpSpPr>
      <p:grpSp>
        <p:nvGrpSpPr>
          <p:cNvPr id="7193" name="Google Shape;7193;p29"/>
          <p:cNvGrpSpPr/>
          <p:nvPr/>
        </p:nvGrpSpPr>
        <p:grpSpPr>
          <a:xfrm>
            <a:off x="-135456" y="-487"/>
            <a:ext cx="9537125" cy="5143678"/>
            <a:chOff x="-135450" y="773125"/>
            <a:chExt cx="7704900" cy="4155500"/>
          </a:xfrm>
        </p:grpSpPr>
        <p:sp>
          <p:nvSpPr>
            <p:cNvPr id="7194" name="Google Shape;7194;p2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2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2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2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2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9" name="Google Shape;7449;p29"/>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txBox="1">
            <a:spLocks noGrp="1"/>
          </p:cNvSpPr>
          <p:nvPr>
            <p:ph type="title"/>
          </p:nvPr>
        </p:nvSpPr>
        <p:spPr>
          <a:xfrm>
            <a:off x="720000" y="540000"/>
            <a:ext cx="7704000" cy="432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51" name="Google Shape;7451;p29"/>
          <p:cNvSpPr txBox="1">
            <a:spLocks noGrp="1"/>
          </p:cNvSpPr>
          <p:nvPr>
            <p:ph type="subTitle" idx="1"/>
          </p:nvPr>
        </p:nvSpPr>
        <p:spPr>
          <a:xfrm>
            <a:off x="720000" y="1448575"/>
            <a:ext cx="3701700" cy="3114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2"/>
                </a:solidFill>
              </a:defRPr>
            </a:lvl1pPr>
            <a:lvl2pPr lvl="1" rtl="0">
              <a:lnSpc>
                <a:spcPct val="100000"/>
              </a:lnSpc>
              <a:spcBef>
                <a:spcPts val="20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
        <p:nvSpPr>
          <p:cNvPr id="7452" name="Google Shape;7452;p29"/>
          <p:cNvSpPr txBox="1">
            <a:spLocks noGrp="1"/>
          </p:cNvSpPr>
          <p:nvPr>
            <p:ph type="subTitle" idx="2"/>
          </p:nvPr>
        </p:nvSpPr>
        <p:spPr>
          <a:xfrm>
            <a:off x="4572000" y="1448550"/>
            <a:ext cx="3852000" cy="3114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2"/>
                </a:solidFill>
              </a:defRPr>
            </a:lvl1pPr>
            <a:lvl2pPr lvl="1" rtl="0">
              <a:lnSpc>
                <a:spcPct val="100000"/>
              </a:lnSpc>
              <a:spcBef>
                <a:spcPts val="20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45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7454"/>
        <p:cNvGrpSpPr/>
        <p:nvPr/>
      </p:nvGrpSpPr>
      <p:grpSpPr>
        <a:xfrm>
          <a:off x="0" y="0"/>
          <a:ext cx="0" cy="0"/>
          <a:chOff x="0" y="0"/>
          <a:chExt cx="0" cy="0"/>
        </a:xfrm>
      </p:grpSpPr>
      <p:grpSp>
        <p:nvGrpSpPr>
          <p:cNvPr id="7455" name="Google Shape;7455;p31"/>
          <p:cNvGrpSpPr/>
          <p:nvPr/>
        </p:nvGrpSpPr>
        <p:grpSpPr>
          <a:xfrm>
            <a:off x="-135456" y="-487"/>
            <a:ext cx="9537125" cy="5143678"/>
            <a:chOff x="-135450" y="773125"/>
            <a:chExt cx="7704900" cy="4155500"/>
          </a:xfrm>
        </p:grpSpPr>
        <p:sp>
          <p:nvSpPr>
            <p:cNvPr id="7456" name="Google Shape;7456;p3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3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3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3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3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3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3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3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3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3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3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3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3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3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3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3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3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3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3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3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3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3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3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3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3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3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3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3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3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3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3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3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3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3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3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3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3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3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3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3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3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3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3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3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3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3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3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3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3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3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3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3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3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3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3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3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3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3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3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3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3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3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3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3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3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3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3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3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3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3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3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3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3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3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3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3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3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3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3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3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3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3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3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3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3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3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3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3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3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3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3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3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3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3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3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3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3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3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3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3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3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3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3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3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3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3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3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3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3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3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3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3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3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3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3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3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3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3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3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3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3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3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3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3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3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3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3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3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3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3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3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3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3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3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3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3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3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3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3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3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3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3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3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3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4"/>
        <p:cNvGrpSpPr/>
        <p:nvPr/>
      </p:nvGrpSpPr>
      <p:grpSpPr>
        <a:xfrm>
          <a:off x="0" y="0"/>
          <a:ext cx="0" cy="0"/>
          <a:chOff x="0" y="0"/>
          <a:chExt cx="0" cy="0"/>
        </a:xfrm>
      </p:grpSpPr>
      <p:sp>
        <p:nvSpPr>
          <p:cNvPr id="695" name="Google Shape;695;p4"/>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6" name="Google Shape;69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9FCE3"/>
        </a:solidFill>
        <a:effectLst/>
      </p:bgPr>
    </p:bg>
    <p:spTree>
      <p:nvGrpSpPr>
        <p:cNvPr id="1" name="Shape 697"/>
        <p:cNvGrpSpPr/>
        <p:nvPr/>
      </p:nvGrpSpPr>
      <p:grpSpPr>
        <a:xfrm>
          <a:off x="0" y="0"/>
          <a:ext cx="0" cy="0"/>
          <a:chOff x="0" y="0"/>
          <a:chExt cx="0" cy="0"/>
        </a:xfrm>
      </p:grpSpPr>
      <p:grpSp>
        <p:nvGrpSpPr>
          <p:cNvPr id="698" name="Google Shape;698;p5"/>
          <p:cNvGrpSpPr/>
          <p:nvPr/>
        </p:nvGrpSpPr>
        <p:grpSpPr>
          <a:xfrm>
            <a:off x="-135456" y="-487"/>
            <a:ext cx="9537125" cy="5143678"/>
            <a:chOff x="-135450" y="773125"/>
            <a:chExt cx="7704900" cy="4155500"/>
          </a:xfrm>
        </p:grpSpPr>
        <p:sp>
          <p:nvSpPr>
            <p:cNvPr id="699" name="Google Shape;699;p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5"/>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txBox="1">
            <a:spLocks noGrp="1"/>
          </p:cNvSpPr>
          <p:nvPr>
            <p:ph type="title"/>
          </p:nvPr>
        </p:nvSpPr>
        <p:spPr>
          <a:xfrm>
            <a:off x="720000" y="540000"/>
            <a:ext cx="2735700" cy="936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56" name="Google Shape;956;p5"/>
          <p:cNvSpPr txBox="1">
            <a:spLocks noGrp="1"/>
          </p:cNvSpPr>
          <p:nvPr>
            <p:ph type="body" idx="1"/>
          </p:nvPr>
        </p:nvSpPr>
        <p:spPr>
          <a:xfrm>
            <a:off x="720000" y="1975800"/>
            <a:ext cx="3852000" cy="2627700"/>
          </a:xfrm>
          <a:prstGeom prst="rect">
            <a:avLst/>
          </a:prstGeom>
        </p:spPr>
        <p:txBody>
          <a:bodyPr spcFirstLastPara="1" wrap="square" lIns="0" tIns="0" rIns="0" bIns="0" anchor="t" anchorCtr="0">
            <a:noAutofit/>
          </a:bodyPr>
          <a:lstStyle>
            <a:lvl1pPr marL="457200" lvl="0" indent="-330200">
              <a:lnSpc>
                <a:spcPct val="9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grpSp>
        <p:nvGrpSpPr>
          <p:cNvPr id="957" name="Google Shape;957;p5"/>
          <p:cNvGrpSpPr/>
          <p:nvPr/>
        </p:nvGrpSpPr>
        <p:grpSpPr>
          <a:xfrm>
            <a:off x="5424707" y="870402"/>
            <a:ext cx="3152349" cy="2532781"/>
            <a:chOff x="1582850" y="1588975"/>
            <a:chExt cx="4354675" cy="3498800"/>
          </a:xfrm>
        </p:grpSpPr>
        <p:sp>
          <p:nvSpPr>
            <p:cNvPr id="958" name="Google Shape;958;p5"/>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6"/>
        <p:cNvGrpSpPr/>
        <p:nvPr/>
      </p:nvGrpSpPr>
      <p:grpSpPr>
        <a:xfrm>
          <a:off x="0" y="0"/>
          <a:ext cx="0" cy="0"/>
          <a:chOff x="0" y="0"/>
          <a:chExt cx="0" cy="0"/>
        </a:xfrm>
      </p:grpSpPr>
      <p:grpSp>
        <p:nvGrpSpPr>
          <p:cNvPr id="1587" name="Google Shape;1587;p9"/>
          <p:cNvGrpSpPr/>
          <p:nvPr/>
        </p:nvGrpSpPr>
        <p:grpSpPr>
          <a:xfrm>
            <a:off x="-135456" y="-487"/>
            <a:ext cx="9537125" cy="5143678"/>
            <a:chOff x="-135450" y="773125"/>
            <a:chExt cx="7704900" cy="4155500"/>
          </a:xfrm>
        </p:grpSpPr>
        <p:sp>
          <p:nvSpPr>
            <p:cNvPr id="1588" name="Google Shape;1588;p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9"/>
          <p:cNvSpPr/>
          <p:nvPr/>
        </p:nvSpPr>
        <p:spPr>
          <a:xfrm flipH="1">
            <a:off x="105" y="25"/>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9"/>
          <p:cNvSpPr txBox="1">
            <a:spLocks noGrp="1"/>
          </p:cNvSpPr>
          <p:nvPr>
            <p:ph type="title"/>
          </p:nvPr>
        </p:nvSpPr>
        <p:spPr>
          <a:xfrm>
            <a:off x="720000" y="540000"/>
            <a:ext cx="3852000" cy="432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9FCE3"/>
        </a:solidFill>
        <a:effectLst/>
      </p:bgPr>
    </p:bg>
    <p:spTree>
      <p:nvGrpSpPr>
        <p:cNvPr id="1" name="Shape 2525"/>
        <p:cNvGrpSpPr/>
        <p:nvPr/>
      </p:nvGrpSpPr>
      <p:grpSpPr>
        <a:xfrm>
          <a:off x="0" y="0"/>
          <a:ext cx="0" cy="0"/>
          <a:chOff x="0" y="0"/>
          <a:chExt cx="0" cy="0"/>
        </a:xfrm>
      </p:grpSpPr>
      <p:grpSp>
        <p:nvGrpSpPr>
          <p:cNvPr id="2526" name="Google Shape;2526;p12"/>
          <p:cNvGrpSpPr/>
          <p:nvPr/>
        </p:nvGrpSpPr>
        <p:grpSpPr>
          <a:xfrm>
            <a:off x="-135456" y="-487"/>
            <a:ext cx="9537125" cy="5143678"/>
            <a:chOff x="-135450" y="773125"/>
            <a:chExt cx="7704900" cy="4155500"/>
          </a:xfrm>
        </p:grpSpPr>
        <p:sp>
          <p:nvSpPr>
            <p:cNvPr id="2527" name="Google Shape;2527;p1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2" name="Google Shape;2782;p12"/>
          <p:cNvSpPr/>
          <p:nvPr/>
        </p:nvSpPr>
        <p:spPr>
          <a:xfrm rot="10800000">
            <a:off x="-21810" y="-1"/>
            <a:ext cx="575276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2"/>
          <p:cNvSpPr txBox="1">
            <a:spLocks noGrp="1"/>
          </p:cNvSpPr>
          <p:nvPr>
            <p:ph type="title"/>
          </p:nvPr>
        </p:nvSpPr>
        <p:spPr>
          <a:xfrm>
            <a:off x="720000" y="1448325"/>
            <a:ext cx="2808000" cy="755700"/>
          </a:xfrm>
          <a:prstGeom prst="rect">
            <a:avLst/>
          </a:prstGeom>
        </p:spPr>
        <p:txBody>
          <a:bodyPr spcFirstLastPara="1" wrap="square" lIns="0" tIns="0" rIns="0" bIns="0" anchor="ctr" anchorCtr="0">
            <a:noAutofit/>
          </a:bodyPr>
          <a:lstStyle>
            <a:lvl1pPr lvl="0" algn="ctr">
              <a:spcBef>
                <a:spcPts val="0"/>
              </a:spcBef>
              <a:spcAft>
                <a:spcPts val="0"/>
              </a:spcAft>
              <a:buSzPts val="2400"/>
              <a:buNone/>
              <a:defRPr sz="4800">
                <a:latin typeface="Paytone One"/>
                <a:ea typeface="Paytone One"/>
                <a:cs typeface="Paytone One"/>
                <a:sym typeface="Paytone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84" name="Google Shape;2784;p12"/>
          <p:cNvSpPr txBox="1">
            <a:spLocks noGrp="1"/>
          </p:cNvSpPr>
          <p:nvPr>
            <p:ph type="body" idx="1"/>
          </p:nvPr>
        </p:nvSpPr>
        <p:spPr>
          <a:xfrm>
            <a:off x="720000" y="2431275"/>
            <a:ext cx="2808000" cy="1263900"/>
          </a:xfrm>
          <a:prstGeom prst="rect">
            <a:avLst/>
          </a:prstGeom>
        </p:spPr>
        <p:txBody>
          <a:bodyPr spcFirstLastPara="1" wrap="square" lIns="0" tIns="0" rIns="0" bIns="0" anchor="t" anchorCtr="0">
            <a:noAutofit/>
          </a:bodyPr>
          <a:lstStyle>
            <a:lvl1pPr marL="457200" lvl="0" indent="-304800" algn="ctr">
              <a:spcBef>
                <a:spcPts val="0"/>
              </a:spcBef>
              <a:spcAft>
                <a:spcPts val="0"/>
              </a:spcAft>
              <a:buSzPts val="12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2785" name="Google Shape;2785;p12"/>
          <p:cNvGrpSpPr/>
          <p:nvPr/>
        </p:nvGrpSpPr>
        <p:grpSpPr>
          <a:xfrm>
            <a:off x="4912322" y="953701"/>
            <a:ext cx="3506003" cy="3649669"/>
            <a:chOff x="3104150" y="1772850"/>
            <a:chExt cx="2853425" cy="2970350"/>
          </a:xfrm>
        </p:grpSpPr>
        <p:sp>
          <p:nvSpPr>
            <p:cNvPr id="2786" name="Google Shape;2786;p12"/>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2"/>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2"/>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2"/>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2"/>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2"/>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2"/>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2"/>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2"/>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2"/>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2"/>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2"/>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2"/>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2"/>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2"/>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2"/>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2"/>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2"/>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2"/>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2"/>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2"/>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2"/>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2"/>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2"/>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2"/>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2"/>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2"/>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2"/>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2"/>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2"/>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2"/>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2"/>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2"/>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2"/>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2"/>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2"/>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2"/>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2"/>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2"/>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2"/>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2"/>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2"/>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2"/>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2"/>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2"/>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2"/>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2"/>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2"/>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2"/>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2"/>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2"/>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2"/>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2"/>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2"/>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2"/>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2"/>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2"/>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2"/>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2"/>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2"/>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2"/>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2"/>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2"/>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2"/>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2"/>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2"/>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2"/>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2"/>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2"/>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2"/>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2"/>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2"/>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2"/>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2"/>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2"/>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2"/>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2"/>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2"/>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2"/>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2"/>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2"/>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2"/>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2"/>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2"/>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2"/>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2"/>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2"/>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2"/>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2"/>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2"/>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2"/>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2"/>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2"/>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2"/>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2"/>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2"/>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2"/>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2"/>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2"/>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2"/>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2"/>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2"/>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2"/>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2"/>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
    <p:bg>
      <p:bgPr>
        <a:solidFill>
          <a:srgbClr val="E9FCE3"/>
        </a:solidFill>
        <a:effectLst/>
      </p:bgPr>
    </p:bg>
    <p:spTree>
      <p:nvGrpSpPr>
        <p:cNvPr id="1" name="Shape 2890"/>
        <p:cNvGrpSpPr/>
        <p:nvPr/>
      </p:nvGrpSpPr>
      <p:grpSpPr>
        <a:xfrm>
          <a:off x="0" y="0"/>
          <a:ext cx="0" cy="0"/>
          <a:chOff x="0" y="0"/>
          <a:chExt cx="0" cy="0"/>
        </a:xfrm>
      </p:grpSpPr>
      <p:grpSp>
        <p:nvGrpSpPr>
          <p:cNvPr id="2891" name="Google Shape;2891;p13"/>
          <p:cNvGrpSpPr/>
          <p:nvPr/>
        </p:nvGrpSpPr>
        <p:grpSpPr>
          <a:xfrm>
            <a:off x="-135456" y="-487"/>
            <a:ext cx="9537125" cy="5143678"/>
            <a:chOff x="-135450" y="773125"/>
            <a:chExt cx="7704900" cy="4155500"/>
          </a:xfrm>
        </p:grpSpPr>
        <p:sp>
          <p:nvSpPr>
            <p:cNvPr id="2892" name="Google Shape;2892;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13"/>
          <p:cNvGrpSpPr/>
          <p:nvPr/>
        </p:nvGrpSpPr>
        <p:grpSpPr>
          <a:xfrm>
            <a:off x="491522" y="1917518"/>
            <a:ext cx="3275737" cy="2678556"/>
            <a:chOff x="4667125" y="2922463"/>
            <a:chExt cx="2716200" cy="2221025"/>
          </a:xfrm>
        </p:grpSpPr>
        <p:sp>
          <p:nvSpPr>
            <p:cNvPr id="3148" name="Google Shape;3148;p13"/>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3"/>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3"/>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3"/>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3"/>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3"/>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3"/>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3"/>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3"/>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3"/>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3"/>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3"/>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3"/>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3"/>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3"/>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3"/>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3"/>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3"/>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3"/>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3"/>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3"/>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3"/>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3"/>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3"/>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3"/>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5" name="Google Shape;3185;p13"/>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
          <p:cNvSpPr txBox="1">
            <a:spLocks noGrp="1"/>
          </p:cNvSpPr>
          <p:nvPr>
            <p:ph type="title"/>
          </p:nvPr>
        </p:nvSpPr>
        <p:spPr>
          <a:xfrm>
            <a:off x="5204100" y="2991850"/>
            <a:ext cx="3219900" cy="293700"/>
          </a:xfrm>
          <a:prstGeom prst="rect">
            <a:avLst/>
          </a:prstGeom>
        </p:spPr>
        <p:txBody>
          <a:bodyPr spcFirstLastPara="1" wrap="square" lIns="0" tIns="0" rIns="0" bIns="0" anchor="ctr" anchorCtr="0">
            <a:noAutofit/>
          </a:bodyPr>
          <a:lstStyle>
            <a:lvl1pPr lvl="0" algn="r" rtl="0">
              <a:spcBef>
                <a:spcPts val="0"/>
              </a:spcBef>
              <a:spcAft>
                <a:spcPts val="0"/>
              </a:spcAft>
              <a:buNone/>
              <a:defRPr sz="1600">
                <a:latin typeface="Paytone One"/>
                <a:ea typeface="Paytone One"/>
                <a:cs typeface="Paytone One"/>
                <a:sym typeface="Paytone One"/>
              </a:defRPr>
            </a:lvl1pPr>
            <a:lvl2pPr lvl="1" algn="r" rtl="0">
              <a:spcBef>
                <a:spcPts val="0"/>
              </a:spcBef>
              <a:spcAft>
                <a:spcPts val="0"/>
              </a:spcAft>
              <a:buNone/>
              <a:defRPr sz="1600">
                <a:latin typeface="Paytone One"/>
                <a:ea typeface="Paytone One"/>
                <a:cs typeface="Paytone One"/>
                <a:sym typeface="Paytone One"/>
              </a:defRPr>
            </a:lvl2pPr>
            <a:lvl3pPr lvl="2" algn="r" rtl="0">
              <a:spcBef>
                <a:spcPts val="0"/>
              </a:spcBef>
              <a:spcAft>
                <a:spcPts val="0"/>
              </a:spcAft>
              <a:buNone/>
              <a:defRPr sz="1600">
                <a:latin typeface="Paytone One"/>
                <a:ea typeface="Paytone One"/>
                <a:cs typeface="Paytone One"/>
                <a:sym typeface="Paytone One"/>
              </a:defRPr>
            </a:lvl3pPr>
            <a:lvl4pPr lvl="3" algn="r" rtl="0">
              <a:spcBef>
                <a:spcPts val="0"/>
              </a:spcBef>
              <a:spcAft>
                <a:spcPts val="0"/>
              </a:spcAft>
              <a:buNone/>
              <a:defRPr sz="1600">
                <a:latin typeface="Paytone One"/>
                <a:ea typeface="Paytone One"/>
                <a:cs typeface="Paytone One"/>
                <a:sym typeface="Paytone One"/>
              </a:defRPr>
            </a:lvl4pPr>
            <a:lvl5pPr lvl="4" algn="r" rtl="0">
              <a:spcBef>
                <a:spcPts val="0"/>
              </a:spcBef>
              <a:spcAft>
                <a:spcPts val="0"/>
              </a:spcAft>
              <a:buNone/>
              <a:defRPr sz="1600">
                <a:latin typeface="Paytone One"/>
                <a:ea typeface="Paytone One"/>
                <a:cs typeface="Paytone One"/>
                <a:sym typeface="Paytone One"/>
              </a:defRPr>
            </a:lvl5pPr>
            <a:lvl6pPr lvl="5" algn="r" rtl="0">
              <a:spcBef>
                <a:spcPts val="0"/>
              </a:spcBef>
              <a:spcAft>
                <a:spcPts val="0"/>
              </a:spcAft>
              <a:buNone/>
              <a:defRPr sz="1600">
                <a:latin typeface="Paytone One"/>
                <a:ea typeface="Paytone One"/>
                <a:cs typeface="Paytone One"/>
                <a:sym typeface="Paytone One"/>
              </a:defRPr>
            </a:lvl6pPr>
            <a:lvl7pPr lvl="6" algn="r" rtl="0">
              <a:spcBef>
                <a:spcPts val="0"/>
              </a:spcBef>
              <a:spcAft>
                <a:spcPts val="0"/>
              </a:spcAft>
              <a:buNone/>
              <a:defRPr sz="1600">
                <a:latin typeface="Paytone One"/>
                <a:ea typeface="Paytone One"/>
                <a:cs typeface="Paytone One"/>
                <a:sym typeface="Paytone One"/>
              </a:defRPr>
            </a:lvl7pPr>
            <a:lvl8pPr lvl="7" algn="r" rtl="0">
              <a:spcBef>
                <a:spcPts val="0"/>
              </a:spcBef>
              <a:spcAft>
                <a:spcPts val="0"/>
              </a:spcAft>
              <a:buNone/>
              <a:defRPr sz="1600">
                <a:latin typeface="Paytone One"/>
                <a:ea typeface="Paytone One"/>
                <a:cs typeface="Paytone One"/>
                <a:sym typeface="Paytone One"/>
              </a:defRPr>
            </a:lvl8pPr>
            <a:lvl9pPr lvl="8" algn="r" rtl="0">
              <a:spcBef>
                <a:spcPts val="0"/>
              </a:spcBef>
              <a:spcAft>
                <a:spcPts val="0"/>
              </a:spcAft>
              <a:buNone/>
              <a:defRPr sz="1600">
                <a:latin typeface="Paytone One"/>
                <a:ea typeface="Paytone One"/>
                <a:cs typeface="Paytone One"/>
                <a:sym typeface="Paytone One"/>
              </a:defRPr>
            </a:lvl9pPr>
          </a:lstStyle>
          <a:p>
            <a:endParaRPr/>
          </a:p>
        </p:txBody>
      </p:sp>
      <p:sp>
        <p:nvSpPr>
          <p:cNvPr id="3187" name="Google Shape;3187;p13"/>
          <p:cNvSpPr txBox="1">
            <a:spLocks noGrp="1"/>
          </p:cNvSpPr>
          <p:nvPr>
            <p:ph type="subTitle" idx="1"/>
          </p:nvPr>
        </p:nvSpPr>
        <p:spPr>
          <a:xfrm>
            <a:off x="4572000" y="1988538"/>
            <a:ext cx="3852000" cy="872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E9FCE3"/>
        </a:solidFill>
        <a:effectLst/>
      </p:bgPr>
    </p:bg>
    <p:spTree>
      <p:nvGrpSpPr>
        <p:cNvPr id="1" name="Shape 3188"/>
        <p:cNvGrpSpPr/>
        <p:nvPr/>
      </p:nvGrpSpPr>
      <p:grpSpPr>
        <a:xfrm>
          <a:off x="0" y="0"/>
          <a:ext cx="0" cy="0"/>
          <a:chOff x="0" y="0"/>
          <a:chExt cx="0" cy="0"/>
        </a:xfrm>
      </p:grpSpPr>
      <p:grpSp>
        <p:nvGrpSpPr>
          <p:cNvPr id="3189" name="Google Shape;3189;p14"/>
          <p:cNvGrpSpPr/>
          <p:nvPr/>
        </p:nvGrpSpPr>
        <p:grpSpPr>
          <a:xfrm>
            <a:off x="-135456" y="-487"/>
            <a:ext cx="9537125" cy="5143678"/>
            <a:chOff x="-135450" y="773125"/>
            <a:chExt cx="7704900" cy="4155500"/>
          </a:xfrm>
        </p:grpSpPr>
        <p:sp>
          <p:nvSpPr>
            <p:cNvPr id="3190" name="Google Shape;3190;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5" name="Google Shape;3445;p14"/>
          <p:cNvGrpSpPr/>
          <p:nvPr/>
        </p:nvGrpSpPr>
        <p:grpSpPr>
          <a:xfrm flipH="1">
            <a:off x="293915" y="3863106"/>
            <a:ext cx="2749612" cy="741282"/>
            <a:chOff x="5655733" y="4035427"/>
            <a:chExt cx="2254335" cy="607807"/>
          </a:xfrm>
        </p:grpSpPr>
        <p:sp>
          <p:nvSpPr>
            <p:cNvPr id="3446" name="Google Shape;3446;p14"/>
            <p:cNvSpPr/>
            <p:nvPr/>
          </p:nvSpPr>
          <p:spPr>
            <a:xfrm flipH="1">
              <a:off x="7807749" y="4432221"/>
              <a:ext cx="102319" cy="103323"/>
            </a:xfrm>
            <a:custGeom>
              <a:avLst/>
              <a:gdLst/>
              <a:ahLst/>
              <a:cxnLst/>
              <a:rect l="l" t="t" r="r" b="b"/>
              <a:pathLst>
                <a:path w="2648" h="2674" extrusionOk="0">
                  <a:moveTo>
                    <a:pt x="1264" y="0"/>
                  </a:moveTo>
                  <a:cubicBezTo>
                    <a:pt x="617" y="0"/>
                    <a:pt x="90" y="510"/>
                    <a:pt x="46" y="1167"/>
                  </a:cubicBezTo>
                  <a:lnTo>
                    <a:pt x="46" y="1281"/>
                  </a:lnTo>
                  <a:cubicBezTo>
                    <a:pt x="0" y="1966"/>
                    <a:pt x="525" y="2560"/>
                    <a:pt x="1210" y="2605"/>
                  </a:cubicBezTo>
                  <a:lnTo>
                    <a:pt x="2488" y="2674"/>
                  </a:lnTo>
                  <a:lnTo>
                    <a:pt x="2648" y="72"/>
                  </a:lnTo>
                  <a:lnTo>
                    <a:pt x="1347" y="3"/>
                  </a:lnTo>
                  <a:cubicBezTo>
                    <a:pt x="1319" y="1"/>
                    <a:pt x="1291" y="0"/>
                    <a:pt x="1264"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4"/>
            <p:cNvSpPr/>
            <p:nvPr/>
          </p:nvSpPr>
          <p:spPr>
            <a:xfrm flipH="1">
              <a:off x="5655733" y="4542577"/>
              <a:ext cx="208192" cy="100580"/>
            </a:xfrm>
            <a:custGeom>
              <a:avLst/>
              <a:gdLst/>
              <a:ahLst/>
              <a:cxnLst/>
              <a:rect l="l" t="t" r="r" b="b"/>
              <a:pathLst>
                <a:path w="5388" h="2603" extrusionOk="0">
                  <a:moveTo>
                    <a:pt x="138" y="0"/>
                  </a:moveTo>
                  <a:lnTo>
                    <a:pt x="1" y="2602"/>
                  </a:lnTo>
                  <a:lnTo>
                    <a:pt x="5388" y="1598"/>
                  </a:lnTo>
                  <a:lnTo>
                    <a:pt x="138"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4"/>
            <p:cNvSpPr/>
            <p:nvPr/>
          </p:nvSpPr>
          <p:spPr>
            <a:xfrm flipH="1">
              <a:off x="5655733" y="4578705"/>
              <a:ext cx="98687" cy="41499"/>
            </a:xfrm>
            <a:custGeom>
              <a:avLst/>
              <a:gdLst/>
              <a:ahLst/>
              <a:cxnLst/>
              <a:rect l="l" t="t" r="r" b="b"/>
              <a:pathLst>
                <a:path w="2554" h="1074" extrusionOk="0">
                  <a:moveTo>
                    <a:pt x="353" y="1"/>
                  </a:moveTo>
                  <a:cubicBezTo>
                    <a:pt x="64" y="1"/>
                    <a:pt x="0" y="1074"/>
                    <a:pt x="294" y="1074"/>
                  </a:cubicBezTo>
                  <a:lnTo>
                    <a:pt x="2554" y="663"/>
                  </a:lnTo>
                  <a:lnTo>
                    <a:pt x="362" y="1"/>
                  </a:lnTo>
                  <a:cubicBezTo>
                    <a:pt x="359" y="1"/>
                    <a:pt x="356" y="1"/>
                    <a:pt x="353" y="1"/>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4"/>
            <p:cNvSpPr/>
            <p:nvPr/>
          </p:nvSpPr>
          <p:spPr>
            <a:xfrm flipH="1">
              <a:off x="5842712" y="4473759"/>
              <a:ext cx="1872456" cy="135936"/>
            </a:xfrm>
            <a:custGeom>
              <a:avLst/>
              <a:gdLst/>
              <a:ahLst/>
              <a:cxnLst/>
              <a:rect l="l" t="t" r="r" b="b"/>
              <a:pathLst>
                <a:path w="48459" h="3518" extrusionOk="0">
                  <a:moveTo>
                    <a:pt x="46" y="1"/>
                  </a:moveTo>
                  <a:lnTo>
                    <a:pt x="1" y="868"/>
                  </a:lnTo>
                  <a:lnTo>
                    <a:pt x="47979" y="3516"/>
                  </a:lnTo>
                  <a:cubicBezTo>
                    <a:pt x="47994" y="3517"/>
                    <a:pt x="48008" y="3518"/>
                    <a:pt x="48022" y="3518"/>
                  </a:cubicBezTo>
                  <a:cubicBezTo>
                    <a:pt x="48253" y="3518"/>
                    <a:pt x="48436" y="3342"/>
                    <a:pt x="48436" y="3105"/>
                  </a:cubicBezTo>
                  <a:cubicBezTo>
                    <a:pt x="48459" y="2877"/>
                    <a:pt x="48276" y="2671"/>
                    <a:pt x="48025" y="2649"/>
                  </a:cubicBezTo>
                  <a:lnTo>
                    <a:pt x="46"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4"/>
            <p:cNvSpPr/>
            <p:nvPr/>
          </p:nvSpPr>
          <p:spPr>
            <a:xfrm flipH="1">
              <a:off x="5840934" y="4440258"/>
              <a:ext cx="1872456" cy="135936"/>
            </a:xfrm>
            <a:custGeom>
              <a:avLst/>
              <a:gdLst/>
              <a:ahLst/>
              <a:cxnLst/>
              <a:rect l="l" t="t" r="r" b="b"/>
              <a:pathLst>
                <a:path w="48459" h="3518" extrusionOk="0">
                  <a:moveTo>
                    <a:pt x="274" y="0"/>
                  </a:moveTo>
                  <a:lnTo>
                    <a:pt x="0" y="868"/>
                  </a:lnTo>
                  <a:lnTo>
                    <a:pt x="47956" y="3516"/>
                  </a:lnTo>
                  <a:cubicBezTo>
                    <a:pt x="47970" y="3517"/>
                    <a:pt x="47985" y="3518"/>
                    <a:pt x="47999" y="3518"/>
                  </a:cubicBezTo>
                  <a:cubicBezTo>
                    <a:pt x="48232" y="3518"/>
                    <a:pt x="48435" y="3342"/>
                    <a:pt x="48435" y="3105"/>
                  </a:cubicBezTo>
                  <a:cubicBezTo>
                    <a:pt x="48458" y="2876"/>
                    <a:pt x="48253" y="2671"/>
                    <a:pt x="48002" y="2648"/>
                  </a:cubicBezTo>
                  <a:lnTo>
                    <a:pt x="274"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4"/>
            <p:cNvSpPr/>
            <p:nvPr/>
          </p:nvSpPr>
          <p:spPr>
            <a:xfrm flipH="1">
              <a:off x="5844489" y="4507298"/>
              <a:ext cx="1870678" cy="135936"/>
            </a:xfrm>
            <a:custGeom>
              <a:avLst/>
              <a:gdLst/>
              <a:ahLst/>
              <a:cxnLst/>
              <a:rect l="l" t="t" r="r" b="b"/>
              <a:pathLst>
                <a:path w="48413" h="3518" extrusionOk="0">
                  <a:moveTo>
                    <a:pt x="1" y="0"/>
                  </a:moveTo>
                  <a:lnTo>
                    <a:pt x="160" y="868"/>
                  </a:lnTo>
                  <a:lnTo>
                    <a:pt x="47911" y="3515"/>
                  </a:lnTo>
                  <a:cubicBezTo>
                    <a:pt x="47925" y="3517"/>
                    <a:pt x="47939" y="3517"/>
                    <a:pt x="47953" y="3517"/>
                  </a:cubicBezTo>
                  <a:cubicBezTo>
                    <a:pt x="48187" y="3517"/>
                    <a:pt x="48390" y="3341"/>
                    <a:pt x="48390" y="3104"/>
                  </a:cubicBezTo>
                  <a:cubicBezTo>
                    <a:pt x="48413" y="2876"/>
                    <a:pt x="48208" y="2671"/>
                    <a:pt x="47957" y="2648"/>
                  </a:cubicBezTo>
                  <a:lnTo>
                    <a:pt x="1"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4"/>
            <p:cNvSpPr/>
            <p:nvPr/>
          </p:nvSpPr>
          <p:spPr>
            <a:xfrm flipH="1">
              <a:off x="7676334" y="4433187"/>
              <a:ext cx="168470" cy="109428"/>
            </a:xfrm>
            <a:custGeom>
              <a:avLst/>
              <a:gdLst/>
              <a:ahLst/>
              <a:cxnLst/>
              <a:rect l="l" t="t" r="r" b="b"/>
              <a:pathLst>
                <a:path w="4360" h="2832" extrusionOk="0">
                  <a:moveTo>
                    <a:pt x="320" y="1"/>
                  </a:moveTo>
                  <a:cubicBezTo>
                    <a:pt x="160" y="1"/>
                    <a:pt x="46" y="640"/>
                    <a:pt x="23" y="1302"/>
                  </a:cubicBezTo>
                  <a:cubicBezTo>
                    <a:pt x="0" y="1507"/>
                    <a:pt x="0" y="1736"/>
                    <a:pt x="0" y="1941"/>
                  </a:cubicBezTo>
                  <a:cubicBezTo>
                    <a:pt x="23" y="2329"/>
                    <a:pt x="69" y="2603"/>
                    <a:pt x="183" y="2603"/>
                  </a:cubicBezTo>
                  <a:lnTo>
                    <a:pt x="4215" y="2831"/>
                  </a:lnTo>
                  <a:lnTo>
                    <a:pt x="4215" y="2831"/>
                  </a:lnTo>
                  <a:cubicBezTo>
                    <a:pt x="4107" y="2818"/>
                    <a:pt x="4063" y="2548"/>
                    <a:pt x="4040" y="2169"/>
                  </a:cubicBezTo>
                  <a:cubicBezTo>
                    <a:pt x="4040" y="1964"/>
                    <a:pt x="4040" y="1736"/>
                    <a:pt x="4063" y="1507"/>
                  </a:cubicBezTo>
                  <a:cubicBezTo>
                    <a:pt x="4086" y="868"/>
                    <a:pt x="4200" y="229"/>
                    <a:pt x="4360" y="229"/>
                  </a:cubicBezTo>
                  <a:lnTo>
                    <a:pt x="320" y="1"/>
                  </a:lnTo>
                  <a:close/>
                  <a:moveTo>
                    <a:pt x="4215" y="2831"/>
                  </a:moveTo>
                  <a:lnTo>
                    <a:pt x="4215" y="2831"/>
                  </a:lnTo>
                  <a:cubicBezTo>
                    <a:pt x="4218" y="2831"/>
                    <a:pt x="4220" y="2831"/>
                    <a:pt x="4223" y="2831"/>
                  </a:cubicBezTo>
                  <a:lnTo>
                    <a:pt x="4215" y="28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4"/>
            <p:cNvSpPr/>
            <p:nvPr/>
          </p:nvSpPr>
          <p:spPr>
            <a:xfrm flipH="1">
              <a:off x="7681628" y="4483458"/>
              <a:ext cx="163177" cy="59158"/>
            </a:xfrm>
            <a:custGeom>
              <a:avLst/>
              <a:gdLst/>
              <a:ahLst/>
              <a:cxnLst/>
              <a:rect l="l" t="t" r="r" b="b"/>
              <a:pathLst>
                <a:path w="4223" h="1531" extrusionOk="0">
                  <a:moveTo>
                    <a:pt x="23" y="1"/>
                  </a:moveTo>
                  <a:cubicBezTo>
                    <a:pt x="0" y="206"/>
                    <a:pt x="0" y="435"/>
                    <a:pt x="0" y="640"/>
                  </a:cubicBezTo>
                  <a:cubicBezTo>
                    <a:pt x="23" y="1028"/>
                    <a:pt x="69" y="1302"/>
                    <a:pt x="183" y="1302"/>
                  </a:cubicBezTo>
                  <a:lnTo>
                    <a:pt x="4215" y="1530"/>
                  </a:lnTo>
                  <a:lnTo>
                    <a:pt x="4215" y="1530"/>
                  </a:lnTo>
                  <a:cubicBezTo>
                    <a:pt x="4107" y="1517"/>
                    <a:pt x="4063" y="1247"/>
                    <a:pt x="4040" y="868"/>
                  </a:cubicBezTo>
                  <a:cubicBezTo>
                    <a:pt x="4040" y="663"/>
                    <a:pt x="4040" y="435"/>
                    <a:pt x="4063" y="206"/>
                  </a:cubicBezTo>
                  <a:lnTo>
                    <a:pt x="23" y="1"/>
                  </a:lnTo>
                  <a:close/>
                  <a:moveTo>
                    <a:pt x="4215" y="1530"/>
                  </a:moveTo>
                  <a:lnTo>
                    <a:pt x="4215" y="1530"/>
                  </a:lnTo>
                  <a:cubicBezTo>
                    <a:pt x="4218" y="1530"/>
                    <a:pt x="4220" y="1530"/>
                    <a:pt x="4223" y="1530"/>
                  </a:cubicBezTo>
                  <a:lnTo>
                    <a:pt x="4215" y="15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4"/>
            <p:cNvSpPr/>
            <p:nvPr/>
          </p:nvSpPr>
          <p:spPr>
            <a:xfrm flipH="1">
              <a:off x="7050134" y="4133341"/>
              <a:ext cx="291075" cy="256686"/>
            </a:xfrm>
            <a:custGeom>
              <a:avLst/>
              <a:gdLst/>
              <a:ahLst/>
              <a:cxnLst/>
              <a:rect l="l" t="t" r="r" b="b"/>
              <a:pathLst>
                <a:path w="7533" h="6643" extrusionOk="0">
                  <a:moveTo>
                    <a:pt x="0" y="0"/>
                  </a:moveTo>
                  <a:lnTo>
                    <a:pt x="0" y="3333"/>
                  </a:lnTo>
                  <a:lnTo>
                    <a:pt x="1941" y="4132"/>
                  </a:lnTo>
                  <a:cubicBezTo>
                    <a:pt x="1957" y="4131"/>
                    <a:pt x="1973" y="4131"/>
                    <a:pt x="1989" y="4131"/>
                  </a:cubicBezTo>
                  <a:cubicBezTo>
                    <a:pt x="3904" y="4131"/>
                    <a:pt x="5296" y="5456"/>
                    <a:pt x="5296" y="5456"/>
                  </a:cubicBezTo>
                  <a:lnTo>
                    <a:pt x="7533" y="6642"/>
                  </a:lnTo>
                  <a:lnTo>
                    <a:pt x="7533" y="4383"/>
                  </a:lnTo>
                  <a:lnTo>
                    <a:pt x="6072" y="2488"/>
                  </a:lnTo>
                  <a:lnTo>
                    <a:pt x="3105" y="845"/>
                  </a:lnTo>
                  <a:lnTo>
                    <a:pt x="1849" y="639"/>
                  </a:lnTo>
                  <a:lnTo>
                    <a:pt x="0"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4"/>
            <p:cNvSpPr/>
            <p:nvPr/>
          </p:nvSpPr>
          <p:spPr>
            <a:xfrm flipH="1">
              <a:off x="6899322" y="4035427"/>
              <a:ext cx="441887" cy="299924"/>
            </a:xfrm>
            <a:custGeom>
              <a:avLst/>
              <a:gdLst/>
              <a:ahLst/>
              <a:cxnLst/>
              <a:rect l="l" t="t" r="r" b="b"/>
              <a:pathLst>
                <a:path w="11436" h="7762" extrusionOk="0">
                  <a:moveTo>
                    <a:pt x="3949" y="1"/>
                  </a:moveTo>
                  <a:lnTo>
                    <a:pt x="0" y="2534"/>
                  </a:lnTo>
                  <a:lnTo>
                    <a:pt x="1826" y="3767"/>
                  </a:lnTo>
                  <a:cubicBezTo>
                    <a:pt x="1826" y="3767"/>
                    <a:pt x="4451" y="4201"/>
                    <a:pt x="5456" y="6392"/>
                  </a:cubicBezTo>
                  <a:lnTo>
                    <a:pt x="7533" y="7761"/>
                  </a:lnTo>
                  <a:lnTo>
                    <a:pt x="8765" y="6917"/>
                  </a:lnTo>
                  <a:lnTo>
                    <a:pt x="10454" y="5798"/>
                  </a:lnTo>
                  <a:lnTo>
                    <a:pt x="11436" y="5159"/>
                  </a:lnTo>
                  <a:lnTo>
                    <a:pt x="8400" y="3173"/>
                  </a:lnTo>
                  <a:cubicBezTo>
                    <a:pt x="8400" y="3173"/>
                    <a:pt x="6757" y="3036"/>
                    <a:pt x="5821" y="1165"/>
                  </a:cubicBezTo>
                  <a:lnTo>
                    <a:pt x="3949"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4"/>
            <p:cNvSpPr/>
            <p:nvPr/>
          </p:nvSpPr>
          <p:spPr>
            <a:xfrm flipH="1">
              <a:off x="6899322" y="4234771"/>
              <a:ext cx="150851" cy="155256"/>
            </a:xfrm>
            <a:custGeom>
              <a:avLst/>
              <a:gdLst/>
              <a:ahLst/>
              <a:cxnLst/>
              <a:rect l="l" t="t" r="r" b="b"/>
              <a:pathLst>
                <a:path w="3904" h="4018" extrusionOk="0">
                  <a:moveTo>
                    <a:pt x="3904" y="0"/>
                  </a:moveTo>
                  <a:lnTo>
                    <a:pt x="1" y="2602"/>
                  </a:lnTo>
                  <a:lnTo>
                    <a:pt x="1" y="4017"/>
                  </a:lnTo>
                  <a:lnTo>
                    <a:pt x="3904" y="1370"/>
                  </a:lnTo>
                  <a:lnTo>
                    <a:pt x="3904" y="0"/>
                  </a:ln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4"/>
            <p:cNvSpPr/>
            <p:nvPr/>
          </p:nvSpPr>
          <p:spPr>
            <a:xfrm flipH="1">
              <a:off x="6937228" y="4088673"/>
              <a:ext cx="326353" cy="214027"/>
            </a:xfrm>
            <a:custGeom>
              <a:avLst/>
              <a:gdLst/>
              <a:ahLst/>
              <a:cxnLst/>
              <a:rect l="l" t="t" r="r" b="b"/>
              <a:pathLst>
                <a:path w="8446" h="5539" extrusionOk="0">
                  <a:moveTo>
                    <a:pt x="1548" y="0"/>
                  </a:moveTo>
                  <a:cubicBezTo>
                    <a:pt x="1184" y="0"/>
                    <a:pt x="786" y="81"/>
                    <a:pt x="388" y="335"/>
                  </a:cubicBezTo>
                  <a:cubicBezTo>
                    <a:pt x="251" y="426"/>
                    <a:pt x="114" y="540"/>
                    <a:pt x="0" y="677"/>
                  </a:cubicBezTo>
                  <a:lnTo>
                    <a:pt x="6756" y="5539"/>
                  </a:lnTo>
                  <a:lnTo>
                    <a:pt x="7144" y="5311"/>
                  </a:lnTo>
                  <a:lnTo>
                    <a:pt x="8445" y="4420"/>
                  </a:lnTo>
                  <a:lnTo>
                    <a:pt x="3082" y="517"/>
                  </a:lnTo>
                  <a:cubicBezTo>
                    <a:pt x="2716" y="243"/>
                    <a:pt x="2283" y="61"/>
                    <a:pt x="1826" y="15"/>
                  </a:cubicBezTo>
                  <a:cubicBezTo>
                    <a:pt x="1736" y="6"/>
                    <a:pt x="1644"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4"/>
            <p:cNvSpPr/>
            <p:nvPr/>
          </p:nvSpPr>
          <p:spPr>
            <a:xfrm flipH="1">
              <a:off x="6987499" y="4101578"/>
              <a:ext cx="276083" cy="201121"/>
            </a:xfrm>
            <a:custGeom>
              <a:avLst/>
              <a:gdLst/>
              <a:ahLst/>
              <a:cxnLst/>
              <a:rect l="l" t="t" r="r" b="b"/>
              <a:pathLst>
                <a:path w="7145" h="5205" extrusionOk="0">
                  <a:moveTo>
                    <a:pt x="388" y="1"/>
                  </a:moveTo>
                  <a:cubicBezTo>
                    <a:pt x="251" y="92"/>
                    <a:pt x="137" y="206"/>
                    <a:pt x="0" y="343"/>
                  </a:cubicBezTo>
                  <a:lnTo>
                    <a:pt x="6756" y="5205"/>
                  </a:lnTo>
                  <a:lnTo>
                    <a:pt x="7144" y="4977"/>
                  </a:lnTo>
                  <a:lnTo>
                    <a:pt x="388"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9" name="Google Shape;3459;p14"/>
          <p:cNvGrpSpPr/>
          <p:nvPr/>
        </p:nvGrpSpPr>
        <p:grpSpPr>
          <a:xfrm>
            <a:off x="7259794" y="2152870"/>
            <a:ext cx="1317413" cy="2679105"/>
            <a:chOff x="7260027" y="1807599"/>
            <a:chExt cx="1178365" cy="2396337"/>
          </a:xfrm>
        </p:grpSpPr>
        <p:sp>
          <p:nvSpPr>
            <p:cNvPr id="3460" name="Google Shape;3460;p14"/>
            <p:cNvSpPr/>
            <p:nvPr/>
          </p:nvSpPr>
          <p:spPr>
            <a:xfrm flipH="1">
              <a:off x="7285607" y="2633993"/>
              <a:ext cx="1125429" cy="107651"/>
            </a:xfrm>
            <a:custGeom>
              <a:avLst/>
              <a:gdLst/>
              <a:ahLst/>
              <a:cxnLst/>
              <a:rect l="l" t="t" r="r" b="b"/>
              <a:pathLst>
                <a:path w="29126" h="2786" extrusionOk="0">
                  <a:moveTo>
                    <a:pt x="14563" y="0"/>
                  </a:moveTo>
                  <a:cubicBezTo>
                    <a:pt x="6528" y="0"/>
                    <a:pt x="0" y="617"/>
                    <a:pt x="0" y="1393"/>
                  </a:cubicBezTo>
                  <a:cubicBezTo>
                    <a:pt x="0" y="2146"/>
                    <a:pt x="6528" y="2785"/>
                    <a:pt x="14563" y="2785"/>
                  </a:cubicBezTo>
                  <a:cubicBezTo>
                    <a:pt x="22620" y="2785"/>
                    <a:pt x="29125" y="2146"/>
                    <a:pt x="29125" y="1393"/>
                  </a:cubicBezTo>
                  <a:cubicBezTo>
                    <a:pt x="29125" y="617"/>
                    <a:pt x="22620" y="0"/>
                    <a:pt x="145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4"/>
            <p:cNvSpPr/>
            <p:nvPr/>
          </p:nvSpPr>
          <p:spPr>
            <a:xfrm flipH="1">
              <a:off x="7486689" y="1856865"/>
              <a:ext cx="113833" cy="107728"/>
            </a:xfrm>
            <a:custGeom>
              <a:avLst/>
              <a:gdLst/>
              <a:ahLst/>
              <a:cxnLst/>
              <a:rect l="l" t="t" r="r" b="b"/>
              <a:pathLst>
                <a:path w="2946" h="2788" extrusionOk="0">
                  <a:moveTo>
                    <a:pt x="1482" y="1"/>
                  </a:moveTo>
                  <a:cubicBezTo>
                    <a:pt x="899" y="1"/>
                    <a:pt x="392" y="405"/>
                    <a:pt x="252" y="985"/>
                  </a:cubicBezTo>
                  <a:lnTo>
                    <a:pt x="1" y="2263"/>
                  </a:lnTo>
                  <a:lnTo>
                    <a:pt x="2557" y="2788"/>
                  </a:lnTo>
                  <a:lnTo>
                    <a:pt x="2808" y="1510"/>
                  </a:lnTo>
                  <a:cubicBezTo>
                    <a:pt x="2945" y="848"/>
                    <a:pt x="2512" y="186"/>
                    <a:pt x="1850" y="49"/>
                  </a:cubicBezTo>
                  <a:lnTo>
                    <a:pt x="1736" y="26"/>
                  </a:lnTo>
                  <a:cubicBezTo>
                    <a:pt x="1650" y="9"/>
                    <a:pt x="1566" y="1"/>
                    <a:pt x="1482"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4"/>
            <p:cNvSpPr/>
            <p:nvPr/>
          </p:nvSpPr>
          <p:spPr>
            <a:xfrm flipH="1">
              <a:off x="7895925" y="3856408"/>
              <a:ext cx="97952" cy="211709"/>
            </a:xfrm>
            <a:custGeom>
              <a:avLst/>
              <a:gdLst/>
              <a:ahLst/>
              <a:cxnLst/>
              <a:rect l="l" t="t" r="r" b="b"/>
              <a:pathLst>
                <a:path w="2535" h="5479" extrusionOk="0">
                  <a:moveTo>
                    <a:pt x="1" y="0"/>
                  </a:moveTo>
                  <a:lnTo>
                    <a:pt x="183" y="5478"/>
                  </a:lnTo>
                  <a:lnTo>
                    <a:pt x="2534" y="525"/>
                  </a:lnTo>
                  <a:lnTo>
                    <a:pt x="1"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4"/>
            <p:cNvSpPr/>
            <p:nvPr/>
          </p:nvSpPr>
          <p:spPr>
            <a:xfrm flipH="1">
              <a:off x="7947123" y="3974298"/>
              <a:ext cx="42349" cy="93818"/>
            </a:xfrm>
            <a:custGeom>
              <a:avLst/>
              <a:gdLst/>
              <a:ahLst/>
              <a:cxnLst/>
              <a:rect l="l" t="t" r="r" b="b"/>
              <a:pathLst>
                <a:path w="1096" h="2428" extrusionOk="0">
                  <a:moveTo>
                    <a:pt x="324" y="0"/>
                  </a:moveTo>
                  <a:cubicBezTo>
                    <a:pt x="154" y="0"/>
                    <a:pt x="17" y="43"/>
                    <a:pt x="1" y="145"/>
                  </a:cubicBezTo>
                  <a:lnTo>
                    <a:pt x="69" y="2427"/>
                  </a:lnTo>
                  <a:lnTo>
                    <a:pt x="1051" y="350"/>
                  </a:lnTo>
                  <a:cubicBezTo>
                    <a:pt x="1096" y="155"/>
                    <a:pt x="649" y="0"/>
                    <a:pt x="324"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4"/>
            <p:cNvSpPr/>
            <p:nvPr/>
          </p:nvSpPr>
          <p:spPr>
            <a:xfrm flipH="1">
              <a:off x="7553729" y="2045699"/>
              <a:ext cx="410164" cy="1839264"/>
            </a:xfrm>
            <a:custGeom>
              <a:avLst/>
              <a:gdLst/>
              <a:ahLst/>
              <a:cxnLst/>
              <a:rect l="l" t="t" r="r" b="b"/>
              <a:pathLst>
                <a:path w="10615" h="47600" extrusionOk="0">
                  <a:moveTo>
                    <a:pt x="9747" y="1"/>
                  </a:moveTo>
                  <a:lnTo>
                    <a:pt x="69" y="47067"/>
                  </a:lnTo>
                  <a:cubicBezTo>
                    <a:pt x="1" y="47295"/>
                    <a:pt x="161" y="47546"/>
                    <a:pt x="389" y="47592"/>
                  </a:cubicBezTo>
                  <a:cubicBezTo>
                    <a:pt x="418" y="47597"/>
                    <a:pt x="447" y="47599"/>
                    <a:pt x="475" y="47599"/>
                  </a:cubicBezTo>
                  <a:cubicBezTo>
                    <a:pt x="690" y="47599"/>
                    <a:pt x="873" y="47451"/>
                    <a:pt x="914" y="47249"/>
                  </a:cubicBezTo>
                  <a:lnTo>
                    <a:pt x="10615" y="184"/>
                  </a:lnTo>
                  <a:lnTo>
                    <a:pt x="97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4"/>
            <p:cNvSpPr/>
            <p:nvPr/>
          </p:nvSpPr>
          <p:spPr>
            <a:xfrm flipH="1">
              <a:off x="7522856" y="2052770"/>
              <a:ext cx="407497" cy="1838375"/>
            </a:xfrm>
            <a:custGeom>
              <a:avLst/>
              <a:gdLst/>
              <a:ahLst/>
              <a:cxnLst/>
              <a:rect l="l" t="t" r="r" b="b"/>
              <a:pathLst>
                <a:path w="10546" h="47577" extrusionOk="0">
                  <a:moveTo>
                    <a:pt x="9724" y="1"/>
                  </a:moveTo>
                  <a:lnTo>
                    <a:pt x="46" y="47021"/>
                  </a:lnTo>
                  <a:cubicBezTo>
                    <a:pt x="0" y="47272"/>
                    <a:pt x="137" y="47523"/>
                    <a:pt x="388" y="47568"/>
                  </a:cubicBezTo>
                  <a:cubicBezTo>
                    <a:pt x="414" y="47574"/>
                    <a:pt x="441" y="47576"/>
                    <a:pt x="467" y="47576"/>
                  </a:cubicBezTo>
                  <a:cubicBezTo>
                    <a:pt x="666" y="47576"/>
                    <a:pt x="850" y="47425"/>
                    <a:pt x="890" y="47203"/>
                  </a:cubicBezTo>
                  <a:lnTo>
                    <a:pt x="10545" y="389"/>
                  </a:lnTo>
                  <a:lnTo>
                    <a:pt x="9724"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4"/>
            <p:cNvSpPr/>
            <p:nvPr/>
          </p:nvSpPr>
          <p:spPr>
            <a:xfrm flipH="1">
              <a:off x="7587230" y="2045699"/>
              <a:ext cx="409275" cy="1832193"/>
            </a:xfrm>
            <a:custGeom>
              <a:avLst/>
              <a:gdLst/>
              <a:ahLst/>
              <a:cxnLst/>
              <a:rect l="l" t="t" r="r" b="b"/>
              <a:pathLst>
                <a:path w="10592" h="47417" extrusionOk="0">
                  <a:moveTo>
                    <a:pt x="10591" y="1"/>
                  </a:moveTo>
                  <a:lnTo>
                    <a:pt x="9701" y="47"/>
                  </a:lnTo>
                  <a:lnTo>
                    <a:pt x="69" y="46861"/>
                  </a:lnTo>
                  <a:cubicBezTo>
                    <a:pt x="0" y="47112"/>
                    <a:pt x="160" y="47363"/>
                    <a:pt x="388" y="47409"/>
                  </a:cubicBezTo>
                  <a:cubicBezTo>
                    <a:pt x="414" y="47414"/>
                    <a:pt x="441" y="47417"/>
                    <a:pt x="467" y="47417"/>
                  </a:cubicBezTo>
                  <a:cubicBezTo>
                    <a:pt x="671" y="47417"/>
                    <a:pt x="873" y="47266"/>
                    <a:pt x="913" y="47044"/>
                  </a:cubicBezTo>
                  <a:lnTo>
                    <a:pt x="1059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4"/>
            <p:cNvSpPr/>
            <p:nvPr/>
          </p:nvSpPr>
          <p:spPr>
            <a:xfrm flipH="1">
              <a:off x="7495499" y="1916718"/>
              <a:ext cx="131453" cy="176662"/>
            </a:xfrm>
            <a:custGeom>
              <a:avLst/>
              <a:gdLst/>
              <a:ahLst/>
              <a:cxnLst/>
              <a:rect l="l" t="t" r="r" b="b"/>
              <a:pathLst>
                <a:path w="3402" h="4572"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cubicBezTo>
                    <a:pt x="1963" y="4206"/>
                    <a:pt x="2579" y="4435"/>
                    <a:pt x="2557" y="4571"/>
                  </a:cubicBezTo>
                  <a:lnTo>
                    <a:pt x="3355" y="623"/>
                  </a:lnTo>
                  <a:cubicBezTo>
                    <a:pt x="3401" y="463"/>
                    <a:pt x="2785" y="258"/>
                    <a:pt x="2146" y="121"/>
                  </a:cubicBezTo>
                  <a:cubicBezTo>
                    <a:pt x="1917" y="75"/>
                    <a:pt x="1689" y="52"/>
                    <a:pt x="1484" y="29"/>
                  </a:cubicBezTo>
                  <a:cubicBezTo>
                    <a:pt x="1342" y="12"/>
                    <a:pt x="1211"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4"/>
            <p:cNvSpPr/>
            <p:nvPr/>
          </p:nvSpPr>
          <p:spPr>
            <a:xfrm flipH="1">
              <a:off x="7544031" y="1916718"/>
              <a:ext cx="82921" cy="158154"/>
            </a:xfrm>
            <a:custGeom>
              <a:avLst/>
              <a:gdLst/>
              <a:ahLst/>
              <a:cxnLst/>
              <a:rect l="l" t="t" r="r" b="b"/>
              <a:pathLst>
                <a:path w="2146" h="4093"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lnTo>
                    <a:pt x="2146" y="121"/>
                  </a:lnTo>
                  <a:cubicBezTo>
                    <a:pt x="1917" y="75"/>
                    <a:pt x="1689" y="52"/>
                    <a:pt x="1484" y="29"/>
                  </a:cubicBezTo>
                  <a:cubicBezTo>
                    <a:pt x="1342" y="12"/>
                    <a:pt x="1211"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4"/>
            <p:cNvSpPr/>
            <p:nvPr/>
          </p:nvSpPr>
          <p:spPr>
            <a:xfrm flipH="1">
              <a:off x="7822741" y="3886392"/>
              <a:ext cx="98802" cy="211709"/>
            </a:xfrm>
            <a:custGeom>
              <a:avLst/>
              <a:gdLst/>
              <a:ahLst/>
              <a:cxnLst/>
              <a:rect l="l" t="t" r="r" b="b"/>
              <a:pathLst>
                <a:path w="2557" h="5479" extrusionOk="0">
                  <a:moveTo>
                    <a:pt x="2557" y="0"/>
                  </a:moveTo>
                  <a:lnTo>
                    <a:pt x="0" y="480"/>
                  </a:lnTo>
                  <a:lnTo>
                    <a:pt x="2260" y="5478"/>
                  </a:lnTo>
                  <a:lnTo>
                    <a:pt x="255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4"/>
            <p:cNvSpPr/>
            <p:nvPr/>
          </p:nvSpPr>
          <p:spPr>
            <a:xfrm flipH="1">
              <a:off x="7828885" y="4004283"/>
              <a:ext cx="43238" cy="93818"/>
            </a:xfrm>
            <a:custGeom>
              <a:avLst/>
              <a:gdLst/>
              <a:ahLst/>
              <a:cxnLst/>
              <a:rect l="l" t="t" r="r" b="b"/>
              <a:pathLst>
                <a:path w="1119" h="2428" extrusionOk="0">
                  <a:moveTo>
                    <a:pt x="778" y="0"/>
                  </a:moveTo>
                  <a:cubicBezTo>
                    <a:pt x="447" y="0"/>
                    <a:pt x="0" y="155"/>
                    <a:pt x="45" y="350"/>
                  </a:cubicBezTo>
                  <a:lnTo>
                    <a:pt x="981" y="2427"/>
                  </a:lnTo>
                  <a:lnTo>
                    <a:pt x="1118" y="145"/>
                  </a:lnTo>
                  <a:cubicBezTo>
                    <a:pt x="1095" y="43"/>
                    <a:pt x="952" y="0"/>
                    <a:pt x="778"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4"/>
            <p:cNvSpPr/>
            <p:nvPr/>
          </p:nvSpPr>
          <p:spPr>
            <a:xfrm flipH="1">
              <a:off x="7853615" y="1879006"/>
              <a:ext cx="414530" cy="2035053"/>
            </a:xfrm>
            <a:custGeom>
              <a:avLst/>
              <a:gdLst/>
              <a:ahLst/>
              <a:cxnLst/>
              <a:rect l="l" t="t" r="r" b="b"/>
              <a:pathLst>
                <a:path w="10728" h="52667" extrusionOk="0">
                  <a:moveTo>
                    <a:pt x="867" y="1"/>
                  </a:moveTo>
                  <a:lnTo>
                    <a:pt x="0" y="161"/>
                  </a:lnTo>
                  <a:lnTo>
                    <a:pt x="9838" y="52316"/>
                  </a:lnTo>
                  <a:cubicBezTo>
                    <a:pt x="9878" y="52518"/>
                    <a:pt x="10061" y="52667"/>
                    <a:pt x="10261" y="52667"/>
                  </a:cubicBezTo>
                  <a:cubicBezTo>
                    <a:pt x="10287" y="52667"/>
                    <a:pt x="10314" y="52664"/>
                    <a:pt x="10340" y="52659"/>
                  </a:cubicBezTo>
                  <a:cubicBezTo>
                    <a:pt x="10568" y="52613"/>
                    <a:pt x="10728" y="52385"/>
                    <a:pt x="10682" y="52157"/>
                  </a:cubicBezTo>
                  <a:lnTo>
                    <a:pt x="86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4"/>
            <p:cNvSpPr/>
            <p:nvPr/>
          </p:nvSpPr>
          <p:spPr>
            <a:xfrm flipH="1">
              <a:off x="7820964" y="1879006"/>
              <a:ext cx="413680" cy="2028870"/>
            </a:xfrm>
            <a:custGeom>
              <a:avLst/>
              <a:gdLst/>
              <a:ahLst/>
              <a:cxnLst/>
              <a:rect l="l" t="t" r="r" b="b"/>
              <a:pathLst>
                <a:path w="10706" h="52507" extrusionOk="0">
                  <a:moveTo>
                    <a:pt x="0" y="1"/>
                  </a:moveTo>
                  <a:lnTo>
                    <a:pt x="9815" y="52111"/>
                  </a:lnTo>
                  <a:cubicBezTo>
                    <a:pt x="9856" y="52336"/>
                    <a:pt x="10044" y="52506"/>
                    <a:pt x="10247" y="52506"/>
                  </a:cubicBezTo>
                  <a:cubicBezTo>
                    <a:pt x="10270" y="52506"/>
                    <a:pt x="10294" y="52504"/>
                    <a:pt x="10317" y="52499"/>
                  </a:cubicBezTo>
                  <a:cubicBezTo>
                    <a:pt x="10569" y="52453"/>
                    <a:pt x="10706" y="52202"/>
                    <a:pt x="10660" y="51951"/>
                  </a:cubicBezTo>
                  <a:lnTo>
                    <a:pt x="891" y="69"/>
                  </a:lnTo>
                  <a:lnTo>
                    <a:pt x="0"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4"/>
            <p:cNvSpPr/>
            <p:nvPr/>
          </p:nvSpPr>
          <p:spPr>
            <a:xfrm flipH="1">
              <a:off x="7886227" y="1885188"/>
              <a:ext cx="412791" cy="2035053"/>
            </a:xfrm>
            <a:custGeom>
              <a:avLst/>
              <a:gdLst/>
              <a:ahLst/>
              <a:cxnLst/>
              <a:rect l="l" t="t" r="r" b="b"/>
              <a:pathLst>
                <a:path w="10683" h="52667" extrusionOk="0">
                  <a:moveTo>
                    <a:pt x="799" y="1"/>
                  </a:moveTo>
                  <a:lnTo>
                    <a:pt x="0" y="389"/>
                  </a:lnTo>
                  <a:lnTo>
                    <a:pt x="9769" y="52271"/>
                  </a:lnTo>
                  <a:cubicBezTo>
                    <a:pt x="9810" y="52513"/>
                    <a:pt x="9994" y="52666"/>
                    <a:pt x="10210" y="52666"/>
                  </a:cubicBezTo>
                  <a:cubicBezTo>
                    <a:pt x="10237" y="52666"/>
                    <a:pt x="10266" y="52664"/>
                    <a:pt x="10294" y="52659"/>
                  </a:cubicBezTo>
                  <a:cubicBezTo>
                    <a:pt x="10523" y="52613"/>
                    <a:pt x="10682" y="52385"/>
                    <a:pt x="10614" y="52111"/>
                  </a:cubicBezTo>
                  <a:lnTo>
                    <a:pt x="799"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4"/>
            <p:cNvSpPr/>
            <p:nvPr/>
          </p:nvSpPr>
          <p:spPr>
            <a:xfrm flipH="1">
              <a:off x="8165826" y="1879006"/>
              <a:ext cx="133192" cy="202899"/>
            </a:xfrm>
            <a:custGeom>
              <a:avLst/>
              <a:gdLst/>
              <a:ahLst/>
              <a:cxnLst/>
              <a:rect l="l" t="t" r="r" b="b"/>
              <a:pathLst>
                <a:path w="3447" h="5251" extrusionOk="0">
                  <a:moveTo>
                    <a:pt x="1666" y="1"/>
                  </a:moveTo>
                  <a:lnTo>
                    <a:pt x="799" y="161"/>
                  </a:lnTo>
                  <a:lnTo>
                    <a:pt x="616" y="252"/>
                  </a:lnTo>
                  <a:lnTo>
                    <a:pt x="0" y="549"/>
                  </a:lnTo>
                  <a:lnTo>
                    <a:pt x="890" y="5251"/>
                  </a:lnTo>
                  <a:lnTo>
                    <a:pt x="1484" y="4954"/>
                  </a:lnTo>
                  <a:lnTo>
                    <a:pt x="1689" y="4863"/>
                  </a:lnTo>
                  <a:lnTo>
                    <a:pt x="2557" y="4703"/>
                  </a:lnTo>
                  <a:lnTo>
                    <a:pt x="3447" y="4771"/>
                  </a:lnTo>
                  <a:lnTo>
                    <a:pt x="2557" y="69"/>
                  </a:lnTo>
                  <a:lnTo>
                    <a:pt x="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4"/>
            <p:cNvSpPr/>
            <p:nvPr/>
          </p:nvSpPr>
          <p:spPr>
            <a:xfrm flipH="1">
              <a:off x="8216985" y="1882561"/>
              <a:ext cx="82033" cy="199344"/>
            </a:xfrm>
            <a:custGeom>
              <a:avLst/>
              <a:gdLst/>
              <a:ahLst/>
              <a:cxnLst/>
              <a:rect l="l" t="t" r="r" b="b"/>
              <a:pathLst>
                <a:path w="2123" h="5159" extrusionOk="0">
                  <a:moveTo>
                    <a:pt x="1233" y="0"/>
                  </a:moveTo>
                  <a:lnTo>
                    <a:pt x="799" y="69"/>
                  </a:lnTo>
                  <a:lnTo>
                    <a:pt x="616" y="160"/>
                  </a:lnTo>
                  <a:lnTo>
                    <a:pt x="0" y="457"/>
                  </a:lnTo>
                  <a:lnTo>
                    <a:pt x="890" y="5159"/>
                  </a:lnTo>
                  <a:lnTo>
                    <a:pt x="1484" y="4862"/>
                  </a:lnTo>
                  <a:lnTo>
                    <a:pt x="1689" y="4771"/>
                  </a:lnTo>
                  <a:lnTo>
                    <a:pt x="2123" y="4702"/>
                  </a:lnTo>
                  <a:lnTo>
                    <a:pt x="1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4"/>
            <p:cNvSpPr/>
            <p:nvPr/>
          </p:nvSpPr>
          <p:spPr>
            <a:xfrm flipH="1">
              <a:off x="8165826" y="2032484"/>
              <a:ext cx="104096" cy="49421"/>
            </a:xfrm>
            <a:custGeom>
              <a:avLst/>
              <a:gdLst/>
              <a:ahLst/>
              <a:cxnLst/>
              <a:rect l="l" t="t" r="r" b="b"/>
              <a:pathLst>
                <a:path w="2694" h="1279" extrusionOk="0">
                  <a:moveTo>
                    <a:pt x="1667" y="1"/>
                  </a:moveTo>
                  <a:lnTo>
                    <a:pt x="799" y="160"/>
                  </a:lnTo>
                  <a:lnTo>
                    <a:pt x="0" y="548"/>
                  </a:lnTo>
                  <a:lnTo>
                    <a:pt x="137" y="1279"/>
                  </a:lnTo>
                  <a:lnTo>
                    <a:pt x="936" y="891"/>
                  </a:lnTo>
                  <a:lnTo>
                    <a:pt x="1804" y="731"/>
                  </a:lnTo>
                  <a:lnTo>
                    <a:pt x="2694" y="799"/>
                  </a:lnTo>
                  <a:lnTo>
                    <a:pt x="2557" y="69"/>
                  </a:lnTo>
                  <a:lnTo>
                    <a:pt x="166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4"/>
            <p:cNvSpPr/>
            <p:nvPr/>
          </p:nvSpPr>
          <p:spPr>
            <a:xfrm flipH="1">
              <a:off x="7760106" y="1807599"/>
              <a:ext cx="100580" cy="209931"/>
            </a:xfrm>
            <a:custGeom>
              <a:avLst/>
              <a:gdLst/>
              <a:ahLst/>
              <a:cxnLst/>
              <a:rect l="l" t="t" r="r" b="b"/>
              <a:pathLst>
                <a:path w="2603" h="5433" extrusionOk="0">
                  <a:moveTo>
                    <a:pt x="1826" y="0"/>
                  </a:moveTo>
                  <a:lnTo>
                    <a:pt x="0" y="5159"/>
                  </a:lnTo>
                  <a:lnTo>
                    <a:pt x="2602" y="5433"/>
                  </a:lnTo>
                  <a:lnTo>
                    <a:pt x="1826"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4"/>
            <p:cNvSpPr/>
            <p:nvPr/>
          </p:nvSpPr>
          <p:spPr>
            <a:xfrm flipH="1">
              <a:off x="7777764" y="1807599"/>
              <a:ext cx="42504" cy="94320"/>
            </a:xfrm>
            <a:custGeom>
              <a:avLst/>
              <a:gdLst/>
              <a:ahLst/>
              <a:cxnLst/>
              <a:rect l="l" t="t" r="r" b="b"/>
              <a:pathLst>
                <a:path w="1100" h="2441" extrusionOk="0">
                  <a:moveTo>
                    <a:pt x="780" y="0"/>
                  </a:moveTo>
                  <a:lnTo>
                    <a:pt x="27" y="2146"/>
                  </a:lnTo>
                  <a:cubicBezTo>
                    <a:pt x="1" y="2332"/>
                    <a:pt x="360" y="2440"/>
                    <a:pt x="670" y="2440"/>
                  </a:cubicBezTo>
                  <a:cubicBezTo>
                    <a:pt x="893" y="2440"/>
                    <a:pt x="1090" y="2384"/>
                    <a:pt x="1100" y="2260"/>
                  </a:cubicBezTo>
                  <a:lnTo>
                    <a:pt x="7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4"/>
            <p:cNvSpPr/>
            <p:nvPr/>
          </p:nvSpPr>
          <p:spPr>
            <a:xfrm flipH="1">
              <a:off x="7792757" y="1993612"/>
              <a:ext cx="238138" cy="2058623"/>
            </a:xfrm>
            <a:custGeom>
              <a:avLst/>
              <a:gdLst/>
              <a:ahLst/>
              <a:cxnLst/>
              <a:rect l="l" t="t" r="r" b="b"/>
              <a:pathLst>
                <a:path w="6163" h="53277" extrusionOk="0">
                  <a:moveTo>
                    <a:pt x="5713" y="0"/>
                  </a:moveTo>
                  <a:cubicBezTo>
                    <a:pt x="5499" y="0"/>
                    <a:pt x="5294" y="175"/>
                    <a:pt x="5273" y="390"/>
                  </a:cubicBezTo>
                  <a:lnTo>
                    <a:pt x="0" y="53208"/>
                  </a:lnTo>
                  <a:lnTo>
                    <a:pt x="867" y="53276"/>
                  </a:lnTo>
                  <a:lnTo>
                    <a:pt x="6140" y="482"/>
                  </a:lnTo>
                  <a:cubicBezTo>
                    <a:pt x="6163" y="253"/>
                    <a:pt x="5980" y="25"/>
                    <a:pt x="5752" y="2"/>
                  </a:cubicBezTo>
                  <a:cubicBezTo>
                    <a:pt x="5739" y="1"/>
                    <a:pt x="5726" y="0"/>
                    <a:pt x="5713"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4"/>
            <p:cNvSpPr/>
            <p:nvPr/>
          </p:nvSpPr>
          <p:spPr>
            <a:xfrm flipH="1">
              <a:off x="7826257" y="1990946"/>
              <a:ext cx="237288" cy="2058623"/>
            </a:xfrm>
            <a:custGeom>
              <a:avLst/>
              <a:gdLst/>
              <a:ahLst/>
              <a:cxnLst/>
              <a:rect l="l" t="t" r="r" b="b"/>
              <a:pathLst>
                <a:path w="6141" h="53277" extrusionOk="0">
                  <a:moveTo>
                    <a:pt x="5691" y="1"/>
                  </a:moveTo>
                  <a:cubicBezTo>
                    <a:pt x="5476" y="1"/>
                    <a:pt x="5272" y="177"/>
                    <a:pt x="5250" y="414"/>
                  </a:cubicBezTo>
                  <a:lnTo>
                    <a:pt x="1" y="52957"/>
                  </a:lnTo>
                  <a:lnTo>
                    <a:pt x="845" y="53277"/>
                  </a:lnTo>
                  <a:lnTo>
                    <a:pt x="6118" y="505"/>
                  </a:lnTo>
                  <a:cubicBezTo>
                    <a:pt x="6141" y="254"/>
                    <a:pt x="5981" y="26"/>
                    <a:pt x="5730" y="3"/>
                  </a:cubicBezTo>
                  <a:cubicBezTo>
                    <a:pt x="5717" y="1"/>
                    <a:pt x="5704" y="1"/>
                    <a:pt x="5691"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4"/>
            <p:cNvSpPr/>
            <p:nvPr/>
          </p:nvSpPr>
          <p:spPr>
            <a:xfrm flipH="1">
              <a:off x="7759217" y="1997128"/>
              <a:ext cx="238177" cy="2055107"/>
            </a:xfrm>
            <a:custGeom>
              <a:avLst/>
              <a:gdLst/>
              <a:ahLst/>
              <a:cxnLst/>
              <a:rect l="l" t="t" r="r" b="b"/>
              <a:pathLst>
                <a:path w="6164" h="53186" extrusionOk="0">
                  <a:moveTo>
                    <a:pt x="5714" y="1"/>
                  </a:moveTo>
                  <a:cubicBezTo>
                    <a:pt x="5481" y="1"/>
                    <a:pt x="5295" y="198"/>
                    <a:pt x="5273" y="436"/>
                  </a:cubicBezTo>
                  <a:lnTo>
                    <a:pt x="0" y="53185"/>
                  </a:lnTo>
                  <a:lnTo>
                    <a:pt x="891" y="53071"/>
                  </a:lnTo>
                  <a:lnTo>
                    <a:pt x="6140" y="528"/>
                  </a:lnTo>
                  <a:cubicBezTo>
                    <a:pt x="6163" y="254"/>
                    <a:pt x="5981" y="25"/>
                    <a:pt x="5752" y="3"/>
                  </a:cubicBezTo>
                  <a:cubicBezTo>
                    <a:pt x="5740" y="1"/>
                    <a:pt x="5727" y="1"/>
                    <a:pt x="5714" y="1"/>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4"/>
            <p:cNvSpPr/>
            <p:nvPr/>
          </p:nvSpPr>
          <p:spPr>
            <a:xfrm flipH="1">
              <a:off x="7376449" y="3904901"/>
              <a:ext cx="945521" cy="299035"/>
            </a:xfrm>
            <a:custGeom>
              <a:avLst/>
              <a:gdLst/>
              <a:ahLst/>
              <a:cxnLst/>
              <a:rect l="l" t="t" r="r" b="b"/>
              <a:pathLst>
                <a:path w="24470" h="7739" extrusionOk="0">
                  <a:moveTo>
                    <a:pt x="12235" y="1"/>
                  </a:moveTo>
                  <a:cubicBezTo>
                    <a:pt x="6255" y="1"/>
                    <a:pt x="1347" y="1347"/>
                    <a:pt x="252" y="3105"/>
                  </a:cubicBezTo>
                  <a:cubicBezTo>
                    <a:pt x="69" y="3379"/>
                    <a:pt x="1" y="3675"/>
                    <a:pt x="24" y="3972"/>
                  </a:cubicBezTo>
                  <a:cubicBezTo>
                    <a:pt x="206" y="6072"/>
                    <a:pt x="5661" y="7738"/>
                    <a:pt x="12235" y="7738"/>
                  </a:cubicBezTo>
                  <a:cubicBezTo>
                    <a:pt x="18809" y="7738"/>
                    <a:pt x="24264" y="6072"/>
                    <a:pt x="24447" y="3972"/>
                  </a:cubicBezTo>
                  <a:cubicBezTo>
                    <a:pt x="24469" y="3675"/>
                    <a:pt x="24401" y="3379"/>
                    <a:pt x="24218" y="3105"/>
                  </a:cubicBezTo>
                  <a:cubicBezTo>
                    <a:pt x="23123" y="1347"/>
                    <a:pt x="18215" y="1"/>
                    <a:pt x="12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4"/>
            <p:cNvSpPr/>
            <p:nvPr/>
          </p:nvSpPr>
          <p:spPr>
            <a:xfrm flipH="1">
              <a:off x="7285607" y="2790098"/>
              <a:ext cx="1127206" cy="1360012"/>
            </a:xfrm>
            <a:custGeom>
              <a:avLst/>
              <a:gdLst/>
              <a:ahLst/>
              <a:cxnLst/>
              <a:rect l="l" t="t" r="r" b="b"/>
              <a:pathLst>
                <a:path w="29172" h="35197" extrusionOk="0">
                  <a:moveTo>
                    <a:pt x="1" y="0"/>
                  </a:moveTo>
                  <a:lnTo>
                    <a:pt x="92" y="1187"/>
                  </a:lnTo>
                  <a:lnTo>
                    <a:pt x="2603" y="31956"/>
                  </a:lnTo>
                  <a:cubicBezTo>
                    <a:pt x="2808" y="33622"/>
                    <a:pt x="7328" y="34969"/>
                    <a:pt x="13034" y="35174"/>
                  </a:cubicBezTo>
                  <a:cubicBezTo>
                    <a:pt x="13536" y="35197"/>
                    <a:pt x="14061" y="35197"/>
                    <a:pt x="14586" y="35197"/>
                  </a:cubicBezTo>
                  <a:cubicBezTo>
                    <a:pt x="21000" y="35197"/>
                    <a:pt x="26341" y="33782"/>
                    <a:pt x="26569" y="31956"/>
                  </a:cubicBezTo>
                  <a:lnTo>
                    <a:pt x="2917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4"/>
            <p:cNvSpPr/>
            <p:nvPr/>
          </p:nvSpPr>
          <p:spPr>
            <a:xfrm flipH="1">
              <a:off x="7285607" y="2790098"/>
              <a:ext cx="1127206" cy="1360012"/>
            </a:xfrm>
            <a:custGeom>
              <a:avLst/>
              <a:gdLst/>
              <a:ahLst/>
              <a:cxnLst/>
              <a:rect l="l" t="t" r="r" b="b"/>
              <a:pathLst>
                <a:path w="29172" h="35197" extrusionOk="0">
                  <a:moveTo>
                    <a:pt x="1" y="0"/>
                  </a:moveTo>
                  <a:lnTo>
                    <a:pt x="92" y="1187"/>
                  </a:lnTo>
                  <a:cubicBezTo>
                    <a:pt x="2044" y="2003"/>
                    <a:pt x="5859" y="2954"/>
                    <a:pt x="13069" y="2954"/>
                  </a:cubicBezTo>
                  <a:cubicBezTo>
                    <a:pt x="16144" y="2954"/>
                    <a:pt x="19836" y="2781"/>
                    <a:pt x="24264" y="2351"/>
                  </a:cubicBezTo>
                  <a:lnTo>
                    <a:pt x="24264" y="2351"/>
                  </a:lnTo>
                  <a:cubicBezTo>
                    <a:pt x="24264" y="2352"/>
                    <a:pt x="24857" y="26706"/>
                    <a:pt x="13034" y="35174"/>
                  </a:cubicBezTo>
                  <a:cubicBezTo>
                    <a:pt x="13536" y="35197"/>
                    <a:pt x="14061" y="35197"/>
                    <a:pt x="14586" y="35197"/>
                  </a:cubicBezTo>
                  <a:cubicBezTo>
                    <a:pt x="21000" y="35197"/>
                    <a:pt x="26341" y="33782"/>
                    <a:pt x="26569" y="31956"/>
                  </a:cubicBezTo>
                  <a:lnTo>
                    <a:pt x="29171"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4"/>
            <p:cNvSpPr/>
            <p:nvPr/>
          </p:nvSpPr>
          <p:spPr>
            <a:xfrm flipH="1">
              <a:off x="7262693" y="2686041"/>
              <a:ext cx="1173033" cy="181724"/>
            </a:xfrm>
            <a:custGeom>
              <a:avLst/>
              <a:gdLst/>
              <a:ahLst/>
              <a:cxnLst/>
              <a:rect l="l" t="t" r="r" b="b"/>
              <a:pathLst>
                <a:path w="30358" h="4703" extrusionOk="0">
                  <a:moveTo>
                    <a:pt x="0" y="0"/>
                  </a:moveTo>
                  <a:lnTo>
                    <a:pt x="251" y="3059"/>
                  </a:lnTo>
                  <a:lnTo>
                    <a:pt x="274" y="3150"/>
                  </a:lnTo>
                  <a:cubicBezTo>
                    <a:pt x="754" y="4017"/>
                    <a:pt x="7259" y="4702"/>
                    <a:pt x="15179" y="4702"/>
                  </a:cubicBezTo>
                  <a:cubicBezTo>
                    <a:pt x="23351" y="4702"/>
                    <a:pt x="30038" y="3972"/>
                    <a:pt x="30107" y="3059"/>
                  </a:cubicBezTo>
                  <a:lnTo>
                    <a:pt x="30358" y="0"/>
                  </a:lnTo>
                  <a:lnTo>
                    <a:pt x="29445" y="0"/>
                  </a:lnTo>
                  <a:cubicBezTo>
                    <a:pt x="27710" y="525"/>
                    <a:pt x="22643" y="1118"/>
                    <a:pt x="15179" y="1118"/>
                  </a:cubicBezTo>
                  <a:cubicBezTo>
                    <a:pt x="7715" y="1118"/>
                    <a:pt x="2648" y="525"/>
                    <a:pt x="913"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4"/>
            <p:cNvSpPr/>
            <p:nvPr/>
          </p:nvSpPr>
          <p:spPr>
            <a:xfrm flipH="1">
              <a:off x="7739820" y="2619889"/>
              <a:ext cx="82960" cy="23841"/>
            </a:xfrm>
            <a:custGeom>
              <a:avLst/>
              <a:gdLst/>
              <a:ahLst/>
              <a:cxnLst/>
              <a:rect l="l" t="t" r="r" b="b"/>
              <a:pathLst>
                <a:path w="2147" h="617" extrusionOk="0">
                  <a:moveTo>
                    <a:pt x="69" y="0"/>
                  </a:moveTo>
                  <a:lnTo>
                    <a:pt x="1" y="594"/>
                  </a:lnTo>
                  <a:cubicBezTo>
                    <a:pt x="708" y="594"/>
                    <a:pt x="1370" y="594"/>
                    <a:pt x="2032" y="616"/>
                  </a:cubicBezTo>
                  <a:lnTo>
                    <a:pt x="2146" y="23"/>
                  </a:lnTo>
                  <a:cubicBezTo>
                    <a:pt x="1462" y="0"/>
                    <a:pt x="777" y="0"/>
                    <a:pt x="69"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4"/>
            <p:cNvSpPr/>
            <p:nvPr/>
          </p:nvSpPr>
          <p:spPr>
            <a:xfrm flipH="1">
              <a:off x="7921505" y="2619889"/>
              <a:ext cx="138524" cy="26468"/>
            </a:xfrm>
            <a:custGeom>
              <a:avLst/>
              <a:gdLst/>
              <a:ahLst/>
              <a:cxnLst/>
              <a:rect l="l" t="t" r="r" b="b"/>
              <a:pathLst>
                <a:path w="3585" h="685" extrusionOk="0">
                  <a:moveTo>
                    <a:pt x="3584" y="0"/>
                  </a:moveTo>
                  <a:lnTo>
                    <a:pt x="3584" y="0"/>
                  </a:lnTo>
                  <a:cubicBezTo>
                    <a:pt x="2329" y="23"/>
                    <a:pt x="1119" y="46"/>
                    <a:pt x="1" y="91"/>
                  </a:cubicBezTo>
                  <a:lnTo>
                    <a:pt x="92" y="685"/>
                  </a:lnTo>
                  <a:cubicBezTo>
                    <a:pt x="1165" y="639"/>
                    <a:pt x="2306" y="616"/>
                    <a:pt x="3516" y="594"/>
                  </a:cubicBezTo>
                  <a:lnTo>
                    <a:pt x="3584"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4"/>
            <p:cNvSpPr/>
            <p:nvPr/>
          </p:nvSpPr>
          <p:spPr>
            <a:xfrm flipH="1">
              <a:off x="7260027" y="2623405"/>
              <a:ext cx="1178365" cy="127937"/>
            </a:xfrm>
            <a:custGeom>
              <a:avLst/>
              <a:gdLst/>
              <a:ahLst/>
              <a:cxnLst/>
              <a:rect l="l" t="t" r="r" b="b"/>
              <a:pathLst>
                <a:path w="30496" h="3311" extrusionOk="0">
                  <a:moveTo>
                    <a:pt x="20726" y="0"/>
                  </a:moveTo>
                  <a:lnTo>
                    <a:pt x="20612" y="594"/>
                  </a:lnTo>
                  <a:cubicBezTo>
                    <a:pt x="25200" y="799"/>
                    <a:pt x="28281" y="1210"/>
                    <a:pt x="29514" y="1621"/>
                  </a:cubicBezTo>
                  <a:cubicBezTo>
                    <a:pt x="28190" y="2032"/>
                    <a:pt x="24949" y="2466"/>
                    <a:pt x="20178" y="2648"/>
                  </a:cubicBezTo>
                  <a:cubicBezTo>
                    <a:pt x="19608" y="2671"/>
                    <a:pt x="19014" y="2694"/>
                    <a:pt x="18398" y="2694"/>
                  </a:cubicBezTo>
                  <a:cubicBezTo>
                    <a:pt x="18101" y="2694"/>
                    <a:pt x="17805" y="2717"/>
                    <a:pt x="17508" y="2717"/>
                  </a:cubicBezTo>
                  <a:cubicBezTo>
                    <a:pt x="16914" y="2717"/>
                    <a:pt x="16321" y="2739"/>
                    <a:pt x="15705" y="2739"/>
                  </a:cubicBezTo>
                  <a:lnTo>
                    <a:pt x="14837" y="2739"/>
                  </a:lnTo>
                  <a:cubicBezTo>
                    <a:pt x="14244" y="2739"/>
                    <a:pt x="13650" y="2717"/>
                    <a:pt x="13080" y="2717"/>
                  </a:cubicBezTo>
                  <a:cubicBezTo>
                    <a:pt x="12098" y="2694"/>
                    <a:pt x="11162" y="2671"/>
                    <a:pt x="10272" y="2648"/>
                  </a:cubicBezTo>
                  <a:cubicBezTo>
                    <a:pt x="9975" y="2625"/>
                    <a:pt x="9679" y="2625"/>
                    <a:pt x="9382" y="2603"/>
                  </a:cubicBezTo>
                  <a:cubicBezTo>
                    <a:pt x="9085" y="2580"/>
                    <a:pt x="8789" y="2580"/>
                    <a:pt x="8492" y="2557"/>
                  </a:cubicBezTo>
                  <a:cubicBezTo>
                    <a:pt x="8195" y="2534"/>
                    <a:pt x="7898" y="2511"/>
                    <a:pt x="7602" y="2488"/>
                  </a:cubicBezTo>
                  <a:cubicBezTo>
                    <a:pt x="4315" y="2283"/>
                    <a:pt x="2032" y="1941"/>
                    <a:pt x="982" y="1621"/>
                  </a:cubicBezTo>
                  <a:cubicBezTo>
                    <a:pt x="1964" y="1302"/>
                    <a:pt x="4109" y="959"/>
                    <a:pt x="7259" y="731"/>
                  </a:cubicBezTo>
                  <a:lnTo>
                    <a:pt x="7168" y="160"/>
                  </a:lnTo>
                  <a:cubicBezTo>
                    <a:pt x="2854" y="457"/>
                    <a:pt x="1" y="1005"/>
                    <a:pt x="69" y="1621"/>
                  </a:cubicBezTo>
                  <a:cubicBezTo>
                    <a:pt x="115" y="2237"/>
                    <a:pt x="3196" y="2785"/>
                    <a:pt x="7716" y="3082"/>
                  </a:cubicBezTo>
                  <a:cubicBezTo>
                    <a:pt x="8012" y="3105"/>
                    <a:pt x="8309" y="3128"/>
                    <a:pt x="8606" y="3128"/>
                  </a:cubicBezTo>
                  <a:cubicBezTo>
                    <a:pt x="8903" y="3150"/>
                    <a:pt x="9199" y="3173"/>
                    <a:pt x="9496" y="3173"/>
                  </a:cubicBezTo>
                  <a:cubicBezTo>
                    <a:pt x="9793" y="3196"/>
                    <a:pt x="10090" y="3196"/>
                    <a:pt x="10386" y="3219"/>
                  </a:cubicBezTo>
                  <a:cubicBezTo>
                    <a:pt x="11231" y="3242"/>
                    <a:pt x="12121" y="3264"/>
                    <a:pt x="13034" y="3287"/>
                  </a:cubicBezTo>
                  <a:cubicBezTo>
                    <a:pt x="13605" y="3287"/>
                    <a:pt x="14198" y="3310"/>
                    <a:pt x="14769" y="3310"/>
                  </a:cubicBezTo>
                  <a:lnTo>
                    <a:pt x="15659" y="3310"/>
                  </a:lnTo>
                  <a:cubicBezTo>
                    <a:pt x="16230" y="3310"/>
                    <a:pt x="16823" y="3287"/>
                    <a:pt x="17394" y="3287"/>
                  </a:cubicBezTo>
                  <a:cubicBezTo>
                    <a:pt x="17690" y="3287"/>
                    <a:pt x="17987" y="3287"/>
                    <a:pt x="18284" y="3264"/>
                  </a:cubicBezTo>
                  <a:cubicBezTo>
                    <a:pt x="18900" y="3264"/>
                    <a:pt x="19494" y="3242"/>
                    <a:pt x="20064" y="3219"/>
                  </a:cubicBezTo>
                  <a:cubicBezTo>
                    <a:pt x="26044" y="2991"/>
                    <a:pt x="30381" y="2351"/>
                    <a:pt x="30427" y="1621"/>
                  </a:cubicBezTo>
                  <a:cubicBezTo>
                    <a:pt x="30495" y="891"/>
                    <a:pt x="26455" y="252"/>
                    <a:pt x="20726"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4"/>
            <p:cNvSpPr/>
            <p:nvPr/>
          </p:nvSpPr>
          <p:spPr>
            <a:xfrm flipH="1">
              <a:off x="7457748" y="3303083"/>
              <a:ext cx="782924" cy="528866"/>
            </a:xfrm>
            <a:custGeom>
              <a:avLst/>
              <a:gdLst/>
              <a:ahLst/>
              <a:cxnLst/>
              <a:rect l="l" t="t" r="r" b="b"/>
              <a:pathLst>
                <a:path w="20262" h="13687" extrusionOk="0">
                  <a:moveTo>
                    <a:pt x="759" y="1"/>
                  </a:moveTo>
                  <a:cubicBezTo>
                    <a:pt x="347" y="1"/>
                    <a:pt x="0" y="364"/>
                    <a:pt x="42" y="785"/>
                  </a:cubicBezTo>
                  <a:lnTo>
                    <a:pt x="704" y="11809"/>
                  </a:lnTo>
                  <a:cubicBezTo>
                    <a:pt x="727" y="12106"/>
                    <a:pt x="932" y="12380"/>
                    <a:pt x="1252" y="12471"/>
                  </a:cubicBezTo>
                  <a:cubicBezTo>
                    <a:pt x="4208" y="13282"/>
                    <a:pt x="7170" y="13687"/>
                    <a:pt x="10131" y="13687"/>
                  </a:cubicBezTo>
                  <a:cubicBezTo>
                    <a:pt x="13093" y="13687"/>
                    <a:pt x="16054" y="13282"/>
                    <a:pt x="19010" y="12471"/>
                  </a:cubicBezTo>
                  <a:cubicBezTo>
                    <a:pt x="19307" y="12380"/>
                    <a:pt x="19535" y="12106"/>
                    <a:pt x="19558" y="11809"/>
                  </a:cubicBezTo>
                  <a:lnTo>
                    <a:pt x="20220" y="785"/>
                  </a:lnTo>
                  <a:cubicBezTo>
                    <a:pt x="20262" y="364"/>
                    <a:pt x="19916" y="1"/>
                    <a:pt x="19503" y="1"/>
                  </a:cubicBezTo>
                  <a:cubicBezTo>
                    <a:pt x="19469" y="1"/>
                    <a:pt x="19434" y="3"/>
                    <a:pt x="19398" y="9"/>
                  </a:cubicBezTo>
                  <a:cubicBezTo>
                    <a:pt x="17721" y="237"/>
                    <a:pt x="13926" y="351"/>
                    <a:pt x="10131" y="351"/>
                  </a:cubicBezTo>
                  <a:cubicBezTo>
                    <a:pt x="6336" y="351"/>
                    <a:pt x="2542" y="237"/>
                    <a:pt x="864" y="9"/>
                  </a:cubicBezTo>
                  <a:cubicBezTo>
                    <a:pt x="829" y="3"/>
                    <a:pt x="793" y="1"/>
                    <a:pt x="759"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0" name="Google Shape;3490;p14"/>
          <p:cNvSpPr txBox="1">
            <a:spLocks noGrp="1"/>
          </p:cNvSpPr>
          <p:nvPr>
            <p:ph type="title"/>
          </p:nvPr>
        </p:nvSpPr>
        <p:spPr>
          <a:xfrm>
            <a:off x="2483400" y="1315725"/>
            <a:ext cx="4177200" cy="1449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91" name="Google Shape;3491;p14"/>
          <p:cNvSpPr txBox="1">
            <a:spLocks noGrp="1"/>
          </p:cNvSpPr>
          <p:nvPr>
            <p:ph type="subTitle" idx="1"/>
          </p:nvPr>
        </p:nvSpPr>
        <p:spPr>
          <a:xfrm>
            <a:off x="2978250" y="3086475"/>
            <a:ext cx="3187500" cy="74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E9FCE3"/>
        </a:solidFill>
        <a:effectLst/>
      </p:bgPr>
    </p:bg>
    <p:spTree>
      <p:nvGrpSpPr>
        <p:cNvPr id="1" name="Shape 3492"/>
        <p:cNvGrpSpPr/>
        <p:nvPr/>
      </p:nvGrpSpPr>
      <p:grpSpPr>
        <a:xfrm>
          <a:off x="0" y="0"/>
          <a:ext cx="0" cy="0"/>
          <a:chOff x="0" y="0"/>
          <a:chExt cx="0" cy="0"/>
        </a:xfrm>
      </p:grpSpPr>
      <p:grpSp>
        <p:nvGrpSpPr>
          <p:cNvPr id="3493" name="Google Shape;3493;p15"/>
          <p:cNvGrpSpPr/>
          <p:nvPr/>
        </p:nvGrpSpPr>
        <p:grpSpPr>
          <a:xfrm>
            <a:off x="-135456" y="-487"/>
            <a:ext cx="9537125" cy="5143678"/>
            <a:chOff x="-135450" y="773125"/>
            <a:chExt cx="7704900" cy="4155500"/>
          </a:xfrm>
        </p:grpSpPr>
        <p:sp>
          <p:nvSpPr>
            <p:cNvPr id="3494" name="Google Shape;3494;p1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9" name="Google Shape;3749;p15"/>
          <p:cNvGrpSpPr/>
          <p:nvPr/>
        </p:nvGrpSpPr>
        <p:grpSpPr>
          <a:xfrm>
            <a:off x="5269376" y="333475"/>
            <a:ext cx="3637250" cy="4810025"/>
            <a:chOff x="1253900" y="443800"/>
            <a:chExt cx="3637250" cy="4810025"/>
          </a:xfrm>
        </p:grpSpPr>
        <p:sp>
          <p:nvSpPr>
            <p:cNvPr id="3750" name="Google Shape;3750;p15"/>
            <p:cNvSpPr/>
            <p:nvPr/>
          </p:nvSpPr>
          <p:spPr>
            <a:xfrm>
              <a:off x="3146125" y="3891650"/>
              <a:ext cx="1413575" cy="1362175"/>
            </a:xfrm>
            <a:custGeom>
              <a:avLst/>
              <a:gdLst/>
              <a:ahLst/>
              <a:cxnLst/>
              <a:rect l="l" t="t" r="r" b="b"/>
              <a:pathLst>
                <a:path w="56543" h="54487" extrusionOk="0">
                  <a:moveTo>
                    <a:pt x="5415" y="0"/>
                  </a:moveTo>
                  <a:lnTo>
                    <a:pt x="1" y="54487"/>
                  </a:lnTo>
                  <a:lnTo>
                    <a:pt x="18923" y="54487"/>
                  </a:lnTo>
                  <a:lnTo>
                    <a:pt x="25991" y="18171"/>
                  </a:lnTo>
                  <a:lnTo>
                    <a:pt x="33259" y="19073"/>
                  </a:lnTo>
                  <a:lnTo>
                    <a:pt x="33811" y="54487"/>
                  </a:lnTo>
                  <a:lnTo>
                    <a:pt x="52758" y="54487"/>
                  </a:lnTo>
                  <a:lnTo>
                    <a:pt x="56543" y="2431"/>
                  </a:lnTo>
                  <a:lnTo>
                    <a:pt x="5415" y="0"/>
                  </a:lnTo>
                  <a:close/>
                </a:path>
              </a:pathLst>
            </a:custGeom>
            <a:solidFill>
              <a:srgbClr val="92A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5"/>
            <p:cNvSpPr/>
            <p:nvPr/>
          </p:nvSpPr>
          <p:spPr>
            <a:xfrm>
              <a:off x="3268950" y="3891650"/>
              <a:ext cx="1290750" cy="251275"/>
            </a:xfrm>
            <a:custGeom>
              <a:avLst/>
              <a:gdLst/>
              <a:ahLst/>
              <a:cxnLst/>
              <a:rect l="l" t="t" r="r" b="b"/>
              <a:pathLst>
                <a:path w="51630" h="10051" extrusionOk="0">
                  <a:moveTo>
                    <a:pt x="502" y="0"/>
                  </a:moveTo>
                  <a:lnTo>
                    <a:pt x="0" y="4963"/>
                  </a:lnTo>
                  <a:cubicBezTo>
                    <a:pt x="2557" y="5213"/>
                    <a:pt x="5088" y="5664"/>
                    <a:pt x="7594" y="5990"/>
                  </a:cubicBezTo>
                  <a:cubicBezTo>
                    <a:pt x="11579" y="6516"/>
                    <a:pt x="15589" y="7068"/>
                    <a:pt x="19574" y="7569"/>
                  </a:cubicBezTo>
                  <a:cubicBezTo>
                    <a:pt x="27920" y="8622"/>
                    <a:pt x="36291" y="9298"/>
                    <a:pt x="44712" y="9750"/>
                  </a:cubicBezTo>
                  <a:cubicBezTo>
                    <a:pt x="46843" y="9850"/>
                    <a:pt x="48948" y="9950"/>
                    <a:pt x="51078" y="10050"/>
                  </a:cubicBezTo>
                  <a:lnTo>
                    <a:pt x="51630" y="2431"/>
                  </a:lnTo>
                  <a:lnTo>
                    <a:pt x="502" y="0"/>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5"/>
            <p:cNvSpPr/>
            <p:nvPr/>
          </p:nvSpPr>
          <p:spPr>
            <a:xfrm>
              <a:off x="3146125" y="4274475"/>
              <a:ext cx="649800" cy="979350"/>
            </a:xfrm>
            <a:custGeom>
              <a:avLst/>
              <a:gdLst/>
              <a:ahLst/>
              <a:cxnLst/>
              <a:rect l="l" t="t" r="r" b="b"/>
              <a:pathLst>
                <a:path w="25992" h="39174" extrusionOk="0">
                  <a:moveTo>
                    <a:pt x="3886" y="1"/>
                  </a:moveTo>
                  <a:lnTo>
                    <a:pt x="1" y="39174"/>
                  </a:lnTo>
                  <a:lnTo>
                    <a:pt x="18923" y="39174"/>
                  </a:lnTo>
                  <a:lnTo>
                    <a:pt x="25991" y="2858"/>
                  </a:lnTo>
                  <a:cubicBezTo>
                    <a:pt x="25991" y="2858"/>
                    <a:pt x="25966" y="2833"/>
                    <a:pt x="25916" y="2833"/>
                  </a:cubicBezTo>
                  <a:lnTo>
                    <a:pt x="3886" y="1"/>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5"/>
            <p:cNvSpPr/>
            <p:nvPr/>
          </p:nvSpPr>
          <p:spPr>
            <a:xfrm>
              <a:off x="3844125" y="1659800"/>
              <a:ext cx="428600" cy="684875"/>
            </a:xfrm>
            <a:custGeom>
              <a:avLst/>
              <a:gdLst/>
              <a:ahLst/>
              <a:cxnLst/>
              <a:rect l="l" t="t" r="r" b="b"/>
              <a:pathLst>
                <a:path w="17144" h="27395" extrusionOk="0">
                  <a:moveTo>
                    <a:pt x="17144" y="0"/>
                  </a:moveTo>
                  <a:lnTo>
                    <a:pt x="1" y="2958"/>
                  </a:lnTo>
                  <a:lnTo>
                    <a:pt x="26" y="27394"/>
                  </a:lnTo>
                  <a:lnTo>
                    <a:pt x="16517" y="17945"/>
                  </a:lnTo>
                  <a:lnTo>
                    <a:pt x="17144"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5"/>
            <p:cNvSpPr/>
            <p:nvPr/>
          </p:nvSpPr>
          <p:spPr>
            <a:xfrm>
              <a:off x="4377350" y="1117375"/>
              <a:ext cx="178525" cy="314675"/>
            </a:xfrm>
            <a:custGeom>
              <a:avLst/>
              <a:gdLst/>
              <a:ahLst/>
              <a:cxnLst/>
              <a:rect l="l" t="t" r="r" b="b"/>
              <a:pathLst>
                <a:path w="7141" h="12587" extrusionOk="0">
                  <a:moveTo>
                    <a:pt x="2826" y="1"/>
                  </a:moveTo>
                  <a:cubicBezTo>
                    <a:pt x="894" y="1"/>
                    <a:pt x="1128" y="3427"/>
                    <a:pt x="1128" y="3427"/>
                  </a:cubicBezTo>
                  <a:lnTo>
                    <a:pt x="0" y="12399"/>
                  </a:lnTo>
                  <a:cubicBezTo>
                    <a:pt x="397" y="12527"/>
                    <a:pt x="773" y="12586"/>
                    <a:pt x="1130" y="12586"/>
                  </a:cubicBezTo>
                  <a:cubicBezTo>
                    <a:pt x="5899" y="12586"/>
                    <a:pt x="7140" y="1955"/>
                    <a:pt x="4086" y="369"/>
                  </a:cubicBezTo>
                  <a:cubicBezTo>
                    <a:pt x="3587" y="110"/>
                    <a:pt x="3172" y="1"/>
                    <a:pt x="282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5"/>
            <p:cNvSpPr/>
            <p:nvPr/>
          </p:nvSpPr>
          <p:spPr>
            <a:xfrm>
              <a:off x="3495125" y="751900"/>
              <a:ext cx="924850" cy="978750"/>
            </a:xfrm>
            <a:custGeom>
              <a:avLst/>
              <a:gdLst/>
              <a:ahLst/>
              <a:cxnLst/>
              <a:rect l="l" t="t" r="r" b="b"/>
              <a:pathLst>
                <a:path w="36994" h="39150" extrusionOk="0">
                  <a:moveTo>
                    <a:pt x="8171" y="0"/>
                  </a:moveTo>
                  <a:cubicBezTo>
                    <a:pt x="8171" y="0"/>
                    <a:pt x="1" y="32933"/>
                    <a:pt x="6818" y="36542"/>
                  </a:cubicBezTo>
                  <a:cubicBezTo>
                    <a:pt x="9408" y="37928"/>
                    <a:pt x="13752" y="39150"/>
                    <a:pt x="18260" y="39150"/>
                  </a:cubicBezTo>
                  <a:cubicBezTo>
                    <a:pt x="25572" y="39150"/>
                    <a:pt x="33317" y="35934"/>
                    <a:pt x="34713" y="24988"/>
                  </a:cubicBezTo>
                  <a:cubicBezTo>
                    <a:pt x="36994" y="7269"/>
                    <a:pt x="33360" y="1830"/>
                    <a:pt x="33360" y="1830"/>
                  </a:cubicBezTo>
                  <a:lnTo>
                    <a:pt x="8171"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5"/>
            <p:cNvSpPr/>
            <p:nvPr/>
          </p:nvSpPr>
          <p:spPr>
            <a:xfrm>
              <a:off x="3495150" y="443800"/>
              <a:ext cx="1055150" cy="1414725"/>
            </a:xfrm>
            <a:custGeom>
              <a:avLst/>
              <a:gdLst/>
              <a:ahLst/>
              <a:cxnLst/>
              <a:rect l="l" t="t" r="r" b="b"/>
              <a:pathLst>
                <a:path w="42206" h="56589" extrusionOk="0">
                  <a:moveTo>
                    <a:pt x="18776" y="0"/>
                  </a:moveTo>
                  <a:cubicBezTo>
                    <a:pt x="12796" y="0"/>
                    <a:pt x="8271" y="1999"/>
                    <a:pt x="8271" y="1999"/>
                  </a:cubicBezTo>
                  <a:lnTo>
                    <a:pt x="13283" y="3026"/>
                  </a:lnTo>
                  <a:cubicBezTo>
                    <a:pt x="13283" y="3026"/>
                    <a:pt x="6015" y="3252"/>
                    <a:pt x="100" y="8465"/>
                  </a:cubicBezTo>
                  <a:cubicBezTo>
                    <a:pt x="100" y="8465"/>
                    <a:pt x="4311" y="12324"/>
                    <a:pt x="12356" y="14480"/>
                  </a:cubicBezTo>
                  <a:cubicBezTo>
                    <a:pt x="12356" y="14480"/>
                    <a:pt x="9073" y="14480"/>
                    <a:pt x="6115" y="13578"/>
                  </a:cubicBezTo>
                  <a:lnTo>
                    <a:pt x="6115" y="13578"/>
                  </a:lnTo>
                  <a:cubicBezTo>
                    <a:pt x="6115" y="13578"/>
                    <a:pt x="11316" y="18539"/>
                    <a:pt x="22467" y="18539"/>
                  </a:cubicBezTo>
                  <a:cubicBezTo>
                    <a:pt x="24813" y="18539"/>
                    <a:pt x="27422" y="18320"/>
                    <a:pt x="30301" y="17788"/>
                  </a:cubicBezTo>
                  <a:lnTo>
                    <a:pt x="30301" y="17788"/>
                  </a:lnTo>
                  <a:cubicBezTo>
                    <a:pt x="30301" y="17788"/>
                    <a:pt x="28371" y="26861"/>
                    <a:pt x="33258" y="28891"/>
                  </a:cubicBezTo>
                  <a:cubicBezTo>
                    <a:pt x="33258" y="28891"/>
                    <a:pt x="33709" y="44906"/>
                    <a:pt x="28722" y="46610"/>
                  </a:cubicBezTo>
                  <a:cubicBezTo>
                    <a:pt x="28001" y="46855"/>
                    <a:pt x="27432" y="46964"/>
                    <a:pt x="26982" y="46964"/>
                  </a:cubicBezTo>
                  <a:cubicBezTo>
                    <a:pt x="24297" y="46964"/>
                    <a:pt x="25821" y="43103"/>
                    <a:pt x="24662" y="41172"/>
                  </a:cubicBezTo>
                  <a:cubicBezTo>
                    <a:pt x="23393" y="39033"/>
                    <a:pt x="17982" y="38305"/>
                    <a:pt x="15721" y="38305"/>
                  </a:cubicBezTo>
                  <a:cubicBezTo>
                    <a:pt x="15570" y="38305"/>
                    <a:pt x="15434" y="38308"/>
                    <a:pt x="15313" y="38315"/>
                  </a:cubicBezTo>
                  <a:cubicBezTo>
                    <a:pt x="13383" y="38440"/>
                    <a:pt x="9800" y="37889"/>
                    <a:pt x="8697" y="42525"/>
                  </a:cubicBezTo>
                  <a:cubicBezTo>
                    <a:pt x="8372" y="43887"/>
                    <a:pt x="7657" y="44591"/>
                    <a:pt x="6880" y="44591"/>
                  </a:cubicBezTo>
                  <a:cubicBezTo>
                    <a:pt x="5200" y="44591"/>
                    <a:pt x="3231" y="41292"/>
                    <a:pt x="4311" y="34229"/>
                  </a:cubicBezTo>
                  <a:lnTo>
                    <a:pt x="4311" y="34229"/>
                  </a:lnTo>
                  <a:cubicBezTo>
                    <a:pt x="4310" y="34231"/>
                    <a:pt x="0" y="49017"/>
                    <a:pt x="6366" y="53177"/>
                  </a:cubicBezTo>
                  <a:cubicBezTo>
                    <a:pt x="9306" y="55120"/>
                    <a:pt x="14880" y="56588"/>
                    <a:pt x="20225" y="56588"/>
                  </a:cubicBezTo>
                  <a:cubicBezTo>
                    <a:pt x="25084" y="56588"/>
                    <a:pt x="29753" y="55374"/>
                    <a:pt x="32080" y="52199"/>
                  </a:cubicBezTo>
                  <a:cubicBezTo>
                    <a:pt x="37118" y="45357"/>
                    <a:pt x="36416" y="33227"/>
                    <a:pt x="36642" y="29242"/>
                  </a:cubicBezTo>
                  <a:cubicBezTo>
                    <a:pt x="36746" y="27517"/>
                    <a:pt x="37521" y="27101"/>
                    <a:pt x="38244" y="27101"/>
                  </a:cubicBezTo>
                  <a:cubicBezTo>
                    <a:pt x="38919" y="27101"/>
                    <a:pt x="39549" y="27462"/>
                    <a:pt x="39549" y="27462"/>
                  </a:cubicBezTo>
                  <a:cubicBezTo>
                    <a:pt x="39549" y="27462"/>
                    <a:pt x="42206" y="14731"/>
                    <a:pt x="40727" y="11548"/>
                  </a:cubicBezTo>
                  <a:cubicBezTo>
                    <a:pt x="39273" y="8365"/>
                    <a:pt x="36191" y="8139"/>
                    <a:pt x="36191" y="8139"/>
                  </a:cubicBezTo>
                  <a:cubicBezTo>
                    <a:pt x="36191" y="8139"/>
                    <a:pt x="33709" y="3026"/>
                    <a:pt x="24962" y="771"/>
                  </a:cubicBezTo>
                  <a:cubicBezTo>
                    <a:pt x="22817" y="211"/>
                    <a:pt x="20720" y="0"/>
                    <a:pt x="1877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5"/>
            <p:cNvSpPr/>
            <p:nvPr/>
          </p:nvSpPr>
          <p:spPr>
            <a:xfrm>
              <a:off x="3631100" y="930550"/>
              <a:ext cx="266950" cy="73875"/>
            </a:xfrm>
            <a:custGeom>
              <a:avLst/>
              <a:gdLst/>
              <a:ahLst/>
              <a:cxnLst/>
              <a:rect l="l" t="t" r="r" b="b"/>
              <a:pathLst>
                <a:path w="10678" h="2955" extrusionOk="0">
                  <a:moveTo>
                    <a:pt x="4314" y="1"/>
                  </a:moveTo>
                  <a:cubicBezTo>
                    <a:pt x="1890" y="1"/>
                    <a:pt x="1028" y="474"/>
                    <a:pt x="1028" y="474"/>
                  </a:cubicBezTo>
                  <a:cubicBezTo>
                    <a:pt x="1" y="1376"/>
                    <a:pt x="677" y="2504"/>
                    <a:pt x="677" y="2504"/>
                  </a:cubicBezTo>
                  <a:cubicBezTo>
                    <a:pt x="1488" y="2385"/>
                    <a:pt x="2377" y="2338"/>
                    <a:pt x="3273" y="2338"/>
                  </a:cubicBezTo>
                  <a:cubicBezTo>
                    <a:pt x="6530" y="2338"/>
                    <a:pt x="9875" y="2955"/>
                    <a:pt x="9875" y="2955"/>
                  </a:cubicBezTo>
                  <a:cubicBezTo>
                    <a:pt x="10677" y="1601"/>
                    <a:pt x="9775" y="574"/>
                    <a:pt x="9775" y="574"/>
                  </a:cubicBezTo>
                  <a:cubicBezTo>
                    <a:pt x="7416" y="141"/>
                    <a:pt x="5633" y="1"/>
                    <a:pt x="4314"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5"/>
            <p:cNvSpPr/>
            <p:nvPr/>
          </p:nvSpPr>
          <p:spPr>
            <a:xfrm>
              <a:off x="3966950" y="958925"/>
              <a:ext cx="264425" cy="83725"/>
            </a:xfrm>
            <a:custGeom>
              <a:avLst/>
              <a:gdLst/>
              <a:ahLst/>
              <a:cxnLst/>
              <a:rect l="l" t="t" r="r" b="b"/>
              <a:pathLst>
                <a:path w="10577" h="3349" extrusionOk="0">
                  <a:moveTo>
                    <a:pt x="2187" y="0"/>
                  </a:moveTo>
                  <a:cubicBezTo>
                    <a:pt x="1825" y="0"/>
                    <a:pt x="1447" y="5"/>
                    <a:pt x="1053" y="15"/>
                  </a:cubicBezTo>
                  <a:cubicBezTo>
                    <a:pt x="1053" y="15"/>
                    <a:pt x="0" y="867"/>
                    <a:pt x="577" y="2346"/>
                  </a:cubicBezTo>
                  <a:cubicBezTo>
                    <a:pt x="577" y="2346"/>
                    <a:pt x="814" y="2340"/>
                    <a:pt x="1222" y="2340"/>
                  </a:cubicBezTo>
                  <a:cubicBezTo>
                    <a:pt x="2786" y="2340"/>
                    <a:pt x="6862" y="2434"/>
                    <a:pt x="9725" y="3349"/>
                  </a:cubicBezTo>
                  <a:cubicBezTo>
                    <a:pt x="9725" y="3349"/>
                    <a:pt x="10577" y="2346"/>
                    <a:pt x="9700" y="1268"/>
                  </a:cubicBezTo>
                  <a:cubicBezTo>
                    <a:pt x="9700" y="1268"/>
                    <a:pt x="8076" y="0"/>
                    <a:pt x="218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5"/>
            <p:cNvSpPr/>
            <p:nvPr/>
          </p:nvSpPr>
          <p:spPr>
            <a:xfrm>
              <a:off x="3765825" y="1516325"/>
              <a:ext cx="295125" cy="64125"/>
            </a:xfrm>
            <a:custGeom>
              <a:avLst/>
              <a:gdLst/>
              <a:ahLst/>
              <a:cxnLst/>
              <a:rect l="l" t="t" r="r" b="b"/>
              <a:pathLst>
                <a:path w="11805" h="2565" extrusionOk="0">
                  <a:moveTo>
                    <a:pt x="0" y="0"/>
                  </a:moveTo>
                  <a:lnTo>
                    <a:pt x="0" y="0"/>
                  </a:lnTo>
                  <a:cubicBezTo>
                    <a:pt x="2669" y="1932"/>
                    <a:pt x="4903" y="2565"/>
                    <a:pt x="6685" y="2565"/>
                  </a:cubicBezTo>
                  <a:cubicBezTo>
                    <a:pt x="10056" y="2565"/>
                    <a:pt x="11805" y="301"/>
                    <a:pt x="11805" y="3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5"/>
            <p:cNvSpPr/>
            <p:nvPr/>
          </p:nvSpPr>
          <p:spPr>
            <a:xfrm>
              <a:off x="3811550" y="1089000"/>
              <a:ext cx="129725" cy="310175"/>
            </a:xfrm>
            <a:custGeom>
              <a:avLst/>
              <a:gdLst/>
              <a:ahLst/>
              <a:cxnLst/>
              <a:rect l="l" t="t" r="r" b="b"/>
              <a:pathLst>
                <a:path w="5189" h="12407" extrusionOk="0">
                  <a:moveTo>
                    <a:pt x="4512" y="0"/>
                  </a:moveTo>
                  <a:lnTo>
                    <a:pt x="4512" y="0"/>
                  </a:lnTo>
                  <a:cubicBezTo>
                    <a:pt x="4036" y="928"/>
                    <a:pt x="3610" y="1905"/>
                    <a:pt x="3209" y="2857"/>
                  </a:cubicBezTo>
                  <a:cubicBezTo>
                    <a:pt x="2808" y="3835"/>
                    <a:pt x="2432" y="4812"/>
                    <a:pt x="2056" y="5790"/>
                  </a:cubicBezTo>
                  <a:cubicBezTo>
                    <a:pt x="1705" y="6767"/>
                    <a:pt x="1354" y="7770"/>
                    <a:pt x="1028" y="8747"/>
                  </a:cubicBezTo>
                  <a:cubicBezTo>
                    <a:pt x="702" y="9750"/>
                    <a:pt x="402" y="10752"/>
                    <a:pt x="126" y="11755"/>
                  </a:cubicBezTo>
                  <a:lnTo>
                    <a:pt x="1" y="12181"/>
                  </a:lnTo>
                  <a:lnTo>
                    <a:pt x="402" y="12206"/>
                  </a:lnTo>
                  <a:cubicBezTo>
                    <a:pt x="1204" y="12256"/>
                    <a:pt x="1981" y="12306"/>
                    <a:pt x="2783" y="12331"/>
                  </a:cubicBezTo>
                  <a:cubicBezTo>
                    <a:pt x="3585" y="12381"/>
                    <a:pt x="4387" y="12406"/>
                    <a:pt x="5189" y="12406"/>
                  </a:cubicBezTo>
                  <a:cubicBezTo>
                    <a:pt x="4412" y="12231"/>
                    <a:pt x="3635" y="12081"/>
                    <a:pt x="2833" y="11930"/>
                  </a:cubicBezTo>
                  <a:cubicBezTo>
                    <a:pt x="2188" y="11826"/>
                    <a:pt x="1526" y="11722"/>
                    <a:pt x="875" y="11618"/>
                  </a:cubicBezTo>
                  <a:lnTo>
                    <a:pt x="875" y="11618"/>
                  </a:lnTo>
                  <a:cubicBezTo>
                    <a:pt x="1221" y="10761"/>
                    <a:pt x="1548" y="9905"/>
                    <a:pt x="1855" y="9048"/>
                  </a:cubicBezTo>
                  <a:cubicBezTo>
                    <a:pt x="2231" y="8070"/>
                    <a:pt x="2557" y="7068"/>
                    <a:pt x="2883" y="6065"/>
                  </a:cubicBezTo>
                  <a:cubicBezTo>
                    <a:pt x="3209" y="5088"/>
                    <a:pt x="3509" y="4086"/>
                    <a:pt x="3785" y="3058"/>
                  </a:cubicBezTo>
                  <a:cubicBezTo>
                    <a:pt x="4061" y="2055"/>
                    <a:pt x="4311" y="1028"/>
                    <a:pt x="4512"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5"/>
            <p:cNvSpPr/>
            <p:nvPr/>
          </p:nvSpPr>
          <p:spPr>
            <a:xfrm>
              <a:off x="4309050" y="1090875"/>
              <a:ext cx="119700" cy="69575"/>
            </a:xfrm>
            <a:custGeom>
              <a:avLst/>
              <a:gdLst/>
              <a:ahLst/>
              <a:cxnLst/>
              <a:rect l="l" t="t" r="r" b="b"/>
              <a:pathLst>
                <a:path w="4788" h="2783" extrusionOk="0">
                  <a:moveTo>
                    <a:pt x="1" y="0"/>
                  </a:moveTo>
                  <a:lnTo>
                    <a:pt x="101" y="1604"/>
                  </a:lnTo>
                  <a:lnTo>
                    <a:pt x="4086" y="2782"/>
                  </a:lnTo>
                  <a:lnTo>
                    <a:pt x="4788" y="1604"/>
                  </a:lnTo>
                  <a:lnTo>
                    <a:pt x="1" y="0"/>
                  </a:ln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5"/>
            <p:cNvSpPr/>
            <p:nvPr/>
          </p:nvSpPr>
          <p:spPr>
            <a:xfrm>
              <a:off x="3859175" y="1100275"/>
              <a:ext cx="111550" cy="70200"/>
            </a:xfrm>
            <a:custGeom>
              <a:avLst/>
              <a:gdLst/>
              <a:ahLst/>
              <a:cxnLst/>
              <a:rect l="l" t="t" r="r" b="b"/>
              <a:pathLst>
                <a:path w="4462" h="2808" fill="none" extrusionOk="0">
                  <a:moveTo>
                    <a:pt x="0" y="2356"/>
                  </a:moveTo>
                  <a:cubicBezTo>
                    <a:pt x="0" y="2356"/>
                    <a:pt x="2958" y="0"/>
                    <a:pt x="4462" y="2807"/>
                  </a:cubicBezTo>
                </a:path>
              </a:pathLst>
            </a:custGeom>
            <a:noFill/>
            <a:ln w="33825" cap="flat" cmpd="sng">
              <a:solidFill>
                <a:srgbClr val="C83F3D"/>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5"/>
            <p:cNvSpPr/>
            <p:nvPr/>
          </p:nvSpPr>
          <p:spPr>
            <a:xfrm>
              <a:off x="3515000" y="1032975"/>
              <a:ext cx="398075" cy="309150"/>
            </a:xfrm>
            <a:custGeom>
              <a:avLst/>
              <a:gdLst/>
              <a:ahLst/>
              <a:cxnLst/>
              <a:rect l="l" t="t" r="r" b="b"/>
              <a:pathLst>
                <a:path w="15923" h="12366" extrusionOk="0">
                  <a:moveTo>
                    <a:pt x="2665" y="1865"/>
                  </a:moveTo>
                  <a:cubicBezTo>
                    <a:pt x="2665" y="1865"/>
                    <a:pt x="9532" y="1941"/>
                    <a:pt x="13567" y="2843"/>
                  </a:cubicBezTo>
                  <a:cubicBezTo>
                    <a:pt x="13567" y="2843"/>
                    <a:pt x="14294" y="9434"/>
                    <a:pt x="10660" y="10963"/>
                  </a:cubicBezTo>
                  <a:cubicBezTo>
                    <a:pt x="10011" y="11238"/>
                    <a:pt x="9229" y="11391"/>
                    <a:pt x="8408" y="11391"/>
                  </a:cubicBezTo>
                  <a:cubicBezTo>
                    <a:pt x="5104" y="11391"/>
                    <a:pt x="1159" y="8911"/>
                    <a:pt x="2665" y="1865"/>
                  </a:cubicBezTo>
                  <a:close/>
                  <a:moveTo>
                    <a:pt x="5772" y="1"/>
                  </a:moveTo>
                  <a:cubicBezTo>
                    <a:pt x="3054" y="1"/>
                    <a:pt x="1186" y="286"/>
                    <a:pt x="1186" y="286"/>
                  </a:cubicBezTo>
                  <a:lnTo>
                    <a:pt x="860" y="1865"/>
                  </a:lnTo>
                  <a:lnTo>
                    <a:pt x="1411" y="1941"/>
                  </a:lnTo>
                  <a:cubicBezTo>
                    <a:pt x="0" y="9643"/>
                    <a:pt x="3731" y="12365"/>
                    <a:pt x="7958" y="12365"/>
                  </a:cubicBezTo>
                  <a:cubicBezTo>
                    <a:pt x="8985" y="12365"/>
                    <a:pt x="10042" y="12205"/>
                    <a:pt x="11061" y="11916"/>
                  </a:cubicBezTo>
                  <a:cubicBezTo>
                    <a:pt x="15923" y="10537"/>
                    <a:pt x="14870" y="1239"/>
                    <a:pt x="14870" y="1239"/>
                  </a:cubicBezTo>
                  <a:cubicBezTo>
                    <a:pt x="11649" y="254"/>
                    <a:pt x="8333" y="1"/>
                    <a:pt x="5772"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5"/>
            <p:cNvSpPr/>
            <p:nvPr/>
          </p:nvSpPr>
          <p:spPr>
            <a:xfrm>
              <a:off x="3906800" y="1056875"/>
              <a:ext cx="404775" cy="309825"/>
            </a:xfrm>
            <a:custGeom>
              <a:avLst/>
              <a:gdLst/>
              <a:ahLst/>
              <a:cxnLst/>
              <a:rect l="l" t="t" r="r" b="b"/>
              <a:pathLst>
                <a:path w="16191" h="12393" extrusionOk="0">
                  <a:moveTo>
                    <a:pt x="5249" y="1980"/>
                  </a:moveTo>
                  <a:cubicBezTo>
                    <a:pt x="9285" y="1980"/>
                    <a:pt x="14386" y="2714"/>
                    <a:pt x="14386" y="2714"/>
                  </a:cubicBezTo>
                  <a:cubicBezTo>
                    <a:pt x="14784" y="9190"/>
                    <a:pt x="11369" y="11344"/>
                    <a:pt x="8298" y="11344"/>
                  </a:cubicBezTo>
                  <a:cubicBezTo>
                    <a:pt x="7115" y="11344"/>
                    <a:pt x="5982" y="11024"/>
                    <a:pt x="5138" y="10508"/>
                  </a:cubicBezTo>
                  <a:cubicBezTo>
                    <a:pt x="1780" y="8453"/>
                    <a:pt x="3484" y="2037"/>
                    <a:pt x="3484" y="2037"/>
                  </a:cubicBezTo>
                  <a:cubicBezTo>
                    <a:pt x="4032" y="1997"/>
                    <a:pt x="4628" y="1980"/>
                    <a:pt x="5249" y="1980"/>
                  </a:cubicBezTo>
                  <a:close/>
                  <a:moveTo>
                    <a:pt x="6413" y="0"/>
                  </a:moveTo>
                  <a:cubicBezTo>
                    <a:pt x="5123" y="0"/>
                    <a:pt x="3778" y="81"/>
                    <a:pt x="2431" y="283"/>
                  </a:cubicBezTo>
                  <a:cubicBezTo>
                    <a:pt x="2431" y="283"/>
                    <a:pt x="0" y="9305"/>
                    <a:pt x="4612" y="11386"/>
                  </a:cubicBezTo>
                  <a:cubicBezTo>
                    <a:pt x="6004" y="12014"/>
                    <a:pt x="7511" y="12392"/>
                    <a:pt x="8951" y="12392"/>
                  </a:cubicBezTo>
                  <a:cubicBezTo>
                    <a:pt x="12619" y="12392"/>
                    <a:pt x="15848" y="9940"/>
                    <a:pt x="15614" y="2939"/>
                  </a:cubicBezTo>
                  <a:lnTo>
                    <a:pt x="15614" y="2939"/>
                  </a:lnTo>
                  <a:lnTo>
                    <a:pt x="16191" y="2964"/>
                  </a:lnTo>
                  <a:lnTo>
                    <a:pt x="16091" y="1360"/>
                  </a:lnTo>
                  <a:cubicBezTo>
                    <a:pt x="16091" y="1360"/>
                    <a:pt x="11702" y="0"/>
                    <a:pt x="641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5"/>
            <p:cNvSpPr/>
            <p:nvPr/>
          </p:nvSpPr>
          <p:spPr>
            <a:xfrm>
              <a:off x="4419950" y="1172800"/>
              <a:ext cx="64575" cy="215100"/>
            </a:xfrm>
            <a:custGeom>
              <a:avLst/>
              <a:gdLst/>
              <a:ahLst/>
              <a:cxnLst/>
              <a:rect l="l" t="t" r="r" b="b"/>
              <a:pathLst>
                <a:path w="2583" h="8604" extrusionOk="0">
                  <a:moveTo>
                    <a:pt x="1826" y="0"/>
                  </a:moveTo>
                  <a:cubicBezTo>
                    <a:pt x="1795" y="0"/>
                    <a:pt x="1763" y="2"/>
                    <a:pt x="1730" y="7"/>
                  </a:cubicBezTo>
                  <a:cubicBezTo>
                    <a:pt x="1529" y="7"/>
                    <a:pt x="1379" y="107"/>
                    <a:pt x="1229" y="207"/>
                  </a:cubicBezTo>
                  <a:cubicBezTo>
                    <a:pt x="1103" y="333"/>
                    <a:pt x="978" y="458"/>
                    <a:pt x="903" y="608"/>
                  </a:cubicBezTo>
                  <a:cubicBezTo>
                    <a:pt x="702" y="884"/>
                    <a:pt x="577" y="1160"/>
                    <a:pt x="502" y="1460"/>
                  </a:cubicBezTo>
                  <a:cubicBezTo>
                    <a:pt x="402" y="1761"/>
                    <a:pt x="301" y="2062"/>
                    <a:pt x="251" y="2363"/>
                  </a:cubicBezTo>
                  <a:cubicBezTo>
                    <a:pt x="126" y="2964"/>
                    <a:pt x="76" y="3566"/>
                    <a:pt x="26" y="4167"/>
                  </a:cubicBezTo>
                  <a:cubicBezTo>
                    <a:pt x="1" y="4769"/>
                    <a:pt x="1" y="5345"/>
                    <a:pt x="26" y="5972"/>
                  </a:cubicBezTo>
                  <a:lnTo>
                    <a:pt x="51" y="6272"/>
                  </a:lnTo>
                  <a:lnTo>
                    <a:pt x="326" y="6348"/>
                  </a:lnTo>
                  <a:cubicBezTo>
                    <a:pt x="627" y="6423"/>
                    <a:pt x="903" y="6548"/>
                    <a:pt x="1128" y="6673"/>
                  </a:cubicBezTo>
                  <a:cubicBezTo>
                    <a:pt x="1354" y="6824"/>
                    <a:pt x="1429" y="6949"/>
                    <a:pt x="1404" y="7175"/>
                  </a:cubicBezTo>
                  <a:cubicBezTo>
                    <a:pt x="1354" y="7400"/>
                    <a:pt x="1154" y="7676"/>
                    <a:pt x="953" y="7901"/>
                  </a:cubicBezTo>
                  <a:cubicBezTo>
                    <a:pt x="727" y="8152"/>
                    <a:pt x="477" y="8378"/>
                    <a:pt x="226" y="8603"/>
                  </a:cubicBezTo>
                  <a:cubicBezTo>
                    <a:pt x="552" y="8503"/>
                    <a:pt x="878" y="8353"/>
                    <a:pt x="1154" y="8177"/>
                  </a:cubicBezTo>
                  <a:cubicBezTo>
                    <a:pt x="1454" y="7977"/>
                    <a:pt x="1755" y="7751"/>
                    <a:pt x="1930" y="7350"/>
                  </a:cubicBezTo>
                  <a:cubicBezTo>
                    <a:pt x="2031" y="7150"/>
                    <a:pt x="2056" y="6874"/>
                    <a:pt x="1981" y="6648"/>
                  </a:cubicBezTo>
                  <a:cubicBezTo>
                    <a:pt x="1880" y="6398"/>
                    <a:pt x="1730" y="6222"/>
                    <a:pt x="1580" y="6097"/>
                  </a:cubicBezTo>
                  <a:cubicBezTo>
                    <a:pt x="1349" y="5902"/>
                    <a:pt x="1119" y="5770"/>
                    <a:pt x="880" y="5665"/>
                  </a:cubicBezTo>
                  <a:lnTo>
                    <a:pt x="880" y="5665"/>
                  </a:lnTo>
                  <a:cubicBezTo>
                    <a:pt x="886" y="5176"/>
                    <a:pt x="907" y="4675"/>
                    <a:pt x="928" y="4192"/>
                  </a:cubicBezTo>
                  <a:cubicBezTo>
                    <a:pt x="953" y="3616"/>
                    <a:pt x="1003" y="3039"/>
                    <a:pt x="1053" y="2488"/>
                  </a:cubicBezTo>
                  <a:cubicBezTo>
                    <a:pt x="1103" y="1911"/>
                    <a:pt x="1179" y="1335"/>
                    <a:pt x="1354" y="859"/>
                  </a:cubicBezTo>
                  <a:cubicBezTo>
                    <a:pt x="1454" y="608"/>
                    <a:pt x="1580" y="383"/>
                    <a:pt x="1805" y="307"/>
                  </a:cubicBezTo>
                  <a:cubicBezTo>
                    <a:pt x="1862" y="279"/>
                    <a:pt x="1928" y="267"/>
                    <a:pt x="1999" y="267"/>
                  </a:cubicBezTo>
                  <a:cubicBezTo>
                    <a:pt x="2175" y="267"/>
                    <a:pt x="2385" y="343"/>
                    <a:pt x="2582" y="433"/>
                  </a:cubicBezTo>
                  <a:cubicBezTo>
                    <a:pt x="2399" y="227"/>
                    <a:pt x="2154" y="0"/>
                    <a:pt x="18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5"/>
            <p:cNvSpPr/>
            <p:nvPr/>
          </p:nvSpPr>
          <p:spPr>
            <a:xfrm>
              <a:off x="4048400" y="1189250"/>
              <a:ext cx="161050" cy="111550"/>
            </a:xfrm>
            <a:custGeom>
              <a:avLst/>
              <a:gdLst/>
              <a:ahLst/>
              <a:cxnLst/>
              <a:rect l="l" t="t" r="r" b="b"/>
              <a:pathLst>
                <a:path w="6442" h="4462" extrusionOk="0">
                  <a:moveTo>
                    <a:pt x="251" y="0"/>
                  </a:moveTo>
                  <a:cubicBezTo>
                    <a:pt x="0" y="878"/>
                    <a:pt x="0" y="1880"/>
                    <a:pt x="376" y="2807"/>
                  </a:cubicBezTo>
                  <a:cubicBezTo>
                    <a:pt x="577" y="3284"/>
                    <a:pt x="953" y="3710"/>
                    <a:pt x="1404" y="4010"/>
                  </a:cubicBezTo>
                  <a:cubicBezTo>
                    <a:pt x="1855" y="4311"/>
                    <a:pt x="2381" y="4386"/>
                    <a:pt x="2883" y="4461"/>
                  </a:cubicBezTo>
                  <a:cubicBezTo>
                    <a:pt x="3409" y="4436"/>
                    <a:pt x="3935" y="4411"/>
                    <a:pt x="4411" y="4186"/>
                  </a:cubicBezTo>
                  <a:cubicBezTo>
                    <a:pt x="4888" y="3960"/>
                    <a:pt x="5314" y="3634"/>
                    <a:pt x="5614" y="3233"/>
                  </a:cubicBezTo>
                  <a:cubicBezTo>
                    <a:pt x="6216" y="2431"/>
                    <a:pt x="6442" y="1454"/>
                    <a:pt x="6391" y="527"/>
                  </a:cubicBezTo>
                  <a:lnTo>
                    <a:pt x="6391" y="527"/>
                  </a:lnTo>
                  <a:cubicBezTo>
                    <a:pt x="6066" y="1379"/>
                    <a:pt x="5665" y="2181"/>
                    <a:pt x="5088" y="2757"/>
                  </a:cubicBezTo>
                  <a:cubicBezTo>
                    <a:pt x="4514" y="3308"/>
                    <a:pt x="3803" y="3561"/>
                    <a:pt x="3041" y="3561"/>
                  </a:cubicBezTo>
                  <a:cubicBezTo>
                    <a:pt x="3005" y="3561"/>
                    <a:pt x="2969" y="3560"/>
                    <a:pt x="2933" y="3559"/>
                  </a:cubicBezTo>
                  <a:cubicBezTo>
                    <a:pt x="2131" y="3509"/>
                    <a:pt x="1454" y="3183"/>
                    <a:pt x="1003" y="2482"/>
                  </a:cubicBezTo>
                  <a:cubicBezTo>
                    <a:pt x="577" y="1780"/>
                    <a:pt x="376" y="903"/>
                    <a:pt x="251"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5"/>
            <p:cNvSpPr/>
            <p:nvPr/>
          </p:nvSpPr>
          <p:spPr>
            <a:xfrm>
              <a:off x="3638000" y="1164175"/>
              <a:ext cx="161050" cy="112200"/>
            </a:xfrm>
            <a:custGeom>
              <a:avLst/>
              <a:gdLst/>
              <a:ahLst/>
              <a:cxnLst/>
              <a:rect l="l" t="t" r="r" b="b"/>
              <a:pathLst>
                <a:path w="6442" h="4488" extrusionOk="0">
                  <a:moveTo>
                    <a:pt x="251" y="1"/>
                  </a:moveTo>
                  <a:cubicBezTo>
                    <a:pt x="0" y="903"/>
                    <a:pt x="0" y="1906"/>
                    <a:pt x="376" y="2833"/>
                  </a:cubicBezTo>
                  <a:cubicBezTo>
                    <a:pt x="577" y="3309"/>
                    <a:pt x="953" y="3710"/>
                    <a:pt x="1404" y="4011"/>
                  </a:cubicBezTo>
                  <a:cubicBezTo>
                    <a:pt x="1855" y="4337"/>
                    <a:pt x="2381" y="4412"/>
                    <a:pt x="2882" y="4487"/>
                  </a:cubicBezTo>
                  <a:cubicBezTo>
                    <a:pt x="3409" y="4462"/>
                    <a:pt x="3935" y="4437"/>
                    <a:pt x="4411" y="4211"/>
                  </a:cubicBezTo>
                  <a:cubicBezTo>
                    <a:pt x="4888" y="3986"/>
                    <a:pt x="5314" y="3660"/>
                    <a:pt x="5614" y="3259"/>
                  </a:cubicBezTo>
                  <a:cubicBezTo>
                    <a:pt x="6216" y="2432"/>
                    <a:pt x="6441" y="1480"/>
                    <a:pt x="6391" y="552"/>
                  </a:cubicBezTo>
                  <a:lnTo>
                    <a:pt x="6391" y="552"/>
                  </a:lnTo>
                  <a:cubicBezTo>
                    <a:pt x="6065" y="1404"/>
                    <a:pt x="5664" y="2206"/>
                    <a:pt x="5088" y="2783"/>
                  </a:cubicBezTo>
                  <a:cubicBezTo>
                    <a:pt x="4536" y="3311"/>
                    <a:pt x="3858" y="3566"/>
                    <a:pt x="3131" y="3566"/>
                  </a:cubicBezTo>
                  <a:cubicBezTo>
                    <a:pt x="3065" y="3566"/>
                    <a:pt x="2999" y="3564"/>
                    <a:pt x="2933" y="3560"/>
                  </a:cubicBezTo>
                  <a:cubicBezTo>
                    <a:pt x="2131" y="3535"/>
                    <a:pt x="1454" y="3184"/>
                    <a:pt x="1003" y="2507"/>
                  </a:cubicBezTo>
                  <a:cubicBezTo>
                    <a:pt x="577" y="1805"/>
                    <a:pt x="376" y="928"/>
                    <a:pt x="25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5"/>
            <p:cNvSpPr/>
            <p:nvPr/>
          </p:nvSpPr>
          <p:spPr>
            <a:xfrm>
              <a:off x="3543975" y="1079600"/>
              <a:ext cx="328375" cy="238150"/>
            </a:xfrm>
            <a:custGeom>
              <a:avLst/>
              <a:gdLst/>
              <a:ahLst/>
              <a:cxnLst/>
              <a:rect l="l" t="t" r="r" b="b"/>
              <a:pathLst>
                <a:path w="13135" h="9526" extrusionOk="0">
                  <a:moveTo>
                    <a:pt x="1506" y="0"/>
                  </a:moveTo>
                  <a:cubicBezTo>
                    <a:pt x="0" y="7046"/>
                    <a:pt x="3945" y="9526"/>
                    <a:pt x="7249" y="9526"/>
                  </a:cubicBezTo>
                  <a:cubicBezTo>
                    <a:pt x="8070" y="9526"/>
                    <a:pt x="8852" y="9373"/>
                    <a:pt x="9501" y="9098"/>
                  </a:cubicBezTo>
                  <a:cubicBezTo>
                    <a:pt x="13135" y="7569"/>
                    <a:pt x="12408" y="978"/>
                    <a:pt x="12408" y="978"/>
                  </a:cubicBezTo>
                  <a:cubicBezTo>
                    <a:pt x="8373" y="76"/>
                    <a:pt x="1506" y="0"/>
                    <a:pt x="150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5"/>
            <p:cNvSpPr/>
            <p:nvPr/>
          </p:nvSpPr>
          <p:spPr>
            <a:xfrm>
              <a:off x="3951275" y="1106350"/>
              <a:ext cx="325150" cy="234150"/>
            </a:xfrm>
            <a:custGeom>
              <a:avLst/>
              <a:gdLst/>
              <a:ahLst/>
              <a:cxnLst/>
              <a:rect l="l" t="t" r="r" b="b"/>
              <a:pathLst>
                <a:path w="13006" h="9366" extrusionOk="0">
                  <a:moveTo>
                    <a:pt x="3470" y="1"/>
                  </a:moveTo>
                  <a:cubicBezTo>
                    <a:pt x="2849" y="1"/>
                    <a:pt x="2253" y="18"/>
                    <a:pt x="1705" y="58"/>
                  </a:cubicBezTo>
                  <a:cubicBezTo>
                    <a:pt x="1705" y="58"/>
                    <a:pt x="1" y="6474"/>
                    <a:pt x="3359" y="8529"/>
                  </a:cubicBezTo>
                  <a:cubicBezTo>
                    <a:pt x="4203" y="9045"/>
                    <a:pt x="5336" y="9365"/>
                    <a:pt x="6519" y="9365"/>
                  </a:cubicBezTo>
                  <a:cubicBezTo>
                    <a:pt x="9590" y="9365"/>
                    <a:pt x="13005" y="7211"/>
                    <a:pt x="12607" y="735"/>
                  </a:cubicBezTo>
                  <a:cubicBezTo>
                    <a:pt x="12607" y="735"/>
                    <a:pt x="7506" y="1"/>
                    <a:pt x="347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5"/>
            <p:cNvSpPr/>
            <p:nvPr/>
          </p:nvSpPr>
          <p:spPr>
            <a:xfrm>
              <a:off x="1253900" y="2901225"/>
              <a:ext cx="1617200" cy="420625"/>
            </a:xfrm>
            <a:custGeom>
              <a:avLst/>
              <a:gdLst/>
              <a:ahLst/>
              <a:cxnLst/>
              <a:rect l="l" t="t" r="r" b="b"/>
              <a:pathLst>
                <a:path w="64688" h="16825" extrusionOk="0">
                  <a:moveTo>
                    <a:pt x="24961" y="0"/>
                  </a:moveTo>
                  <a:cubicBezTo>
                    <a:pt x="24087" y="0"/>
                    <a:pt x="24533" y="1428"/>
                    <a:pt x="28146" y="5958"/>
                  </a:cubicBezTo>
                  <a:cubicBezTo>
                    <a:pt x="28146" y="5958"/>
                    <a:pt x="18452" y="4148"/>
                    <a:pt x="15641" y="4148"/>
                  </a:cubicBezTo>
                  <a:cubicBezTo>
                    <a:pt x="13682" y="4148"/>
                    <a:pt x="15068" y="5027"/>
                    <a:pt x="25414" y="8013"/>
                  </a:cubicBezTo>
                  <a:cubicBezTo>
                    <a:pt x="25414" y="8013"/>
                    <a:pt x="0" y="10043"/>
                    <a:pt x="25188" y="10494"/>
                  </a:cubicBezTo>
                  <a:cubicBezTo>
                    <a:pt x="25188" y="10494"/>
                    <a:pt x="11055" y="13491"/>
                    <a:pt x="16313" y="13491"/>
                  </a:cubicBezTo>
                  <a:cubicBezTo>
                    <a:pt x="17682" y="13491"/>
                    <a:pt x="20368" y="13288"/>
                    <a:pt x="24963" y="12775"/>
                  </a:cubicBezTo>
                  <a:lnTo>
                    <a:pt x="24963" y="12775"/>
                  </a:lnTo>
                  <a:cubicBezTo>
                    <a:pt x="24963" y="12775"/>
                    <a:pt x="13976" y="16825"/>
                    <a:pt x="18837" y="16825"/>
                  </a:cubicBezTo>
                  <a:cubicBezTo>
                    <a:pt x="20784" y="16825"/>
                    <a:pt x="25275" y="16175"/>
                    <a:pt x="34036" y="14354"/>
                  </a:cubicBezTo>
                  <a:cubicBezTo>
                    <a:pt x="64687" y="8013"/>
                    <a:pt x="31780" y="4153"/>
                    <a:pt x="31780" y="4153"/>
                  </a:cubicBezTo>
                  <a:cubicBezTo>
                    <a:pt x="31780" y="4153"/>
                    <a:pt x="26452" y="0"/>
                    <a:pt x="24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5"/>
            <p:cNvSpPr/>
            <p:nvPr/>
          </p:nvSpPr>
          <p:spPr>
            <a:xfrm>
              <a:off x="2065300" y="2079600"/>
              <a:ext cx="1452425" cy="1214325"/>
            </a:xfrm>
            <a:custGeom>
              <a:avLst/>
              <a:gdLst/>
              <a:ahLst/>
              <a:cxnLst/>
              <a:rect l="l" t="t" r="r" b="b"/>
              <a:pathLst>
                <a:path w="58097" h="48573" extrusionOk="0">
                  <a:moveTo>
                    <a:pt x="55615" y="1"/>
                  </a:moveTo>
                  <a:lnTo>
                    <a:pt x="32231" y="28146"/>
                  </a:lnTo>
                  <a:lnTo>
                    <a:pt x="1" y="37018"/>
                  </a:lnTo>
                  <a:lnTo>
                    <a:pt x="1354" y="48572"/>
                  </a:lnTo>
                  <a:cubicBezTo>
                    <a:pt x="1354" y="48572"/>
                    <a:pt x="27921" y="47219"/>
                    <a:pt x="34036" y="45865"/>
                  </a:cubicBezTo>
                  <a:cubicBezTo>
                    <a:pt x="40176" y="44487"/>
                    <a:pt x="58096" y="29525"/>
                    <a:pt x="58096" y="29525"/>
                  </a:cubicBezTo>
                  <a:lnTo>
                    <a:pt x="55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5"/>
            <p:cNvSpPr/>
            <p:nvPr/>
          </p:nvSpPr>
          <p:spPr>
            <a:xfrm>
              <a:off x="3188125" y="2079600"/>
              <a:ext cx="329600" cy="992525"/>
            </a:xfrm>
            <a:custGeom>
              <a:avLst/>
              <a:gdLst/>
              <a:ahLst/>
              <a:cxnLst/>
              <a:rect l="l" t="t" r="r" b="b"/>
              <a:pathLst>
                <a:path w="13184" h="39701" extrusionOk="0">
                  <a:moveTo>
                    <a:pt x="10702" y="1"/>
                  </a:moveTo>
                  <a:lnTo>
                    <a:pt x="2958" y="9324"/>
                  </a:lnTo>
                  <a:cubicBezTo>
                    <a:pt x="1980" y="17143"/>
                    <a:pt x="1028" y="24963"/>
                    <a:pt x="426" y="32808"/>
                  </a:cubicBezTo>
                  <a:cubicBezTo>
                    <a:pt x="276" y="35114"/>
                    <a:pt x="100" y="37394"/>
                    <a:pt x="0" y="39700"/>
                  </a:cubicBezTo>
                  <a:cubicBezTo>
                    <a:pt x="6567" y="35063"/>
                    <a:pt x="13183" y="29525"/>
                    <a:pt x="13183" y="29525"/>
                  </a:cubicBezTo>
                  <a:lnTo>
                    <a:pt x="10702" y="1"/>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5"/>
            <p:cNvSpPr/>
            <p:nvPr/>
          </p:nvSpPr>
          <p:spPr>
            <a:xfrm>
              <a:off x="3897400" y="2017575"/>
              <a:ext cx="291375" cy="376600"/>
            </a:xfrm>
            <a:custGeom>
              <a:avLst/>
              <a:gdLst/>
              <a:ahLst/>
              <a:cxnLst/>
              <a:rect l="l" t="t" r="r" b="b"/>
              <a:pathLst>
                <a:path w="11655" h="15064" extrusionOk="0">
                  <a:moveTo>
                    <a:pt x="3584" y="0"/>
                  </a:moveTo>
                  <a:lnTo>
                    <a:pt x="0" y="7644"/>
                  </a:lnTo>
                  <a:lnTo>
                    <a:pt x="4537" y="15063"/>
                  </a:lnTo>
                  <a:lnTo>
                    <a:pt x="11654" y="8096"/>
                  </a:lnTo>
                  <a:lnTo>
                    <a:pt x="7569" y="451"/>
                  </a:lnTo>
                  <a:lnTo>
                    <a:pt x="5439" y="8547"/>
                  </a:lnTo>
                  <a:lnTo>
                    <a:pt x="3584" y="0"/>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5"/>
            <p:cNvSpPr/>
            <p:nvPr/>
          </p:nvSpPr>
          <p:spPr>
            <a:xfrm>
              <a:off x="3205650" y="1989375"/>
              <a:ext cx="1498175" cy="2054025"/>
            </a:xfrm>
            <a:custGeom>
              <a:avLst/>
              <a:gdLst/>
              <a:ahLst/>
              <a:cxnLst/>
              <a:rect l="l" t="t" r="r" b="b"/>
              <a:pathLst>
                <a:path w="59927" h="82161" extrusionOk="0">
                  <a:moveTo>
                    <a:pt x="21229" y="1"/>
                  </a:moveTo>
                  <a:lnTo>
                    <a:pt x="10001" y="2858"/>
                  </a:lnTo>
                  <a:cubicBezTo>
                    <a:pt x="10001" y="2858"/>
                    <a:pt x="1" y="48246"/>
                    <a:pt x="602" y="78823"/>
                  </a:cubicBezTo>
                  <a:cubicBezTo>
                    <a:pt x="602" y="78823"/>
                    <a:pt x="24566" y="82161"/>
                    <a:pt x="42515" y="82161"/>
                  </a:cubicBezTo>
                  <a:cubicBezTo>
                    <a:pt x="47478" y="82161"/>
                    <a:pt x="51980" y="81906"/>
                    <a:pt x="55390" y="81254"/>
                  </a:cubicBezTo>
                  <a:lnTo>
                    <a:pt x="59926" y="5890"/>
                  </a:lnTo>
                  <a:lnTo>
                    <a:pt x="45089" y="151"/>
                  </a:lnTo>
                  <a:lnTo>
                    <a:pt x="33435" y="13158"/>
                  </a:lnTo>
                  <a:lnTo>
                    <a:pt x="21229" y="1"/>
                  </a:ln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5"/>
            <p:cNvSpPr/>
            <p:nvPr/>
          </p:nvSpPr>
          <p:spPr>
            <a:xfrm>
              <a:off x="3220075" y="3850925"/>
              <a:ext cx="1375975" cy="192475"/>
            </a:xfrm>
            <a:custGeom>
              <a:avLst/>
              <a:gdLst/>
              <a:ahLst/>
              <a:cxnLst/>
              <a:rect l="l" t="t" r="r" b="b"/>
              <a:pathLst>
                <a:path w="55039" h="7699" extrusionOk="0">
                  <a:moveTo>
                    <a:pt x="25" y="0"/>
                  </a:moveTo>
                  <a:cubicBezTo>
                    <a:pt x="0" y="1479"/>
                    <a:pt x="0" y="2932"/>
                    <a:pt x="25" y="4361"/>
                  </a:cubicBezTo>
                  <a:cubicBezTo>
                    <a:pt x="25" y="4361"/>
                    <a:pt x="23989" y="7699"/>
                    <a:pt x="41938" y="7699"/>
                  </a:cubicBezTo>
                  <a:cubicBezTo>
                    <a:pt x="46901" y="7699"/>
                    <a:pt x="51403" y="7444"/>
                    <a:pt x="54813" y="6792"/>
                  </a:cubicBezTo>
                  <a:lnTo>
                    <a:pt x="55038" y="3058"/>
                  </a:lnTo>
                  <a:lnTo>
                    <a:pt x="55038" y="3058"/>
                  </a:lnTo>
                  <a:cubicBezTo>
                    <a:pt x="49828" y="3459"/>
                    <a:pt x="44751" y="3626"/>
                    <a:pt x="39906" y="3626"/>
                  </a:cubicBezTo>
                  <a:cubicBezTo>
                    <a:pt x="21425" y="3626"/>
                    <a:pt x="6320" y="1192"/>
                    <a:pt x="25" y="0"/>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5"/>
            <p:cNvSpPr/>
            <p:nvPr/>
          </p:nvSpPr>
          <p:spPr>
            <a:xfrm>
              <a:off x="3665575" y="1989375"/>
              <a:ext cx="701775" cy="446150"/>
            </a:xfrm>
            <a:custGeom>
              <a:avLst/>
              <a:gdLst/>
              <a:ahLst/>
              <a:cxnLst/>
              <a:rect l="l" t="t" r="r" b="b"/>
              <a:pathLst>
                <a:path w="28071" h="17846" extrusionOk="0">
                  <a:moveTo>
                    <a:pt x="2206" y="1"/>
                  </a:moveTo>
                  <a:lnTo>
                    <a:pt x="0" y="552"/>
                  </a:lnTo>
                  <a:cubicBezTo>
                    <a:pt x="2607" y="4236"/>
                    <a:pt x="9599" y="13835"/>
                    <a:pt x="14562" y="17845"/>
                  </a:cubicBezTo>
                  <a:lnTo>
                    <a:pt x="28070" y="928"/>
                  </a:lnTo>
                  <a:lnTo>
                    <a:pt x="26065" y="151"/>
                  </a:lnTo>
                  <a:lnTo>
                    <a:pt x="14411" y="13158"/>
                  </a:lnTo>
                  <a:lnTo>
                    <a:pt x="2206" y="1"/>
                  </a:ln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5"/>
            <p:cNvSpPr/>
            <p:nvPr/>
          </p:nvSpPr>
          <p:spPr>
            <a:xfrm>
              <a:off x="3720700" y="1869700"/>
              <a:ext cx="266325" cy="380350"/>
            </a:xfrm>
            <a:custGeom>
              <a:avLst/>
              <a:gdLst/>
              <a:ahLst/>
              <a:cxnLst/>
              <a:rect l="l" t="t" r="r" b="b"/>
              <a:pathLst>
                <a:path w="10653" h="15214" extrusionOk="0">
                  <a:moveTo>
                    <a:pt x="3184" y="1"/>
                  </a:moveTo>
                  <a:lnTo>
                    <a:pt x="1" y="4788"/>
                  </a:lnTo>
                  <a:lnTo>
                    <a:pt x="7494" y="15214"/>
                  </a:lnTo>
                  <a:lnTo>
                    <a:pt x="10652" y="5915"/>
                  </a:lnTo>
                  <a:lnTo>
                    <a:pt x="3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5"/>
            <p:cNvSpPr/>
            <p:nvPr/>
          </p:nvSpPr>
          <p:spPr>
            <a:xfrm>
              <a:off x="4086625" y="1841500"/>
              <a:ext cx="249400" cy="369075"/>
            </a:xfrm>
            <a:custGeom>
              <a:avLst/>
              <a:gdLst/>
              <a:ahLst/>
              <a:cxnLst/>
              <a:rect l="l" t="t" r="r" b="b"/>
              <a:pathLst>
                <a:path w="9976" h="14763" extrusionOk="0">
                  <a:moveTo>
                    <a:pt x="7268" y="1"/>
                  </a:moveTo>
                  <a:lnTo>
                    <a:pt x="0" y="7494"/>
                  </a:lnTo>
                  <a:lnTo>
                    <a:pt x="2958" y="14763"/>
                  </a:lnTo>
                  <a:lnTo>
                    <a:pt x="9975" y="4988"/>
                  </a:lnTo>
                  <a:lnTo>
                    <a:pt x="72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5"/>
            <p:cNvSpPr/>
            <p:nvPr/>
          </p:nvSpPr>
          <p:spPr>
            <a:xfrm>
              <a:off x="3387375" y="2624725"/>
              <a:ext cx="1117825" cy="1316450"/>
            </a:xfrm>
            <a:custGeom>
              <a:avLst/>
              <a:gdLst/>
              <a:ahLst/>
              <a:cxnLst/>
              <a:rect l="l" t="t" r="r" b="b"/>
              <a:pathLst>
                <a:path w="44713" h="52658" extrusionOk="0">
                  <a:moveTo>
                    <a:pt x="38121" y="0"/>
                  </a:moveTo>
                  <a:lnTo>
                    <a:pt x="0" y="7043"/>
                  </a:lnTo>
                  <a:lnTo>
                    <a:pt x="8622" y="52657"/>
                  </a:lnTo>
                  <a:lnTo>
                    <a:pt x="44712" y="45840"/>
                  </a:lnTo>
                  <a:lnTo>
                    <a:pt x="38121" y="0"/>
                  </a:lnTo>
                  <a:close/>
                </a:path>
              </a:pathLst>
            </a:custGeom>
            <a:solidFill>
              <a:srgbClr val="002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5"/>
            <p:cNvSpPr/>
            <p:nvPr/>
          </p:nvSpPr>
          <p:spPr>
            <a:xfrm>
              <a:off x="3387375" y="2658550"/>
              <a:ext cx="1089625" cy="1316450"/>
            </a:xfrm>
            <a:custGeom>
              <a:avLst/>
              <a:gdLst/>
              <a:ahLst/>
              <a:cxnLst/>
              <a:rect l="l" t="t" r="r" b="b"/>
              <a:pathLst>
                <a:path w="43585" h="52658" extrusionOk="0">
                  <a:moveTo>
                    <a:pt x="36993" y="1"/>
                  </a:moveTo>
                  <a:lnTo>
                    <a:pt x="0" y="5690"/>
                  </a:lnTo>
                  <a:lnTo>
                    <a:pt x="7494" y="52657"/>
                  </a:lnTo>
                  <a:lnTo>
                    <a:pt x="43584" y="45840"/>
                  </a:lnTo>
                  <a:lnTo>
                    <a:pt x="36993" y="1"/>
                  </a:lnTo>
                  <a:close/>
                </a:path>
              </a:pathLst>
            </a:custGeom>
            <a:solidFill>
              <a:srgbClr val="003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5"/>
            <p:cNvSpPr/>
            <p:nvPr/>
          </p:nvSpPr>
          <p:spPr>
            <a:xfrm>
              <a:off x="3874675" y="2693475"/>
              <a:ext cx="545900" cy="366950"/>
            </a:xfrm>
            <a:custGeom>
              <a:avLst/>
              <a:gdLst/>
              <a:ahLst/>
              <a:cxnLst/>
              <a:rect l="l" t="t" r="r" b="b"/>
              <a:pathLst>
                <a:path w="21836" h="14678" extrusionOk="0">
                  <a:moveTo>
                    <a:pt x="609" y="1"/>
                  </a:moveTo>
                  <a:cubicBezTo>
                    <a:pt x="374" y="1"/>
                    <a:pt x="1" y="213"/>
                    <a:pt x="208" y="358"/>
                  </a:cubicBezTo>
                  <a:cubicBezTo>
                    <a:pt x="7175" y="5120"/>
                    <a:pt x="14142" y="9882"/>
                    <a:pt x="21085" y="14644"/>
                  </a:cubicBezTo>
                  <a:cubicBezTo>
                    <a:pt x="21122" y="14667"/>
                    <a:pt x="21174" y="14678"/>
                    <a:pt x="21232" y="14678"/>
                  </a:cubicBezTo>
                  <a:cubicBezTo>
                    <a:pt x="21480" y="14678"/>
                    <a:pt x="21835" y="14485"/>
                    <a:pt x="21611" y="14343"/>
                  </a:cubicBezTo>
                  <a:cubicBezTo>
                    <a:pt x="14669" y="9581"/>
                    <a:pt x="7701" y="4794"/>
                    <a:pt x="734" y="32"/>
                  </a:cubicBezTo>
                  <a:cubicBezTo>
                    <a:pt x="703" y="10"/>
                    <a:pt x="659"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5"/>
            <p:cNvSpPr/>
            <p:nvPr/>
          </p:nvSpPr>
          <p:spPr>
            <a:xfrm>
              <a:off x="4200825" y="3414725"/>
              <a:ext cx="274150" cy="450900"/>
            </a:xfrm>
            <a:custGeom>
              <a:avLst/>
              <a:gdLst/>
              <a:ahLst/>
              <a:cxnLst/>
              <a:rect l="l" t="t" r="r" b="b"/>
              <a:pathLst>
                <a:path w="10966" h="18036" extrusionOk="0">
                  <a:moveTo>
                    <a:pt x="10714" y="0"/>
                  </a:moveTo>
                  <a:cubicBezTo>
                    <a:pt x="10545" y="0"/>
                    <a:pt x="10323" y="72"/>
                    <a:pt x="10269" y="180"/>
                  </a:cubicBezTo>
                  <a:cubicBezTo>
                    <a:pt x="6861" y="6070"/>
                    <a:pt x="3477" y="11959"/>
                    <a:pt x="69" y="17874"/>
                  </a:cubicBezTo>
                  <a:cubicBezTo>
                    <a:pt x="0" y="17989"/>
                    <a:pt x="99" y="18035"/>
                    <a:pt x="236" y="18035"/>
                  </a:cubicBezTo>
                  <a:cubicBezTo>
                    <a:pt x="399" y="18035"/>
                    <a:pt x="616" y="17969"/>
                    <a:pt x="670" y="17874"/>
                  </a:cubicBezTo>
                  <a:cubicBezTo>
                    <a:pt x="4079" y="11984"/>
                    <a:pt x="7487" y="6070"/>
                    <a:pt x="10896" y="180"/>
                  </a:cubicBezTo>
                  <a:cubicBezTo>
                    <a:pt x="10965" y="53"/>
                    <a:pt x="10859" y="0"/>
                    <a:pt x="10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5"/>
            <p:cNvSpPr/>
            <p:nvPr/>
          </p:nvSpPr>
          <p:spPr>
            <a:xfrm>
              <a:off x="3330350" y="3213350"/>
              <a:ext cx="459925" cy="414575"/>
            </a:xfrm>
            <a:custGeom>
              <a:avLst/>
              <a:gdLst/>
              <a:ahLst/>
              <a:cxnLst/>
              <a:rect l="l" t="t" r="r" b="b"/>
              <a:pathLst>
                <a:path w="18397" h="16583" extrusionOk="0">
                  <a:moveTo>
                    <a:pt x="9933" y="0"/>
                  </a:moveTo>
                  <a:cubicBezTo>
                    <a:pt x="9105" y="0"/>
                    <a:pt x="9578" y="1412"/>
                    <a:pt x="12958" y="5729"/>
                  </a:cubicBezTo>
                  <a:cubicBezTo>
                    <a:pt x="12958" y="5729"/>
                    <a:pt x="0" y="6856"/>
                    <a:pt x="5690" y="8911"/>
                  </a:cubicBezTo>
                  <a:cubicBezTo>
                    <a:pt x="5690" y="8911"/>
                    <a:pt x="1830" y="10716"/>
                    <a:pt x="5915" y="11869"/>
                  </a:cubicBezTo>
                  <a:cubicBezTo>
                    <a:pt x="5915" y="11869"/>
                    <a:pt x="4021" y="14363"/>
                    <a:pt x="6885" y="14363"/>
                  </a:cubicBezTo>
                  <a:cubicBezTo>
                    <a:pt x="7005" y="14363"/>
                    <a:pt x="7132" y="14359"/>
                    <a:pt x="7269" y="14350"/>
                  </a:cubicBezTo>
                  <a:lnTo>
                    <a:pt x="7269" y="14350"/>
                  </a:lnTo>
                  <a:cubicBezTo>
                    <a:pt x="7269" y="14350"/>
                    <a:pt x="5258" y="16583"/>
                    <a:pt x="9311" y="16583"/>
                  </a:cubicBezTo>
                  <a:cubicBezTo>
                    <a:pt x="11035" y="16583"/>
                    <a:pt x="13856" y="16179"/>
                    <a:pt x="18397" y="15027"/>
                  </a:cubicBezTo>
                  <a:lnTo>
                    <a:pt x="17720" y="5052"/>
                  </a:lnTo>
                  <a:cubicBezTo>
                    <a:pt x="17720" y="5052"/>
                    <a:pt x="11499" y="0"/>
                    <a:pt x="9933"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5"/>
            <p:cNvSpPr/>
            <p:nvPr/>
          </p:nvSpPr>
          <p:spPr>
            <a:xfrm>
              <a:off x="3744500" y="2136625"/>
              <a:ext cx="1146650" cy="1452400"/>
            </a:xfrm>
            <a:custGeom>
              <a:avLst/>
              <a:gdLst/>
              <a:ahLst/>
              <a:cxnLst/>
              <a:rect l="l" t="t" r="r" b="b"/>
              <a:pathLst>
                <a:path w="45866" h="58096" extrusionOk="0">
                  <a:moveTo>
                    <a:pt x="38372" y="0"/>
                  </a:moveTo>
                  <a:cubicBezTo>
                    <a:pt x="34061" y="451"/>
                    <a:pt x="28598" y="38121"/>
                    <a:pt x="28598" y="38121"/>
                  </a:cubicBezTo>
                  <a:lnTo>
                    <a:pt x="1" y="46542"/>
                  </a:lnTo>
                  <a:lnTo>
                    <a:pt x="1831" y="58096"/>
                  </a:lnTo>
                  <a:cubicBezTo>
                    <a:pt x="37921" y="55840"/>
                    <a:pt x="41104" y="49925"/>
                    <a:pt x="41104" y="49925"/>
                  </a:cubicBezTo>
                  <a:cubicBezTo>
                    <a:pt x="45866" y="25188"/>
                    <a:pt x="38372" y="0"/>
                    <a:pt x="38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5" name="Google Shape;3785;p15"/>
          <p:cNvSpPr/>
          <p:nvPr/>
        </p:nvSpPr>
        <p:spPr>
          <a:xfrm rot="10800000">
            <a:off x="-21839" y="-1"/>
            <a:ext cx="6531589"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5"/>
          <p:cNvSpPr txBox="1">
            <a:spLocks noGrp="1"/>
          </p:cNvSpPr>
          <p:nvPr>
            <p:ph type="title"/>
          </p:nvPr>
        </p:nvSpPr>
        <p:spPr>
          <a:xfrm>
            <a:off x="720001" y="1795438"/>
            <a:ext cx="3852000" cy="14823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200"/>
              <a:buNone/>
              <a:defRPr sz="48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787" name="Google Shape;3787;p15"/>
          <p:cNvSpPr txBox="1">
            <a:spLocks noGrp="1"/>
          </p:cNvSpPr>
          <p:nvPr>
            <p:ph type="subTitle" idx="1"/>
          </p:nvPr>
        </p:nvSpPr>
        <p:spPr>
          <a:xfrm>
            <a:off x="950562" y="3427550"/>
            <a:ext cx="3390900" cy="672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0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88" name="Google Shape;3788;p15"/>
          <p:cNvSpPr txBox="1">
            <a:spLocks noGrp="1"/>
          </p:cNvSpPr>
          <p:nvPr>
            <p:ph type="title" idx="2" hasCustomPrompt="1"/>
          </p:nvPr>
        </p:nvSpPr>
        <p:spPr>
          <a:xfrm>
            <a:off x="1907701" y="1043050"/>
            <a:ext cx="1476600" cy="752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5000">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89"/>
        <p:cNvGrpSpPr/>
        <p:nvPr/>
      </p:nvGrpSpPr>
      <p:grpSpPr>
        <a:xfrm>
          <a:off x="0" y="0"/>
          <a:ext cx="0" cy="0"/>
          <a:chOff x="0" y="0"/>
          <a:chExt cx="0" cy="0"/>
        </a:xfrm>
      </p:grpSpPr>
      <p:sp>
        <p:nvSpPr>
          <p:cNvPr id="3790" name="Google Shape;3790;p16"/>
          <p:cNvSpPr txBox="1">
            <a:spLocks noGrp="1"/>
          </p:cNvSpPr>
          <p:nvPr>
            <p:ph type="title"/>
          </p:nvPr>
        </p:nvSpPr>
        <p:spPr>
          <a:xfrm>
            <a:off x="720000" y="4171200"/>
            <a:ext cx="7704000" cy="432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323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674EA7"/>
              </a:buClr>
              <a:buSzPts val="3000"/>
              <a:buFont typeface="Paytone One"/>
              <a:buNone/>
              <a:defRPr sz="3000">
                <a:solidFill>
                  <a:srgbClr val="674EA7"/>
                </a:solidFill>
                <a:latin typeface="Paytone One"/>
                <a:ea typeface="Paytone One"/>
                <a:cs typeface="Paytone One"/>
                <a:sym typeface="Paytone One"/>
              </a:defRPr>
            </a:lvl1pPr>
            <a:lvl2pPr lvl="1">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2pPr>
            <a:lvl3pPr lvl="2">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3pPr>
            <a:lvl4pPr lvl="3">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4pPr>
            <a:lvl5pPr lvl="4">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5pPr>
            <a:lvl6pPr lvl="5">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6pPr>
            <a:lvl7pPr lvl="6">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7pPr>
            <a:lvl8pPr lvl="7">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8pPr>
            <a:lvl9pPr lvl="8">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20000" y="1476000"/>
            <a:ext cx="7704000" cy="31275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1pPr>
            <a:lvl2pPr marL="914400" lvl="1"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2pPr>
            <a:lvl3pPr marL="1371600" lvl="2"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3pPr>
            <a:lvl4pPr marL="1828800" lvl="3"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4pPr>
            <a:lvl5pPr marL="2286000" lvl="4"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5pPr>
            <a:lvl6pPr marL="2743200" lvl="5"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6pPr>
            <a:lvl7pPr marL="3200400" lvl="6"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7pPr>
            <a:lvl8pPr marL="3657600" lvl="7"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8pPr>
            <a:lvl9pPr marL="4114800" lvl="8" indent="-330200">
              <a:lnSpc>
                <a:spcPct val="115000"/>
              </a:lnSpc>
              <a:spcBef>
                <a:spcPts val="1600"/>
              </a:spcBef>
              <a:spcAft>
                <a:spcPts val="160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8" r:id="rId5"/>
    <p:sldLayoutId id="2147483659" r:id="rId6"/>
    <p:sldLayoutId id="2147483660" r:id="rId7"/>
    <p:sldLayoutId id="2147483661" r:id="rId8"/>
    <p:sldLayoutId id="2147483662" r:id="rId9"/>
    <p:sldLayoutId id="2147483663" r:id="rId10"/>
    <p:sldLayoutId id="2147483669"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EA5FC-7A1D-46FF-9D24-B7DB35C06FA5}"/>
              </a:ext>
            </a:extLst>
          </p:cNvPr>
          <p:cNvSpPr>
            <a:spLocks noGrp="1"/>
          </p:cNvSpPr>
          <p:nvPr>
            <p:ph type="title"/>
          </p:nvPr>
        </p:nvSpPr>
        <p:spPr>
          <a:xfrm>
            <a:off x="85061" y="92149"/>
            <a:ext cx="8995144" cy="4940595"/>
          </a:xfrm>
        </p:spPr>
        <p:txBody>
          <a:bodyPr/>
          <a:lstStyle/>
          <a:p>
            <a:pPr algn="ct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ESCUELA NORMAL DE EDUCACIÓN PREESCOLAR</a:t>
            </a:r>
            <a:br>
              <a:rPr lang="es-MX" sz="1600" dirty="0">
                <a:latin typeface="Arial" panose="020B0604020202020204" pitchFamily="34" charset="0"/>
                <a:cs typeface="Arial" panose="020B0604020202020204" pitchFamily="34" charset="0"/>
              </a:rPr>
            </a:br>
            <a:r>
              <a:rPr lang="es-MX" sz="1600" b="1" i="1" dirty="0">
                <a:latin typeface="Arial" panose="020B0604020202020204" pitchFamily="34" charset="0"/>
                <a:cs typeface="Arial" panose="020B0604020202020204" pitchFamily="34" charset="0"/>
              </a:rPr>
              <a:t>Ciclo 2020 – 2021</a:t>
            </a: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MX" sz="1600" b="1" u="sng" dirty="0">
                <a:latin typeface="Arial" panose="020B0604020202020204" pitchFamily="34" charset="0"/>
                <a:cs typeface="Arial" panose="020B0604020202020204" pitchFamily="34" charset="0"/>
              </a:rPr>
              <a:t>Alumna: </a:t>
            </a:r>
            <a:r>
              <a:rPr lang="es-MX" sz="1600" dirty="0">
                <a:latin typeface="Arial" panose="020B0604020202020204" pitchFamily="34" charset="0"/>
                <a:cs typeface="Arial" panose="020B0604020202020204" pitchFamily="34" charset="0"/>
              </a:rPr>
              <a:t>Dibeth Atziri Carreón </a:t>
            </a:r>
            <a:r>
              <a:rPr lang="es-MX" sz="1600" i="1" dirty="0">
                <a:latin typeface="Arial" panose="020B0604020202020204" pitchFamily="34" charset="0"/>
                <a:cs typeface="Arial" panose="020B0604020202020204" pitchFamily="34" charset="0"/>
              </a:rPr>
              <a:t>N°L. 5</a:t>
            </a: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4to Semestre, Sección B</a:t>
            </a:r>
            <a:br>
              <a:rPr lang="es-MX" sz="1600" dirty="0">
                <a:latin typeface="Arial" panose="020B0604020202020204" pitchFamily="34" charset="0"/>
                <a:cs typeface="Arial" panose="020B0604020202020204" pitchFamily="34" charset="0"/>
              </a:rPr>
            </a:br>
            <a:r>
              <a:rPr lang="es-MX" sz="1600" b="1" u="sng" dirty="0">
                <a:latin typeface="Arial" panose="020B0604020202020204" pitchFamily="34" charset="0"/>
                <a:cs typeface="Arial" panose="020B0604020202020204" pitchFamily="34" charset="0"/>
              </a:rPr>
              <a:t>Maestra: </a:t>
            </a:r>
            <a:r>
              <a:rPr lang="es-MX" sz="1600" dirty="0">
                <a:latin typeface="Arial" panose="020B0604020202020204" pitchFamily="34" charset="0"/>
                <a:cs typeface="Arial" panose="020B0604020202020204" pitchFamily="34" charset="0"/>
              </a:rPr>
              <a:t>Alejandra Isabel Cárdenas González</a:t>
            </a:r>
            <a:br>
              <a:rPr lang="es-MX" sz="1600" dirty="0">
                <a:latin typeface="Arial" panose="020B0604020202020204" pitchFamily="34" charset="0"/>
                <a:cs typeface="Arial" panose="020B0604020202020204" pitchFamily="34" charset="0"/>
              </a:rPr>
            </a:br>
            <a:r>
              <a:rPr lang="es-MX" sz="1600" b="1" u="sng" dirty="0">
                <a:latin typeface="Arial" panose="020B0604020202020204" pitchFamily="34" charset="0"/>
                <a:cs typeface="Arial" panose="020B0604020202020204" pitchFamily="34" charset="0"/>
              </a:rPr>
              <a:t>Asignatura: </a:t>
            </a:r>
            <a:r>
              <a:rPr lang="es-MX" sz="1600" dirty="0">
                <a:latin typeface="Arial" panose="020B0604020202020204" pitchFamily="34" charset="0"/>
                <a:cs typeface="Arial" panose="020B0604020202020204" pitchFamily="34" charset="0"/>
              </a:rPr>
              <a:t>ATENCIÓN A LA DIVERSIDAD</a:t>
            </a: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MX" sz="1600" b="1" i="1" dirty="0">
                <a:latin typeface="Arial" panose="020B0604020202020204" pitchFamily="34" charset="0"/>
                <a:cs typeface="Arial" panose="020B0604020202020204" pitchFamily="34" charset="0"/>
              </a:rPr>
              <a:t>“Recursos para la Promoción de Aulas Inclusivas”</a:t>
            </a: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MX" sz="1600" b="1" i="1" u="sng" dirty="0">
                <a:latin typeface="Arial" panose="020B0604020202020204" pitchFamily="34" charset="0"/>
                <a:cs typeface="Arial" panose="020B0604020202020204" pitchFamily="34" charset="0"/>
              </a:rPr>
              <a:t>Unidad III. </a:t>
            </a:r>
            <a:r>
              <a:rPr lang="es-MX" sz="1600" dirty="0">
                <a:latin typeface="Arial" panose="020B0604020202020204" pitchFamily="34" charset="0"/>
                <a:cs typeface="Arial" panose="020B0604020202020204" pitchFamily="34" charset="0"/>
              </a:rPr>
              <a:t>Hacia la construcción de aulas y comunidades educativas inclusivas</a:t>
            </a:r>
            <a:br>
              <a:rPr lang="es-MX" sz="1400"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br>
              <a:rPr lang="es-MX" sz="1400" i="1" dirty="0">
                <a:latin typeface="Arial" panose="020B0604020202020204" pitchFamily="34" charset="0"/>
                <a:cs typeface="Arial" panose="020B0604020202020204" pitchFamily="34" charset="0"/>
              </a:rPr>
            </a:br>
            <a:r>
              <a:rPr lang="es-MX" sz="1400" i="1" dirty="0">
                <a:latin typeface="Arial" panose="020B0604020202020204" pitchFamily="34" charset="0"/>
                <a:cs typeface="Arial" panose="020B0604020202020204" pitchFamily="34" charset="0"/>
              </a:rPr>
              <a:t>7 de junio del 2021                                                                                 Saltillo, Coahuila</a:t>
            </a:r>
          </a:p>
        </p:txBody>
      </p:sp>
      <p:pic>
        <p:nvPicPr>
          <p:cNvPr id="4" name="Imagen 3">
            <a:extLst>
              <a:ext uri="{FF2B5EF4-FFF2-40B4-BE49-F238E27FC236}">
                <a16:creationId xmlns:a16="http://schemas.microsoft.com/office/drawing/2014/main" id="{A2F4A0F7-827C-4CD1-B575-ABEC58FEA1FB}"/>
              </a:ext>
            </a:extLst>
          </p:cNvPr>
          <p:cNvPicPr>
            <a:picLocks noChangeAspect="1"/>
          </p:cNvPicPr>
          <p:nvPr/>
        </p:nvPicPr>
        <p:blipFill rotWithShape="1">
          <a:blip r:embed="rId2"/>
          <a:srcRect l="23667" r="19851"/>
          <a:stretch/>
        </p:blipFill>
        <p:spPr>
          <a:xfrm>
            <a:off x="4084675" y="895904"/>
            <a:ext cx="995916" cy="1311135"/>
          </a:xfrm>
          <a:prstGeom prst="rect">
            <a:avLst/>
          </a:prstGeom>
        </p:spPr>
      </p:pic>
    </p:spTree>
    <p:extLst>
      <p:ext uri="{BB962C8B-B14F-4D97-AF65-F5344CB8AC3E}">
        <p14:creationId xmlns:p14="http://schemas.microsoft.com/office/powerpoint/2010/main" val="307529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69D2F-3B7E-4271-A49F-965CC89EB7C9}"/>
              </a:ext>
            </a:extLst>
          </p:cNvPr>
          <p:cNvSpPr>
            <a:spLocks noGrp="1"/>
          </p:cNvSpPr>
          <p:nvPr>
            <p:ph type="title"/>
          </p:nvPr>
        </p:nvSpPr>
        <p:spPr>
          <a:xfrm>
            <a:off x="975000" y="0"/>
            <a:ext cx="7194000" cy="1449000"/>
          </a:xfrm>
        </p:spPr>
        <p:txBody>
          <a:bodyPr/>
          <a:lstStyle/>
          <a:p>
            <a:r>
              <a:rPr lang="es-MX" sz="4800" dirty="0"/>
              <a:t>La Escuela como una Comunidad Incluyente</a:t>
            </a:r>
          </a:p>
        </p:txBody>
      </p:sp>
      <p:sp>
        <p:nvSpPr>
          <p:cNvPr id="3" name="Subtítulo 2">
            <a:extLst>
              <a:ext uri="{FF2B5EF4-FFF2-40B4-BE49-F238E27FC236}">
                <a16:creationId xmlns:a16="http://schemas.microsoft.com/office/drawing/2014/main" id="{DC8ECFF6-5C93-4379-8767-50FA7A0EE54C}"/>
              </a:ext>
            </a:extLst>
          </p:cNvPr>
          <p:cNvSpPr>
            <a:spLocks noGrp="1"/>
          </p:cNvSpPr>
          <p:nvPr>
            <p:ph type="subTitle" idx="1"/>
          </p:nvPr>
        </p:nvSpPr>
        <p:spPr>
          <a:xfrm>
            <a:off x="67860" y="1449000"/>
            <a:ext cx="7087320" cy="3564960"/>
          </a:xfrm>
          <a:solidFill>
            <a:schemeClr val="tx2">
              <a:lumMod val="90000"/>
            </a:schemeClr>
          </a:solidFill>
        </p:spPr>
        <p:txBody>
          <a:bodyPr/>
          <a:lstStyle/>
          <a:p>
            <a:pPr algn="l">
              <a:buFont typeface="Arial" panose="020B0604020202020204" pitchFamily="34" charset="0"/>
              <a:buChar char="•"/>
            </a:pPr>
            <a:r>
              <a:rPr lang="es-MX" sz="1400" dirty="0">
                <a:latin typeface="Arial" panose="020B0604020202020204" pitchFamily="34" charset="0"/>
                <a:cs typeface="Arial" panose="020B0604020202020204" pitchFamily="34" charset="0"/>
              </a:rPr>
              <a:t>Es fundamental que la comunidad escolar se mantenga informada y orientada en los siguientes aspectos para esa formación de comunidad incluyente: </a:t>
            </a:r>
          </a:p>
          <a:p>
            <a:pPr marL="469900" indent="-342900" algn="l">
              <a:buFont typeface="+mj-lt"/>
              <a:buAutoNum type="arabicPeriod"/>
            </a:pPr>
            <a:r>
              <a:rPr lang="es-MX" sz="1400" dirty="0">
                <a:latin typeface="Arial" panose="020B0604020202020204" pitchFamily="34" charset="0"/>
                <a:cs typeface="Arial" panose="020B0604020202020204" pitchFamily="34" charset="0"/>
              </a:rPr>
              <a:t>Comprender lo que significa tener una discapacidad.</a:t>
            </a:r>
          </a:p>
          <a:p>
            <a:pPr marL="469900" indent="-342900" algn="l">
              <a:buFont typeface="+mj-lt"/>
              <a:buAutoNum type="arabicPeriod"/>
            </a:pPr>
            <a:r>
              <a:rPr lang="es-MX" sz="1400" dirty="0">
                <a:latin typeface="Arial" panose="020B0604020202020204" pitchFamily="34" charset="0"/>
                <a:cs typeface="Arial" panose="020B0604020202020204" pitchFamily="34" charset="0"/>
              </a:rPr>
              <a:t>Crear estrategias para promover la colaboración entre los alumnos.</a:t>
            </a:r>
          </a:p>
          <a:p>
            <a:pPr marL="469900" indent="-342900" algn="l">
              <a:buFont typeface="+mj-lt"/>
              <a:buAutoNum type="arabicPeriod"/>
            </a:pPr>
            <a:r>
              <a:rPr lang="es-MX" sz="1400" dirty="0">
                <a:latin typeface="Arial" panose="020B0604020202020204" pitchFamily="34" charset="0"/>
                <a:cs typeface="Arial" panose="020B0604020202020204" pitchFamily="34" charset="0"/>
              </a:rPr>
              <a:t>Que los miembros de la comunidad entiendan que todos tenemos fortalezas y debilidades, y requieren apoyo.</a:t>
            </a:r>
          </a:p>
          <a:p>
            <a:pPr marL="469900" indent="-342900" algn="l">
              <a:buFont typeface="+mj-lt"/>
              <a:buAutoNum type="arabicPeriod"/>
            </a:pPr>
            <a:r>
              <a:rPr lang="es-MX" sz="1400" dirty="0">
                <a:latin typeface="Arial" panose="020B0604020202020204" pitchFamily="34" charset="0"/>
                <a:cs typeface="Arial" panose="020B0604020202020204" pitchFamily="34" charset="0"/>
              </a:rPr>
              <a:t>Desarrollar actitudes positivas a las diferencias.</a:t>
            </a:r>
          </a:p>
          <a:p>
            <a:pPr marL="469900" indent="-342900" algn="l">
              <a:buFont typeface="+mj-lt"/>
              <a:buAutoNum type="arabicPeriod"/>
            </a:pPr>
            <a:r>
              <a:rPr lang="es-MX" sz="1400" dirty="0">
                <a:latin typeface="Arial" panose="020B0604020202020204" pitchFamily="34" charset="0"/>
                <a:cs typeface="Arial" panose="020B0604020202020204" pitchFamily="34" charset="0"/>
              </a:rPr>
              <a:t>Promover el liderazgo e iniciativas en los maestros y alumnos.</a:t>
            </a:r>
          </a:p>
          <a:p>
            <a:pPr marL="469900" indent="-342900" algn="l">
              <a:buFont typeface="+mj-lt"/>
              <a:buAutoNum type="arabicPeriod"/>
            </a:pPr>
            <a:r>
              <a:rPr lang="es-MX" sz="1400" dirty="0">
                <a:latin typeface="Arial" panose="020B0604020202020204" pitchFamily="34" charset="0"/>
                <a:cs typeface="Arial" panose="020B0604020202020204" pitchFamily="34" charset="0"/>
              </a:rPr>
              <a:t>Promover la participación activa en todas las actividades escolares.</a:t>
            </a:r>
          </a:p>
          <a:p>
            <a:pPr marL="469900" indent="-342900" algn="l">
              <a:buFont typeface="+mj-lt"/>
              <a:buAutoNum type="arabicPeriod"/>
            </a:pPr>
            <a:r>
              <a:rPr lang="es-MX" sz="1400" dirty="0">
                <a:latin typeface="Arial" panose="020B0604020202020204" pitchFamily="34" charset="0"/>
                <a:cs typeface="Arial" panose="020B0604020202020204" pitchFamily="34" charset="0"/>
              </a:rPr>
              <a:t>Considerar que las diferencias se resuelven por medio de la comunicación y negociación.</a:t>
            </a:r>
          </a:p>
          <a:p>
            <a:pPr marL="469900" indent="-342900" algn="l">
              <a:buFont typeface="+mj-lt"/>
              <a:buAutoNum type="arabicPeriod"/>
            </a:pPr>
            <a:r>
              <a:rPr lang="es-MX" sz="1400" dirty="0">
                <a:latin typeface="Arial" panose="020B0604020202020204" pitchFamily="34" charset="0"/>
                <a:cs typeface="Arial" panose="020B0604020202020204" pitchFamily="34" charset="0"/>
              </a:rPr>
              <a:t>Que todos asuman que no vale la pena compararse con otros.</a:t>
            </a:r>
          </a:p>
          <a:p>
            <a:pPr marL="469900" indent="-342900" algn="l">
              <a:buFont typeface="+mj-lt"/>
              <a:buAutoNum type="arabicPeriod"/>
            </a:pPr>
            <a:r>
              <a:rPr lang="es-MX" sz="1400" dirty="0">
                <a:latin typeface="Arial" panose="020B0604020202020204" pitchFamily="34" charset="0"/>
                <a:cs typeface="Arial" panose="020B0604020202020204" pitchFamily="34" charset="0"/>
              </a:rPr>
              <a:t>Defender que todos tenemos derechos y obligaciones en medida nuestras posibilidades.</a:t>
            </a:r>
          </a:p>
          <a:p>
            <a:pPr marL="469900" indent="-342900" algn="l">
              <a:buFont typeface="+mj-lt"/>
              <a:buAutoNum type="arabicPeriod"/>
            </a:pPr>
            <a:r>
              <a:rPr lang="es-MX" sz="1400" dirty="0">
                <a:latin typeface="Arial" panose="020B0604020202020204" pitchFamily="34" charset="0"/>
                <a:cs typeface="Arial" panose="020B0604020202020204" pitchFamily="34" charset="0"/>
              </a:rPr>
              <a:t>Comprender que TODAS las personas son agentes de cambio en la escuela, y como consecuencia, en la sociedad.</a:t>
            </a:r>
          </a:p>
          <a:p>
            <a:pPr marL="469900" indent="-342900" algn="l">
              <a:buFont typeface="+mj-lt"/>
              <a:buAutoNum type="arabicPeriod"/>
            </a:pP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28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24B76-2086-419C-A759-B170EEA64012}"/>
              </a:ext>
            </a:extLst>
          </p:cNvPr>
          <p:cNvSpPr>
            <a:spLocks noGrp="1"/>
          </p:cNvSpPr>
          <p:nvPr>
            <p:ph type="title"/>
          </p:nvPr>
        </p:nvSpPr>
        <p:spPr>
          <a:xfrm>
            <a:off x="331380" y="479040"/>
            <a:ext cx="7704000" cy="432300"/>
          </a:xfrm>
        </p:spPr>
        <p:txBody>
          <a:bodyPr/>
          <a:lstStyle/>
          <a:p>
            <a:r>
              <a:rPr lang="es-MX" sz="2400" dirty="0"/>
              <a:t>Para lograr una escuela como una comunidad incluyente, es importante tomar en cuenta: </a:t>
            </a:r>
          </a:p>
        </p:txBody>
      </p:sp>
      <p:sp>
        <p:nvSpPr>
          <p:cNvPr id="3" name="Subtítulo 2">
            <a:extLst>
              <a:ext uri="{FF2B5EF4-FFF2-40B4-BE49-F238E27FC236}">
                <a16:creationId xmlns:a16="http://schemas.microsoft.com/office/drawing/2014/main" id="{CB455564-6AC0-43B4-8786-3933473F195C}"/>
              </a:ext>
            </a:extLst>
          </p:cNvPr>
          <p:cNvSpPr>
            <a:spLocks noGrp="1"/>
          </p:cNvSpPr>
          <p:nvPr>
            <p:ph type="subTitle" idx="1"/>
          </p:nvPr>
        </p:nvSpPr>
        <p:spPr>
          <a:xfrm>
            <a:off x="720000" y="1448574"/>
            <a:ext cx="3701700" cy="3443465"/>
          </a:xfrm>
          <a:ln>
            <a:solidFill>
              <a:schemeClr val="bg2">
                <a:lumMod val="60000"/>
                <a:lumOff val="40000"/>
              </a:schemeClr>
            </a:solidFill>
          </a:ln>
        </p:spPr>
        <p:txBody>
          <a:bodyPr/>
          <a:lstStyle/>
          <a:p>
            <a:pPr marL="127000" indent="0" algn="ctr">
              <a:buNone/>
            </a:pPr>
            <a:endParaRPr lang="es-MX" b="1" dirty="0">
              <a:solidFill>
                <a:schemeClr val="accent6">
                  <a:lumMod val="10000"/>
                </a:schemeClr>
              </a:solidFill>
            </a:endParaRPr>
          </a:p>
          <a:p>
            <a:pPr marL="127000" indent="0" algn="ctr">
              <a:buNone/>
            </a:pPr>
            <a:r>
              <a:rPr lang="es-MX" b="1" dirty="0">
                <a:solidFill>
                  <a:schemeClr val="accent6">
                    <a:lumMod val="10000"/>
                  </a:schemeClr>
                </a:solidFill>
              </a:rPr>
              <a:t>RELACIONES ENTRE PADRES Y PROFESORES</a:t>
            </a:r>
          </a:p>
          <a:p>
            <a:pPr marL="127000" indent="0">
              <a:buNone/>
            </a:pPr>
            <a:r>
              <a:rPr lang="es-MX" sz="1400" dirty="0">
                <a:solidFill>
                  <a:schemeClr val="accent6">
                    <a:lumMod val="10000"/>
                  </a:schemeClr>
                </a:solidFill>
                <a:latin typeface="Arial" panose="020B0604020202020204" pitchFamily="34" charset="0"/>
                <a:cs typeface="Arial" panose="020B0604020202020204" pitchFamily="34" charset="0"/>
              </a:rPr>
              <a:t>Es importante para crear e impulsar la cultura escolar inclusiva y brindar el apoyo necesario a la educación de niños con necesidades especiales, con o sin discapacidad.</a:t>
            </a:r>
          </a:p>
          <a:p>
            <a:pPr marL="127000" indent="0">
              <a:buNone/>
            </a:pPr>
            <a:r>
              <a:rPr lang="es-MX" sz="1400" dirty="0">
                <a:solidFill>
                  <a:schemeClr val="accent6">
                    <a:lumMod val="10000"/>
                  </a:schemeClr>
                </a:solidFill>
                <a:latin typeface="Arial" panose="020B0604020202020204" pitchFamily="34" charset="0"/>
                <a:cs typeface="Arial" panose="020B0604020202020204" pitchFamily="34" charset="0"/>
              </a:rPr>
              <a:t>Las relaciones positivas entre el hogar y la escuela permiten un interés activo de parte de los padres en la educación de sus hijos y evita complicaciones a lo largo de la vida académica y el desarrollo de los niños</a:t>
            </a:r>
          </a:p>
          <a:p>
            <a:pPr marL="127000" indent="0" algn="ctr">
              <a:buNone/>
            </a:pPr>
            <a:endParaRPr lang="es-MX" b="1" dirty="0">
              <a:solidFill>
                <a:schemeClr val="accent6">
                  <a:lumMod val="10000"/>
                </a:schemeClr>
              </a:solidFill>
            </a:endParaRPr>
          </a:p>
        </p:txBody>
      </p:sp>
      <p:sp>
        <p:nvSpPr>
          <p:cNvPr id="4" name="Subtítulo 3">
            <a:extLst>
              <a:ext uri="{FF2B5EF4-FFF2-40B4-BE49-F238E27FC236}">
                <a16:creationId xmlns:a16="http://schemas.microsoft.com/office/drawing/2014/main" id="{07172D94-7E62-46A0-97D6-5D389664EE07}"/>
              </a:ext>
            </a:extLst>
          </p:cNvPr>
          <p:cNvSpPr>
            <a:spLocks noGrp="1"/>
          </p:cNvSpPr>
          <p:nvPr>
            <p:ph type="subTitle" idx="2"/>
          </p:nvPr>
        </p:nvSpPr>
        <p:spPr>
          <a:xfrm>
            <a:off x="4572000" y="1448550"/>
            <a:ext cx="3852000" cy="3443490"/>
          </a:xfrm>
          <a:ln>
            <a:solidFill>
              <a:schemeClr val="bg2">
                <a:lumMod val="40000"/>
                <a:lumOff val="60000"/>
              </a:schemeClr>
            </a:solidFill>
          </a:ln>
        </p:spPr>
        <p:txBody>
          <a:bodyPr/>
          <a:lstStyle/>
          <a:p>
            <a:pPr marL="127000" indent="0" algn="ctr">
              <a:buNone/>
            </a:pPr>
            <a:endParaRPr lang="es-MX" b="1" dirty="0">
              <a:solidFill>
                <a:schemeClr val="accent6">
                  <a:lumMod val="10000"/>
                </a:schemeClr>
              </a:solidFill>
            </a:endParaRPr>
          </a:p>
          <a:p>
            <a:pPr marL="127000" indent="0" algn="ctr">
              <a:buNone/>
            </a:pPr>
            <a:r>
              <a:rPr lang="es-MX" b="1" dirty="0">
                <a:solidFill>
                  <a:schemeClr val="accent6">
                    <a:lumMod val="10000"/>
                  </a:schemeClr>
                </a:solidFill>
              </a:rPr>
              <a:t>RELACIONES ENTRE DOCENTES DE ESCUELAS REGULARES Y DOCENTES O PROFESIONALES DE APOYO</a:t>
            </a:r>
          </a:p>
          <a:p>
            <a:pPr marL="127000" indent="0">
              <a:buNone/>
            </a:pPr>
            <a:r>
              <a:rPr lang="es-MX" sz="1400" dirty="0">
                <a:solidFill>
                  <a:schemeClr val="accent6">
                    <a:lumMod val="10000"/>
                  </a:schemeClr>
                </a:solidFill>
                <a:latin typeface="Arial" panose="020B0604020202020204" pitchFamily="34" charset="0"/>
                <a:cs typeface="Arial" panose="020B0604020202020204" pitchFamily="34" charset="0"/>
              </a:rPr>
              <a:t>La intervención de docentes o profesionales de apoyo permite que los docentes titulares y los padres de familia adopten su forma de pensar, actuar, organizar los servicios y brindar los apoyos de manera congruente con el modelo de educación incluyente en escuelas regulares. Así, los padres y los maestros van modificando sus prácticas tradicionales para encontrar nuevas formas de interactuar y reaccionar congruentes a la atención a la diversidad.</a:t>
            </a:r>
          </a:p>
        </p:txBody>
      </p:sp>
      <p:pic>
        <p:nvPicPr>
          <p:cNvPr id="5" name="Imagen 4">
            <a:extLst>
              <a:ext uri="{FF2B5EF4-FFF2-40B4-BE49-F238E27FC236}">
                <a16:creationId xmlns:a16="http://schemas.microsoft.com/office/drawing/2014/main" id="{40663A62-C0F5-46B8-8E3A-01A9625EFDF8}"/>
              </a:ext>
            </a:extLst>
          </p:cNvPr>
          <p:cNvPicPr>
            <a:picLocks noChangeAspect="1"/>
          </p:cNvPicPr>
          <p:nvPr/>
        </p:nvPicPr>
        <p:blipFill>
          <a:blip r:embed="rId2"/>
          <a:stretch>
            <a:fillRect/>
          </a:stretch>
        </p:blipFill>
        <p:spPr>
          <a:xfrm>
            <a:off x="7795490" y="44700"/>
            <a:ext cx="1257020" cy="1328250"/>
          </a:xfrm>
          <a:prstGeom prst="rect">
            <a:avLst/>
          </a:prstGeom>
        </p:spPr>
      </p:pic>
    </p:spTree>
    <p:extLst>
      <p:ext uri="{BB962C8B-B14F-4D97-AF65-F5344CB8AC3E}">
        <p14:creationId xmlns:p14="http://schemas.microsoft.com/office/powerpoint/2010/main" val="398162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19"/>
        <p:cNvGrpSpPr/>
        <p:nvPr/>
      </p:nvGrpSpPr>
      <p:grpSpPr>
        <a:xfrm>
          <a:off x="0" y="0"/>
          <a:ext cx="0" cy="0"/>
          <a:chOff x="0" y="0"/>
          <a:chExt cx="0" cy="0"/>
        </a:xfrm>
      </p:grpSpPr>
      <p:sp>
        <p:nvSpPr>
          <p:cNvPr id="9920" name="Google Shape;9920;p66"/>
          <p:cNvSpPr txBox="1">
            <a:spLocks noGrp="1"/>
          </p:cNvSpPr>
          <p:nvPr>
            <p:ph type="title"/>
          </p:nvPr>
        </p:nvSpPr>
        <p:spPr>
          <a:xfrm>
            <a:off x="1466136" y="1399160"/>
            <a:ext cx="6221820" cy="329154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sz="5400" b="1" dirty="0">
                <a:latin typeface="Monotype Corsiva" panose="03010101010201010101" pitchFamily="66" charset="0"/>
              </a:rPr>
              <a:t>Promover y fortalecer esta cultura de la diversidad es un compromiso de todos</a:t>
            </a:r>
            <a:endParaRPr sz="5400" b="1" dirty="0">
              <a:latin typeface="Monotype Corsiva" panose="03010101010201010101" pitchFamily="66" charset="0"/>
            </a:endParaRPr>
          </a:p>
        </p:txBody>
      </p:sp>
      <p:grpSp>
        <p:nvGrpSpPr>
          <p:cNvPr id="9921" name="Google Shape;9921;p66"/>
          <p:cNvGrpSpPr/>
          <p:nvPr/>
        </p:nvGrpSpPr>
        <p:grpSpPr>
          <a:xfrm>
            <a:off x="447055" y="1492583"/>
            <a:ext cx="1167185" cy="2996235"/>
            <a:chOff x="5365825" y="1024575"/>
            <a:chExt cx="1546350" cy="3969575"/>
          </a:xfrm>
        </p:grpSpPr>
        <p:sp>
          <p:nvSpPr>
            <p:cNvPr id="9922" name="Google Shape;9922;p66"/>
            <p:cNvSpPr/>
            <p:nvPr/>
          </p:nvSpPr>
          <p:spPr>
            <a:xfrm>
              <a:off x="5959850" y="1029350"/>
              <a:ext cx="441125" cy="401325"/>
            </a:xfrm>
            <a:custGeom>
              <a:avLst/>
              <a:gdLst/>
              <a:ahLst/>
              <a:cxnLst/>
              <a:rect l="l" t="t" r="r" b="b"/>
              <a:pathLst>
                <a:path w="17645" h="16053" extrusionOk="0">
                  <a:moveTo>
                    <a:pt x="6643" y="1"/>
                  </a:moveTo>
                  <a:cubicBezTo>
                    <a:pt x="2974" y="1"/>
                    <a:pt x="0" y="2448"/>
                    <a:pt x="0" y="2448"/>
                  </a:cubicBezTo>
                  <a:cubicBezTo>
                    <a:pt x="0" y="2448"/>
                    <a:pt x="9275" y="16052"/>
                    <a:pt x="12904" y="16052"/>
                  </a:cubicBezTo>
                  <a:cubicBezTo>
                    <a:pt x="13111" y="16052"/>
                    <a:pt x="13300" y="16008"/>
                    <a:pt x="13467" y="15914"/>
                  </a:cubicBezTo>
                  <a:cubicBezTo>
                    <a:pt x="16572" y="14157"/>
                    <a:pt x="17644" y="5278"/>
                    <a:pt x="10637" y="1101"/>
                  </a:cubicBezTo>
                  <a:cubicBezTo>
                    <a:pt x="9285" y="298"/>
                    <a:pt x="7922" y="1"/>
                    <a:pt x="6643" y="1"/>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6"/>
            <p:cNvSpPr/>
            <p:nvPr/>
          </p:nvSpPr>
          <p:spPr>
            <a:xfrm>
              <a:off x="5980400" y="1024575"/>
              <a:ext cx="384625" cy="189225"/>
            </a:xfrm>
            <a:custGeom>
              <a:avLst/>
              <a:gdLst/>
              <a:ahLst/>
              <a:cxnLst/>
              <a:rect l="l" t="t" r="r" b="b"/>
              <a:pathLst>
                <a:path w="15385" h="7569" extrusionOk="0">
                  <a:moveTo>
                    <a:pt x="6257" y="0"/>
                  </a:moveTo>
                  <a:cubicBezTo>
                    <a:pt x="6039" y="0"/>
                    <a:pt x="5824" y="5"/>
                    <a:pt x="5615" y="14"/>
                  </a:cubicBezTo>
                  <a:cubicBezTo>
                    <a:pt x="5022" y="37"/>
                    <a:pt x="4451" y="151"/>
                    <a:pt x="3949" y="265"/>
                  </a:cubicBezTo>
                  <a:cubicBezTo>
                    <a:pt x="3675" y="333"/>
                    <a:pt x="3424" y="425"/>
                    <a:pt x="3196" y="493"/>
                  </a:cubicBezTo>
                  <a:cubicBezTo>
                    <a:pt x="2967" y="584"/>
                    <a:pt x="2739" y="653"/>
                    <a:pt x="2511" y="767"/>
                  </a:cubicBezTo>
                  <a:cubicBezTo>
                    <a:pt x="2100" y="950"/>
                    <a:pt x="1712" y="1155"/>
                    <a:pt x="1415" y="1360"/>
                  </a:cubicBezTo>
                  <a:cubicBezTo>
                    <a:pt x="1255" y="1474"/>
                    <a:pt x="1096" y="1566"/>
                    <a:pt x="959" y="1657"/>
                  </a:cubicBezTo>
                  <a:cubicBezTo>
                    <a:pt x="845" y="1771"/>
                    <a:pt x="730" y="1863"/>
                    <a:pt x="616" y="1931"/>
                  </a:cubicBezTo>
                  <a:cubicBezTo>
                    <a:pt x="411" y="2091"/>
                    <a:pt x="274" y="2251"/>
                    <a:pt x="160" y="2342"/>
                  </a:cubicBezTo>
                  <a:cubicBezTo>
                    <a:pt x="46" y="2456"/>
                    <a:pt x="0" y="2502"/>
                    <a:pt x="0" y="2502"/>
                  </a:cubicBezTo>
                  <a:cubicBezTo>
                    <a:pt x="0" y="2502"/>
                    <a:pt x="46" y="2456"/>
                    <a:pt x="160" y="2365"/>
                  </a:cubicBezTo>
                  <a:cubicBezTo>
                    <a:pt x="297" y="2296"/>
                    <a:pt x="434" y="2136"/>
                    <a:pt x="662" y="1999"/>
                  </a:cubicBezTo>
                  <a:cubicBezTo>
                    <a:pt x="776" y="1931"/>
                    <a:pt x="890" y="1840"/>
                    <a:pt x="1027" y="1748"/>
                  </a:cubicBezTo>
                  <a:cubicBezTo>
                    <a:pt x="1164" y="1680"/>
                    <a:pt x="1324" y="1589"/>
                    <a:pt x="1484" y="1497"/>
                  </a:cubicBezTo>
                  <a:cubicBezTo>
                    <a:pt x="1803" y="1315"/>
                    <a:pt x="2191" y="1132"/>
                    <a:pt x="2602" y="972"/>
                  </a:cubicBezTo>
                  <a:cubicBezTo>
                    <a:pt x="2808" y="881"/>
                    <a:pt x="3036" y="835"/>
                    <a:pt x="3287" y="744"/>
                  </a:cubicBezTo>
                  <a:cubicBezTo>
                    <a:pt x="3515" y="676"/>
                    <a:pt x="3766" y="607"/>
                    <a:pt x="4017" y="561"/>
                  </a:cubicBezTo>
                  <a:cubicBezTo>
                    <a:pt x="4519" y="470"/>
                    <a:pt x="5067" y="402"/>
                    <a:pt x="5615" y="379"/>
                  </a:cubicBezTo>
                  <a:cubicBezTo>
                    <a:pt x="5805" y="371"/>
                    <a:pt x="5998" y="366"/>
                    <a:pt x="6192" y="366"/>
                  </a:cubicBezTo>
                  <a:cubicBezTo>
                    <a:pt x="6579" y="366"/>
                    <a:pt x="6969" y="386"/>
                    <a:pt x="7350" y="447"/>
                  </a:cubicBezTo>
                  <a:cubicBezTo>
                    <a:pt x="7943" y="539"/>
                    <a:pt x="8537" y="653"/>
                    <a:pt x="9107" y="858"/>
                  </a:cubicBezTo>
                  <a:cubicBezTo>
                    <a:pt x="9678" y="1041"/>
                    <a:pt x="10226" y="1246"/>
                    <a:pt x="10751" y="1543"/>
                  </a:cubicBezTo>
                  <a:cubicBezTo>
                    <a:pt x="11276" y="1817"/>
                    <a:pt x="11778" y="2114"/>
                    <a:pt x="12212" y="2479"/>
                  </a:cubicBezTo>
                  <a:cubicBezTo>
                    <a:pt x="12645" y="2821"/>
                    <a:pt x="13056" y="3186"/>
                    <a:pt x="13399" y="3574"/>
                  </a:cubicBezTo>
                  <a:cubicBezTo>
                    <a:pt x="13741" y="3962"/>
                    <a:pt x="14038" y="4373"/>
                    <a:pt x="14266" y="4739"/>
                  </a:cubicBezTo>
                  <a:cubicBezTo>
                    <a:pt x="14380" y="4944"/>
                    <a:pt x="14494" y="5127"/>
                    <a:pt x="14585" y="5309"/>
                  </a:cubicBezTo>
                  <a:cubicBezTo>
                    <a:pt x="14677" y="5492"/>
                    <a:pt x="14768" y="5674"/>
                    <a:pt x="14859" y="5857"/>
                  </a:cubicBezTo>
                  <a:cubicBezTo>
                    <a:pt x="14905" y="6017"/>
                    <a:pt x="14973" y="6176"/>
                    <a:pt x="15042" y="6336"/>
                  </a:cubicBezTo>
                  <a:cubicBezTo>
                    <a:pt x="15088" y="6473"/>
                    <a:pt x="15133" y="6633"/>
                    <a:pt x="15179" y="6747"/>
                  </a:cubicBezTo>
                  <a:cubicBezTo>
                    <a:pt x="15247" y="6998"/>
                    <a:pt x="15293" y="7204"/>
                    <a:pt x="15316" y="7341"/>
                  </a:cubicBezTo>
                  <a:cubicBezTo>
                    <a:pt x="15361" y="7500"/>
                    <a:pt x="15384" y="7569"/>
                    <a:pt x="15384" y="7569"/>
                  </a:cubicBezTo>
                  <a:cubicBezTo>
                    <a:pt x="15384" y="7569"/>
                    <a:pt x="15361" y="7500"/>
                    <a:pt x="15339" y="7341"/>
                  </a:cubicBezTo>
                  <a:cubicBezTo>
                    <a:pt x="15316" y="7204"/>
                    <a:pt x="15316" y="6998"/>
                    <a:pt x="15247" y="6724"/>
                  </a:cubicBezTo>
                  <a:cubicBezTo>
                    <a:pt x="15225" y="6610"/>
                    <a:pt x="15179" y="6450"/>
                    <a:pt x="15156" y="6291"/>
                  </a:cubicBezTo>
                  <a:cubicBezTo>
                    <a:pt x="15110" y="6131"/>
                    <a:pt x="15042" y="5971"/>
                    <a:pt x="14996" y="5788"/>
                  </a:cubicBezTo>
                  <a:cubicBezTo>
                    <a:pt x="14928" y="5606"/>
                    <a:pt x="14859" y="5423"/>
                    <a:pt x="14768" y="5241"/>
                  </a:cubicBezTo>
                  <a:cubicBezTo>
                    <a:pt x="14700" y="5035"/>
                    <a:pt x="14585" y="4830"/>
                    <a:pt x="14471" y="4624"/>
                  </a:cubicBezTo>
                  <a:cubicBezTo>
                    <a:pt x="14243" y="4236"/>
                    <a:pt x="13969" y="3803"/>
                    <a:pt x="13627" y="3392"/>
                  </a:cubicBezTo>
                  <a:cubicBezTo>
                    <a:pt x="13284" y="2958"/>
                    <a:pt x="12896" y="2570"/>
                    <a:pt x="12440" y="2205"/>
                  </a:cubicBezTo>
                  <a:cubicBezTo>
                    <a:pt x="11983" y="1817"/>
                    <a:pt x="11481" y="1497"/>
                    <a:pt x="10933" y="1201"/>
                  </a:cubicBezTo>
                  <a:cubicBezTo>
                    <a:pt x="10408" y="904"/>
                    <a:pt x="9815" y="653"/>
                    <a:pt x="9221" y="470"/>
                  </a:cubicBezTo>
                  <a:cubicBezTo>
                    <a:pt x="8628" y="265"/>
                    <a:pt x="8012" y="151"/>
                    <a:pt x="7395" y="59"/>
                  </a:cubicBezTo>
                  <a:cubicBezTo>
                    <a:pt x="7019" y="16"/>
                    <a:pt x="6634" y="0"/>
                    <a:pt x="6257" y="0"/>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6"/>
            <p:cNvSpPr/>
            <p:nvPr/>
          </p:nvSpPr>
          <p:spPr>
            <a:xfrm>
              <a:off x="6259425" y="1386675"/>
              <a:ext cx="81050" cy="25"/>
            </a:xfrm>
            <a:custGeom>
              <a:avLst/>
              <a:gdLst/>
              <a:ahLst/>
              <a:cxnLst/>
              <a:rect l="l" t="t" r="r" b="b"/>
              <a:pathLst>
                <a:path w="3242" h="1" fill="none" extrusionOk="0">
                  <a:moveTo>
                    <a:pt x="3242" y="1"/>
                  </a:moveTo>
                  <a:lnTo>
                    <a:pt x="1" y="1"/>
                  </a:lnTo>
                </a:path>
              </a:pathLst>
            </a:custGeom>
            <a:noFill/>
            <a:ln w="10275" cap="rnd" cmpd="sng">
              <a:solidFill>
                <a:srgbClr val="3528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6"/>
            <p:cNvSpPr/>
            <p:nvPr/>
          </p:nvSpPr>
          <p:spPr>
            <a:xfrm>
              <a:off x="5652275" y="1474000"/>
              <a:ext cx="735575" cy="610600"/>
            </a:xfrm>
            <a:custGeom>
              <a:avLst/>
              <a:gdLst/>
              <a:ahLst/>
              <a:cxnLst/>
              <a:rect l="l" t="t" r="r" b="b"/>
              <a:pathLst>
                <a:path w="29423" h="24424" extrusionOk="0">
                  <a:moveTo>
                    <a:pt x="8788" y="0"/>
                  </a:moveTo>
                  <a:cubicBezTo>
                    <a:pt x="8788" y="1"/>
                    <a:pt x="11185" y="10797"/>
                    <a:pt x="7008" y="11573"/>
                  </a:cubicBezTo>
                  <a:cubicBezTo>
                    <a:pt x="4018" y="12120"/>
                    <a:pt x="1142" y="14700"/>
                    <a:pt x="1" y="18238"/>
                  </a:cubicBezTo>
                  <a:cubicBezTo>
                    <a:pt x="4748" y="20520"/>
                    <a:pt x="9610" y="22483"/>
                    <a:pt x="14517" y="24423"/>
                  </a:cubicBezTo>
                  <a:cubicBezTo>
                    <a:pt x="16731" y="24012"/>
                    <a:pt x="18786" y="23647"/>
                    <a:pt x="20361" y="23579"/>
                  </a:cubicBezTo>
                  <a:cubicBezTo>
                    <a:pt x="26615" y="23350"/>
                    <a:pt x="29422" y="20543"/>
                    <a:pt x="27300" y="15362"/>
                  </a:cubicBezTo>
                  <a:cubicBezTo>
                    <a:pt x="25177" y="10157"/>
                    <a:pt x="18740" y="12988"/>
                    <a:pt x="17325" y="10089"/>
                  </a:cubicBezTo>
                  <a:cubicBezTo>
                    <a:pt x="15910" y="7190"/>
                    <a:pt x="17530" y="3401"/>
                    <a:pt x="17530" y="3401"/>
                  </a:cubicBezTo>
                  <a:lnTo>
                    <a:pt x="8788" y="0"/>
                  </a:lnTo>
                  <a:close/>
                </a:path>
              </a:pathLst>
            </a:custGeom>
            <a:solidFill>
              <a:srgbClr val="FF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6"/>
            <p:cNvSpPr/>
            <p:nvPr/>
          </p:nvSpPr>
          <p:spPr>
            <a:xfrm>
              <a:off x="5865125" y="1474550"/>
              <a:ext cx="221425" cy="255675"/>
            </a:xfrm>
            <a:custGeom>
              <a:avLst/>
              <a:gdLst/>
              <a:ahLst/>
              <a:cxnLst/>
              <a:rect l="l" t="t" r="r" b="b"/>
              <a:pathLst>
                <a:path w="8857" h="10227" extrusionOk="0">
                  <a:moveTo>
                    <a:pt x="0" y="1"/>
                  </a:moveTo>
                  <a:lnTo>
                    <a:pt x="0" y="1"/>
                  </a:lnTo>
                  <a:cubicBezTo>
                    <a:pt x="0" y="1"/>
                    <a:pt x="936" y="3197"/>
                    <a:pt x="1027" y="5707"/>
                  </a:cubicBezTo>
                  <a:cubicBezTo>
                    <a:pt x="3881" y="8971"/>
                    <a:pt x="6277" y="9976"/>
                    <a:pt x="8857" y="10227"/>
                  </a:cubicBezTo>
                  <a:cubicBezTo>
                    <a:pt x="7670" y="7282"/>
                    <a:pt x="8560" y="4155"/>
                    <a:pt x="8560" y="4155"/>
                  </a:cubicBezTo>
                  <a:lnTo>
                    <a:pt x="0" y="1"/>
                  </a:lnTo>
                  <a:close/>
                </a:path>
              </a:pathLst>
            </a:custGeom>
            <a:solidFill>
              <a:srgbClr val="CE7C75">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66"/>
            <p:cNvSpPr/>
            <p:nvPr/>
          </p:nvSpPr>
          <p:spPr>
            <a:xfrm>
              <a:off x="5758975" y="1143475"/>
              <a:ext cx="553425" cy="537575"/>
            </a:xfrm>
            <a:custGeom>
              <a:avLst/>
              <a:gdLst/>
              <a:ahLst/>
              <a:cxnLst/>
              <a:rect l="l" t="t" r="r" b="b"/>
              <a:pathLst>
                <a:path w="22137" h="21503" extrusionOk="0">
                  <a:moveTo>
                    <a:pt x="12936" y="0"/>
                  </a:moveTo>
                  <a:cubicBezTo>
                    <a:pt x="11944" y="0"/>
                    <a:pt x="11277" y="165"/>
                    <a:pt x="11277" y="165"/>
                  </a:cubicBezTo>
                  <a:cubicBezTo>
                    <a:pt x="1" y="256"/>
                    <a:pt x="617" y="14842"/>
                    <a:pt x="7008" y="19316"/>
                  </a:cubicBezTo>
                  <a:cubicBezTo>
                    <a:pt x="9134" y="20808"/>
                    <a:pt x="11261" y="21503"/>
                    <a:pt x="13201" y="21503"/>
                  </a:cubicBezTo>
                  <a:cubicBezTo>
                    <a:pt x="18322" y="21503"/>
                    <a:pt x="22137" y="16659"/>
                    <a:pt x="21160" y="8862"/>
                  </a:cubicBezTo>
                  <a:cubicBezTo>
                    <a:pt x="20174" y="1089"/>
                    <a:pt x="15485" y="0"/>
                    <a:pt x="12936" y="0"/>
                  </a:cubicBezTo>
                  <a:close/>
                </a:path>
              </a:pathLst>
            </a:custGeom>
            <a:solidFill>
              <a:srgbClr val="FF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6"/>
            <p:cNvSpPr/>
            <p:nvPr/>
          </p:nvSpPr>
          <p:spPr>
            <a:xfrm>
              <a:off x="5765350" y="1365800"/>
              <a:ext cx="112350" cy="136325"/>
            </a:xfrm>
            <a:custGeom>
              <a:avLst/>
              <a:gdLst/>
              <a:ahLst/>
              <a:cxnLst/>
              <a:rect l="l" t="t" r="r" b="b"/>
              <a:pathLst>
                <a:path w="4494" h="5453" extrusionOk="0">
                  <a:moveTo>
                    <a:pt x="2401" y="0"/>
                  </a:moveTo>
                  <a:cubicBezTo>
                    <a:pt x="811" y="0"/>
                    <a:pt x="0" y="1060"/>
                    <a:pt x="453" y="3347"/>
                  </a:cubicBezTo>
                  <a:cubicBezTo>
                    <a:pt x="810" y="5213"/>
                    <a:pt x="2868" y="5452"/>
                    <a:pt x="3902" y="5452"/>
                  </a:cubicBezTo>
                  <a:cubicBezTo>
                    <a:pt x="4259" y="5452"/>
                    <a:pt x="4494" y="5424"/>
                    <a:pt x="4494" y="5424"/>
                  </a:cubicBezTo>
                  <a:cubicBezTo>
                    <a:pt x="3147" y="3621"/>
                    <a:pt x="2941" y="37"/>
                    <a:pt x="2941" y="37"/>
                  </a:cubicBezTo>
                  <a:cubicBezTo>
                    <a:pt x="2752" y="13"/>
                    <a:pt x="2572" y="0"/>
                    <a:pt x="2401" y="0"/>
                  </a:cubicBezTo>
                  <a:close/>
                </a:path>
              </a:pathLst>
            </a:custGeom>
            <a:solidFill>
              <a:srgbClr val="FF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6"/>
            <p:cNvSpPr/>
            <p:nvPr/>
          </p:nvSpPr>
          <p:spPr>
            <a:xfrm>
              <a:off x="5514450" y="1041100"/>
              <a:ext cx="314175" cy="242575"/>
            </a:xfrm>
            <a:custGeom>
              <a:avLst/>
              <a:gdLst/>
              <a:ahLst/>
              <a:cxnLst/>
              <a:rect l="l" t="t" r="r" b="b"/>
              <a:pathLst>
                <a:path w="12567" h="9703" extrusionOk="0">
                  <a:moveTo>
                    <a:pt x="7694" y="0"/>
                  </a:moveTo>
                  <a:cubicBezTo>
                    <a:pt x="7193" y="0"/>
                    <a:pt x="6662" y="148"/>
                    <a:pt x="6107" y="494"/>
                  </a:cubicBezTo>
                  <a:cubicBezTo>
                    <a:pt x="1" y="4313"/>
                    <a:pt x="1829" y="9702"/>
                    <a:pt x="6154" y="9702"/>
                  </a:cubicBezTo>
                  <a:cubicBezTo>
                    <a:pt x="6404" y="9702"/>
                    <a:pt x="6663" y="9684"/>
                    <a:pt x="6929" y="9647"/>
                  </a:cubicBezTo>
                  <a:cubicBezTo>
                    <a:pt x="11768" y="8985"/>
                    <a:pt x="12567" y="5082"/>
                    <a:pt x="12567" y="5082"/>
                  </a:cubicBezTo>
                  <a:cubicBezTo>
                    <a:pt x="12567" y="5082"/>
                    <a:pt x="10634" y="0"/>
                    <a:pt x="7694" y="0"/>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6"/>
            <p:cNvSpPr/>
            <p:nvPr/>
          </p:nvSpPr>
          <p:spPr>
            <a:xfrm>
              <a:off x="5590075" y="1052275"/>
              <a:ext cx="600325" cy="530725"/>
            </a:xfrm>
            <a:custGeom>
              <a:avLst/>
              <a:gdLst/>
              <a:ahLst/>
              <a:cxnLst/>
              <a:rect l="l" t="t" r="r" b="b"/>
              <a:pathLst>
                <a:path w="24013" h="21229" extrusionOk="0">
                  <a:moveTo>
                    <a:pt x="12338" y="1"/>
                  </a:moveTo>
                  <a:cubicBezTo>
                    <a:pt x="12121" y="1"/>
                    <a:pt x="11911" y="16"/>
                    <a:pt x="11710" y="47"/>
                  </a:cubicBezTo>
                  <a:cubicBezTo>
                    <a:pt x="7396" y="732"/>
                    <a:pt x="4840" y="7191"/>
                    <a:pt x="4840" y="7191"/>
                  </a:cubicBezTo>
                  <a:cubicBezTo>
                    <a:pt x="1" y="20909"/>
                    <a:pt x="11893" y="21229"/>
                    <a:pt x="11893" y="21229"/>
                  </a:cubicBezTo>
                  <a:cubicBezTo>
                    <a:pt x="10226" y="18718"/>
                    <a:pt x="9952" y="17828"/>
                    <a:pt x="9952" y="17828"/>
                  </a:cubicBezTo>
                  <a:cubicBezTo>
                    <a:pt x="6871" y="17280"/>
                    <a:pt x="6711" y="13240"/>
                    <a:pt x="8743" y="12829"/>
                  </a:cubicBezTo>
                  <a:cubicBezTo>
                    <a:pt x="8795" y="12819"/>
                    <a:pt x="8847" y="12814"/>
                    <a:pt x="8898" y="12814"/>
                  </a:cubicBezTo>
                  <a:cubicBezTo>
                    <a:pt x="10808" y="12814"/>
                    <a:pt x="11847" y="19699"/>
                    <a:pt x="11847" y="19699"/>
                  </a:cubicBezTo>
                  <a:cubicBezTo>
                    <a:pt x="12920" y="13925"/>
                    <a:pt x="11436" y="12167"/>
                    <a:pt x="11436" y="12167"/>
                  </a:cubicBezTo>
                  <a:cubicBezTo>
                    <a:pt x="24012" y="6271"/>
                    <a:pt x="16760" y="1"/>
                    <a:pt x="12338" y="1"/>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6"/>
            <p:cNvSpPr/>
            <p:nvPr/>
          </p:nvSpPr>
          <p:spPr>
            <a:xfrm>
              <a:off x="5919900" y="1147600"/>
              <a:ext cx="135825" cy="212300"/>
            </a:xfrm>
            <a:custGeom>
              <a:avLst/>
              <a:gdLst/>
              <a:ahLst/>
              <a:cxnLst/>
              <a:rect l="l" t="t" r="r" b="b"/>
              <a:pathLst>
                <a:path w="5433" h="8492" extrusionOk="0">
                  <a:moveTo>
                    <a:pt x="4840" y="0"/>
                  </a:moveTo>
                  <a:cubicBezTo>
                    <a:pt x="4840" y="0"/>
                    <a:pt x="4862" y="46"/>
                    <a:pt x="4885" y="114"/>
                  </a:cubicBezTo>
                  <a:cubicBezTo>
                    <a:pt x="4931" y="183"/>
                    <a:pt x="4954" y="297"/>
                    <a:pt x="5022" y="434"/>
                  </a:cubicBezTo>
                  <a:cubicBezTo>
                    <a:pt x="5045" y="571"/>
                    <a:pt x="5091" y="731"/>
                    <a:pt x="5136" y="936"/>
                  </a:cubicBezTo>
                  <a:cubicBezTo>
                    <a:pt x="5159" y="1027"/>
                    <a:pt x="5159" y="1141"/>
                    <a:pt x="5159" y="1255"/>
                  </a:cubicBezTo>
                  <a:cubicBezTo>
                    <a:pt x="5182" y="1370"/>
                    <a:pt x="5182" y="1484"/>
                    <a:pt x="5182" y="1598"/>
                  </a:cubicBezTo>
                  <a:cubicBezTo>
                    <a:pt x="5182" y="1735"/>
                    <a:pt x="5182" y="1849"/>
                    <a:pt x="5159" y="1986"/>
                  </a:cubicBezTo>
                  <a:cubicBezTo>
                    <a:pt x="5136" y="2123"/>
                    <a:pt x="5113" y="2260"/>
                    <a:pt x="5091" y="2397"/>
                  </a:cubicBezTo>
                  <a:cubicBezTo>
                    <a:pt x="5068" y="2534"/>
                    <a:pt x="5022" y="2671"/>
                    <a:pt x="4999" y="2808"/>
                  </a:cubicBezTo>
                  <a:cubicBezTo>
                    <a:pt x="4976" y="2876"/>
                    <a:pt x="4954" y="2945"/>
                    <a:pt x="4931" y="3013"/>
                  </a:cubicBezTo>
                  <a:cubicBezTo>
                    <a:pt x="4908" y="3082"/>
                    <a:pt x="4862" y="3150"/>
                    <a:pt x="4840" y="3218"/>
                  </a:cubicBezTo>
                  <a:cubicBezTo>
                    <a:pt x="4794" y="3378"/>
                    <a:pt x="4725" y="3515"/>
                    <a:pt x="4657" y="3652"/>
                  </a:cubicBezTo>
                  <a:cubicBezTo>
                    <a:pt x="4588" y="3789"/>
                    <a:pt x="4520" y="3926"/>
                    <a:pt x="4429" y="4063"/>
                  </a:cubicBezTo>
                  <a:cubicBezTo>
                    <a:pt x="4292" y="4360"/>
                    <a:pt x="4063" y="4611"/>
                    <a:pt x="3881" y="4885"/>
                  </a:cubicBezTo>
                  <a:cubicBezTo>
                    <a:pt x="3698" y="5159"/>
                    <a:pt x="3470" y="5387"/>
                    <a:pt x="3265" y="5638"/>
                  </a:cubicBezTo>
                  <a:cubicBezTo>
                    <a:pt x="3059" y="5889"/>
                    <a:pt x="2808" y="6094"/>
                    <a:pt x="2580" y="6323"/>
                  </a:cubicBezTo>
                  <a:cubicBezTo>
                    <a:pt x="2489" y="6437"/>
                    <a:pt x="2374" y="6528"/>
                    <a:pt x="2260" y="6642"/>
                  </a:cubicBezTo>
                  <a:cubicBezTo>
                    <a:pt x="2146" y="6734"/>
                    <a:pt x="2032" y="6825"/>
                    <a:pt x="1918" y="6916"/>
                  </a:cubicBezTo>
                  <a:cubicBezTo>
                    <a:pt x="1712" y="7099"/>
                    <a:pt x="1507" y="7281"/>
                    <a:pt x="1302" y="7441"/>
                  </a:cubicBezTo>
                  <a:cubicBezTo>
                    <a:pt x="1119" y="7601"/>
                    <a:pt x="936" y="7738"/>
                    <a:pt x="777" y="7875"/>
                  </a:cubicBezTo>
                  <a:cubicBezTo>
                    <a:pt x="617" y="7989"/>
                    <a:pt x="480" y="8103"/>
                    <a:pt x="343" y="8194"/>
                  </a:cubicBezTo>
                  <a:cubicBezTo>
                    <a:pt x="115" y="8377"/>
                    <a:pt x="1" y="8491"/>
                    <a:pt x="1" y="8491"/>
                  </a:cubicBezTo>
                  <a:cubicBezTo>
                    <a:pt x="1" y="8491"/>
                    <a:pt x="138" y="8400"/>
                    <a:pt x="389" y="8263"/>
                  </a:cubicBezTo>
                  <a:cubicBezTo>
                    <a:pt x="526" y="8194"/>
                    <a:pt x="685" y="8103"/>
                    <a:pt x="868" y="7989"/>
                  </a:cubicBezTo>
                  <a:cubicBezTo>
                    <a:pt x="1028" y="7898"/>
                    <a:pt x="1233" y="7784"/>
                    <a:pt x="1439" y="7647"/>
                  </a:cubicBezTo>
                  <a:cubicBezTo>
                    <a:pt x="1667" y="7487"/>
                    <a:pt x="1872" y="7327"/>
                    <a:pt x="2123" y="7167"/>
                  </a:cubicBezTo>
                  <a:cubicBezTo>
                    <a:pt x="2237" y="7076"/>
                    <a:pt x="2352" y="6985"/>
                    <a:pt x="2489" y="6893"/>
                  </a:cubicBezTo>
                  <a:cubicBezTo>
                    <a:pt x="2603" y="6779"/>
                    <a:pt x="2717" y="6688"/>
                    <a:pt x="2831" y="6574"/>
                  </a:cubicBezTo>
                  <a:cubicBezTo>
                    <a:pt x="2945" y="6482"/>
                    <a:pt x="3059" y="6368"/>
                    <a:pt x="3196" y="6254"/>
                  </a:cubicBezTo>
                  <a:lnTo>
                    <a:pt x="3379" y="6094"/>
                  </a:lnTo>
                  <a:lnTo>
                    <a:pt x="3538" y="5912"/>
                  </a:lnTo>
                  <a:cubicBezTo>
                    <a:pt x="3767" y="5638"/>
                    <a:pt x="4018" y="5410"/>
                    <a:pt x="4200" y="5136"/>
                  </a:cubicBezTo>
                  <a:cubicBezTo>
                    <a:pt x="4406" y="4839"/>
                    <a:pt x="4634" y="4565"/>
                    <a:pt x="4771" y="4268"/>
                  </a:cubicBezTo>
                  <a:cubicBezTo>
                    <a:pt x="4840" y="4109"/>
                    <a:pt x="4931" y="3972"/>
                    <a:pt x="4999" y="3812"/>
                  </a:cubicBezTo>
                  <a:cubicBezTo>
                    <a:pt x="5068" y="3652"/>
                    <a:pt x="5113" y="3492"/>
                    <a:pt x="5182" y="3355"/>
                  </a:cubicBezTo>
                  <a:cubicBezTo>
                    <a:pt x="5205" y="3264"/>
                    <a:pt x="5228" y="3196"/>
                    <a:pt x="5250" y="3127"/>
                  </a:cubicBezTo>
                  <a:cubicBezTo>
                    <a:pt x="5273" y="3036"/>
                    <a:pt x="5296" y="2967"/>
                    <a:pt x="5319" y="2899"/>
                  </a:cubicBezTo>
                  <a:cubicBezTo>
                    <a:pt x="5342" y="2739"/>
                    <a:pt x="5387" y="2579"/>
                    <a:pt x="5387" y="2442"/>
                  </a:cubicBezTo>
                  <a:cubicBezTo>
                    <a:pt x="5410" y="2283"/>
                    <a:pt x="5410" y="2146"/>
                    <a:pt x="5433" y="2009"/>
                  </a:cubicBezTo>
                  <a:cubicBezTo>
                    <a:pt x="5433" y="1872"/>
                    <a:pt x="5410" y="1735"/>
                    <a:pt x="5410" y="1598"/>
                  </a:cubicBezTo>
                  <a:cubicBezTo>
                    <a:pt x="5410" y="1461"/>
                    <a:pt x="5387" y="1347"/>
                    <a:pt x="5365" y="1233"/>
                  </a:cubicBezTo>
                  <a:cubicBezTo>
                    <a:pt x="5342" y="1119"/>
                    <a:pt x="5319" y="1004"/>
                    <a:pt x="5273" y="913"/>
                  </a:cubicBezTo>
                  <a:cubicBezTo>
                    <a:pt x="5228" y="708"/>
                    <a:pt x="5136" y="548"/>
                    <a:pt x="5091" y="411"/>
                  </a:cubicBezTo>
                  <a:cubicBezTo>
                    <a:pt x="4954" y="137"/>
                    <a:pt x="4840" y="0"/>
                    <a:pt x="4840" y="0"/>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6"/>
            <p:cNvSpPr/>
            <p:nvPr/>
          </p:nvSpPr>
          <p:spPr>
            <a:xfrm>
              <a:off x="5999800" y="1359275"/>
              <a:ext cx="28550" cy="66825"/>
            </a:xfrm>
            <a:custGeom>
              <a:avLst/>
              <a:gdLst/>
              <a:ahLst/>
              <a:cxnLst/>
              <a:rect l="l" t="t" r="r" b="b"/>
              <a:pathLst>
                <a:path w="1142" h="2673" extrusionOk="0">
                  <a:moveTo>
                    <a:pt x="495" y="1"/>
                  </a:moveTo>
                  <a:cubicBezTo>
                    <a:pt x="490" y="1"/>
                    <a:pt x="485" y="1"/>
                    <a:pt x="479" y="1"/>
                  </a:cubicBezTo>
                  <a:cubicBezTo>
                    <a:pt x="183" y="24"/>
                    <a:pt x="0" y="640"/>
                    <a:pt x="46" y="1371"/>
                  </a:cubicBezTo>
                  <a:cubicBezTo>
                    <a:pt x="91" y="2088"/>
                    <a:pt x="355" y="2672"/>
                    <a:pt x="645" y="2672"/>
                  </a:cubicBezTo>
                  <a:cubicBezTo>
                    <a:pt x="651" y="2672"/>
                    <a:pt x="657" y="2672"/>
                    <a:pt x="662" y="2672"/>
                  </a:cubicBezTo>
                  <a:cubicBezTo>
                    <a:pt x="936" y="2649"/>
                    <a:pt x="1141" y="2033"/>
                    <a:pt x="1073" y="1302"/>
                  </a:cubicBezTo>
                  <a:cubicBezTo>
                    <a:pt x="1028" y="586"/>
                    <a:pt x="763" y="1"/>
                    <a:pt x="495"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6"/>
            <p:cNvSpPr/>
            <p:nvPr/>
          </p:nvSpPr>
          <p:spPr>
            <a:xfrm>
              <a:off x="6195525" y="1343300"/>
              <a:ext cx="28550" cy="66825"/>
            </a:xfrm>
            <a:custGeom>
              <a:avLst/>
              <a:gdLst/>
              <a:ahLst/>
              <a:cxnLst/>
              <a:rect l="l" t="t" r="r" b="b"/>
              <a:pathLst>
                <a:path w="1142" h="2673" extrusionOk="0">
                  <a:moveTo>
                    <a:pt x="496" y="1"/>
                  </a:moveTo>
                  <a:cubicBezTo>
                    <a:pt x="491" y="1"/>
                    <a:pt x="485" y="1"/>
                    <a:pt x="480" y="1"/>
                  </a:cubicBezTo>
                  <a:cubicBezTo>
                    <a:pt x="206" y="24"/>
                    <a:pt x="0" y="640"/>
                    <a:pt x="69" y="1371"/>
                  </a:cubicBezTo>
                  <a:cubicBezTo>
                    <a:pt x="113" y="2109"/>
                    <a:pt x="378" y="2672"/>
                    <a:pt x="646" y="2672"/>
                  </a:cubicBezTo>
                  <a:cubicBezTo>
                    <a:pt x="652" y="2672"/>
                    <a:pt x="657" y="2672"/>
                    <a:pt x="662" y="2672"/>
                  </a:cubicBezTo>
                  <a:cubicBezTo>
                    <a:pt x="959" y="2649"/>
                    <a:pt x="1141" y="2033"/>
                    <a:pt x="1096" y="1302"/>
                  </a:cubicBezTo>
                  <a:cubicBezTo>
                    <a:pt x="1051" y="585"/>
                    <a:pt x="786" y="1"/>
                    <a:pt x="496"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6"/>
            <p:cNvSpPr/>
            <p:nvPr/>
          </p:nvSpPr>
          <p:spPr>
            <a:xfrm>
              <a:off x="6141875" y="1352450"/>
              <a:ext cx="43975" cy="123275"/>
            </a:xfrm>
            <a:custGeom>
              <a:avLst/>
              <a:gdLst/>
              <a:ahLst/>
              <a:cxnLst/>
              <a:rect l="l" t="t" r="r" b="b"/>
              <a:pathLst>
                <a:path w="1759" h="4931" extrusionOk="0">
                  <a:moveTo>
                    <a:pt x="1256" y="0"/>
                  </a:moveTo>
                  <a:cubicBezTo>
                    <a:pt x="1256" y="388"/>
                    <a:pt x="1233" y="776"/>
                    <a:pt x="1233" y="1164"/>
                  </a:cubicBezTo>
                  <a:cubicBezTo>
                    <a:pt x="1256" y="1552"/>
                    <a:pt x="1256" y="1918"/>
                    <a:pt x="1279" y="2306"/>
                  </a:cubicBezTo>
                  <a:cubicBezTo>
                    <a:pt x="1322" y="3041"/>
                    <a:pt x="1365" y="3755"/>
                    <a:pt x="1447" y="4488"/>
                  </a:cubicBezTo>
                  <a:lnTo>
                    <a:pt x="1447" y="4488"/>
                  </a:lnTo>
                  <a:cubicBezTo>
                    <a:pt x="1232" y="4550"/>
                    <a:pt x="1005" y="4623"/>
                    <a:pt x="777" y="4680"/>
                  </a:cubicBezTo>
                  <a:cubicBezTo>
                    <a:pt x="526" y="4771"/>
                    <a:pt x="252" y="4839"/>
                    <a:pt x="1" y="4931"/>
                  </a:cubicBezTo>
                  <a:cubicBezTo>
                    <a:pt x="275" y="4908"/>
                    <a:pt x="548" y="4885"/>
                    <a:pt x="822" y="4862"/>
                  </a:cubicBezTo>
                  <a:cubicBezTo>
                    <a:pt x="1096" y="4817"/>
                    <a:pt x="1370" y="4771"/>
                    <a:pt x="1644" y="4748"/>
                  </a:cubicBezTo>
                  <a:lnTo>
                    <a:pt x="1758" y="4725"/>
                  </a:lnTo>
                  <a:lnTo>
                    <a:pt x="1758" y="4588"/>
                  </a:lnTo>
                  <a:cubicBezTo>
                    <a:pt x="1735" y="3812"/>
                    <a:pt x="1667" y="3059"/>
                    <a:pt x="1598" y="2283"/>
                  </a:cubicBezTo>
                  <a:cubicBezTo>
                    <a:pt x="1553" y="1918"/>
                    <a:pt x="1507" y="1530"/>
                    <a:pt x="1461" y="1142"/>
                  </a:cubicBezTo>
                  <a:cubicBezTo>
                    <a:pt x="1416" y="754"/>
                    <a:pt x="1347" y="388"/>
                    <a:pt x="1256" y="0"/>
                  </a:cubicBezTo>
                  <a:close/>
                </a:path>
              </a:pathLst>
            </a:custGeom>
            <a:solidFill>
              <a:srgbClr val="DB7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6"/>
            <p:cNvSpPr/>
            <p:nvPr/>
          </p:nvSpPr>
          <p:spPr>
            <a:xfrm>
              <a:off x="6181825" y="1274025"/>
              <a:ext cx="94175" cy="43075"/>
            </a:xfrm>
            <a:custGeom>
              <a:avLst/>
              <a:gdLst/>
              <a:ahLst/>
              <a:cxnLst/>
              <a:rect l="l" t="t" r="r" b="b"/>
              <a:pathLst>
                <a:path w="3767" h="1723" extrusionOk="0">
                  <a:moveTo>
                    <a:pt x="1826" y="0"/>
                  </a:moveTo>
                  <a:cubicBezTo>
                    <a:pt x="1773" y="0"/>
                    <a:pt x="1720" y="3"/>
                    <a:pt x="1667" y="10"/>
                  </a:cubicBezTo>
                  <a:cubicBezTo>
                    <a:pt x="1484" y="33"/>
                    <a:pt x="1324" y="79"/>
                    <a:pt x="1164" y="147"/>
                  </a:cubicBezTo>
                  <a:cubicBezTo>
                    <a:pt x="1005" y="193"/>
                    <a:pt x="891" y="307"/>
                    <a:pt x="754" y="376"/>
                  </a:cubicBezTo>
                  <a:cubicBezTo>
                    <a:pt x="639" y="467"/>
                    <a:pt x="548" y="581"/>
                    <a:pt x="457" y="695"/>
                  </a:cubicBezTo>
                  <a:cubicBezTo>
                    <a:pt x="366" y="786"/>
                    <a:pt x="297" y="901"/>
                    <a:pt x="251" y="1015"/>
                  </a:cubicBezTo>
                  <a:cubicBezTo>
                    <a:pt x="115" y="1197"/>
                    <a:pt x="92" y="1403"/>
                    <a:pt x="46" y="1517"/>
                  </a:cubicBezTo>
                  <a:cubicBezTo>
                    <a:pt x="23" y="1654"/>
                    <a:pt x="0" y="1722"/>
                    <a:pt x="0" y="1722"/>
                  </a:cubicBezTo>
                  <a:cubicBezTo>
                    <a:pt x="0" y="1722"/>
                    <a:pt x="69" y="1677"/>
                    <a:pt x="160" y="1585"/>
                  </a:cubicBezTo>
                  <a:cubicBezTo>
                    <a:pt x="206" y="1540"/>
                    <a:pt x="274" y="1494"/>
                    <a:pt x="343" y="1448"/>
                  </a:cubicBezTo>
                  <a:cubicBezTo>
                    <a:pt x="388" y="1380"/>
                    <a:pt x="480" y="1311"/>
                    <a:pt x="548" y="1266"/>
                  </a:cubicBezTo>
                  <a:cubicBezTo>
                    <a:pt x="639" y="1197"/>
                    <a:pt x="708" y="1129"/>
                    <a:pt x="799" y="1060"/>
                  </a:cubicBezTo>
                  <a:cubicBezTo>
                    <a:pt x="913" y="1015"/>
                    <a:pt x="1005" y="946"/>
                    <a:pt x="1096" y="901"/>
                  </a:cubicBezTo>
                  <a:cubicBezTo>
                    <a:pt x="1210" y="855"/>
                    <a:pt x="1301" y="786"/>
                    <a:pt x="1416" y="764"/>
                  </a:cubicBezTo>
                  <a:cubicBezTo>
                    <a:pt x="1530" y="741"/>
                    <a:pt x="1621" y="695"/>
                    <a:pt x="1735" y="695"/>
                  </a:cubicBezTo>
                  <a:cubicBezTo>
                    <a:pt x="1792" y="684"/>
                    <a:pt x="1849" y="684"/>
                    <a:pt x="1909" y="684"/>
                  </a:cubicBezTo>
                  <a:cubicBezTo>
                    <a:pt x="1969" y="684"/>
                    <a:pt x="2032" y="684"/>
                    <a:pt x="2100" y="672"/>
                  </a:cubicBezTo>
                  <a:cubicBezTo>
                    <a:pt x="2214" y="695"/>
                    <a:pt x="2329" y="695"/>
                    <a:pt x="2443" y="718"/>
                  </a:cubicBezTo>
                  <a:cubicBezTo>
                    <a:pt x="2557" y="741"/>
                    <a:pt x="2671" y="764"/>
                    <a:pt x="2785" y="786"/>
                  </a:cubicBezTo>
                  <a:cubicBezTo>
                    <a:pt x="2899" y="809"/>
                    <a:pt x="2991" y="855"/>
                    <a:pt x="3105" y="878"/>
                  </a:cubicBezTo>
                  <a:cubicBezTo>
                    <a:pt x="3287" y="946"/>
                    <a:pt x="3470" y="992"/>
                    <a:pt x="3584" y="1037"/>
                  </a:cubicBezTo>
                  <a:cubicBezTo>
                    <a:pt x="3698" y="1083"/>
                    <a:pt x="3767" y="1106"/>
                    <a:pt x="3767" y="1106"/>
                  </a:cubicBezTo>
                  <a:cubicBezTo>
                    <a:pt x="3767" y="1106"/>
                    <a:pt x="3630" y="832"/>
                    <a:pt x="3287" y="535"/>
                  </a:cubicBezTo>
                  <a:cubicBezTo>
                    <a:pt x="3196" y="467"/>
                    <a:pt x="3105" y="376"/>
                    <a:pt x="2991" y="307"/>
                  </a:cubicBezTo>
                  <a:cubicBezTo>
                    <a:pt x="2876" y="239"/>
                    <a:pt x="2739" y="193"/>
                    <a:pt x="2602" y="124"/>
                  </a:cubicBezTo>
                  <a:cubicBezTo>
                    <a:pt x="2466" y="79"/>
                    <a:pt x="2306" y="56"/>
                    <a:pt x="2146" y="10"/>
                  </a:cubicBezTo>
                  <a:cubicBezTo>
                    <a:pt x="2039" y="10"/>
                    <a:pt x="1933" y="0"/>
                    <a:pt x="1826" y="0"/>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6"/>
            <p:cNvSpPr/>
            <p:nvPr/>
          </p:nvSpPr>
          <p:spPr>
            <a:xfrm>
              <a:off x="5957575" y="1280400"/>
              <a:ext cx="126700" cy="52100"/>
            </a:xfrm>
            <a:custGeom>
              <a:avLst/>
              <a:gdLst/>
              <a:ahLst/>
              <a:cxnLst/>
              <a:rect l="l" t="t" r="r" b="b"/>
              <a:pathLst>
                <a:path w="5068" h="2084" extrusionOk="0">
                  <a:moveTo>
                    <a:pt x="2827" y="0"/>
                  </a:moveTo>
                  <a:cubicBezTo>
                    <a:pt x="2661" y="0"/>
                    <a:pt x="2494" y="34"/>
                    <a:pt x="2328" y="52"/>
                  </a:cubicBezTo>
                  <a:cubicBezTo>
                    <a:pt x="2123" y="98"/>
                    <a:pt x="1917" y="143"/>
                    <a:pt x="1735" y="235"/>
                  </a:cubicBezTo>
                  <a:cubicBezTo>
                    <a:pt x="1643" y="280"/>
                    <a:pt x="1552" y="326"/>
                    <a:pt x="1461" y="394"/>
                  </a:cubicBezTo>
                  <a:cubicBezTo>
                    <a:pt x="1370" y="440"/>
                    <a:pt x="1278" y="486"/>
                    <a:pt x="1210" y="531"/>
                  </a:cubicBezTo>
                  <a:cubicBezTo>
                    <a:pt x="1073" y="668"/>
                    <a:pt x="913" y="782"/>
                    <a:pt x="799" y="897"/>
                  </a:cubicBezTo>
                  <a:cubicBezTo>
                    <a:pt x="685" y="1011"/>
                    <a:pt x="594" y="1148"/>
                    <a:pt x="479" y="1262"/>
                  </a:cubicBezTo>
                  <a:cubicBezTo>
                    <a:pt x="388" y="1353"/>
                    <a:pt x="320" y="1490"/>
                    <a:pt x="274" y="1581"/>
                  </a:cubicBezTo>
                  <a:cubicBezTo>
                    <a:pt x="205" y="1695"/>
                    <a:pt x="160" y="1787"/>
                    <a:pt x="114" y="1855"/>
                  </a:cubicBezTo>
                  <a:cubicBezTo>
                    <a:pt x="46" y="1992"/>
                    <a:pt x="0" y="2083"/>
                    <a:pt x="0" y="2083"/>
                  </a:cubicBezTo>
                  <a:cubicBezTo>
                    <a:pt x="0" y="2083"/>
                    <a:pt x="91" y="2038"/>
                    <a:pt x="228" y="1947"/>
                  </a:cubicBezTo>
                  <a:cubicBezTo>
                    <a:pt x="365" y="1855"/>
                    <a:pt x="525" y="1695"/>
                    <a:pt x="776" y="1536"/>
                  </a:cubicBezTo>
                  <a:cubicBezTo>
                    <a:pt x="890" y="1467"/>
                    <a:pt x="1004" y="1376"/>
                    <a:pt x="1118" y="1285"/>
                  </a:cubicBezTo>
                  <a:cubicBezTo>
                    <a:pt x="1255" y="1216"/>
                    <a:pt x="1392" y="1148"/>
                    <a:pt x="1529" y="1056"/>
                  </a:cubicBezTo>
                  <a:cubicBezTo>
                    <a:pt x="1666" y="965"/>
                    <a:pt x="1826" y="942"/>
                    <a:pt x="1986" y="851"/>
                  </a:cubicBezTo>
                  <a:cubicBezTo>
                    <a:pt x="2123" y="782"/>
                    <a:pt x="2305" y="782"/>
                    <a:pt x="2442" y="714"/>
                  </a:cubicBezTo>
                  <a:cubicBezTo>
                    <a:pt x="2570" y="714"/>
                    <a:pt x="2698" y="685"/>
                    <a:pt x="2826" y="685"/>
                  </a:cubicBezTo>
                  <a:cubicBezTo>
                    <a:pt x="2858" y="685"/>
                    <a:pt x="2890" y="687"/>
                    <a:pt x="2922" y="691"/>
                  </a:cubicBezTo>
                  <a:cubicBezTo>
                    <a:pt x="2983" y="691"/>
                    <a:pt x="3033" y="681"/>
                    <a:pt x="3087" y="681"/>
                  </a:cubicBezTo>
                  <a:cubicBezTo>
                    <a:pt x="3114" y="681"/>
                    <a:pt x="3142" y="684"/>
                    <a:pt x="3173" y="691"/>
                  </a:cubicBezTo>
                  <a:cubicBezTo>
                    <a:pt x="3241" y="691"/>
                    <a:pt x="3333" y="714"/>
                    <a:pt x="3401" y="714"/>
                  </a:cubicBezTo>
                  <a:cubicBezTo>
                    <a:pt x="3561" y="737"/>
                    <a:pt x="3698" y="782"/>
                    <a:pt x="3835" y="828"/>
                  </a:cubicBezTo>
                  <a:cubicBezTo>
                    <a:pt x="3994" y="874"/>
                    <a:pt x="4131" y="919"/>
                    <a:pt x="4246" y="965"/>
                  </a:cubicBezTo>
                  <a:cubicBezTo>
                    <a:pt x="4360" y="1011"/>
                    <a:pt x="4474" y="1079"/>
                    <a:pt x="4588" y="1125"/>
                  </a:cubicBezTo>
                  <a:cubicBezTo>
                    <a:pt x="4679" y="1170"/>
                    <a:pt x="4771" y="1216"/>
                    <a:pt x="4839" y="1262"/>
                  </a:cubicBezTo>
                  <a:cubicBezTo>
                    <a:pt x="4976" y="1330"/>
                    <a:pt x="5067" y="1399"/>
                    <a:pt x="5067" y="1399"/>
                  </a:cubicBezTo>
                  <a:cubicBezTo>
                    <a:pt x="5067" y="1399"/>
                    <a:pt x="5022" y="1307"/>
                    <a:pt x="4930" y="1148"/>
                  </a:cubicBezTo>
                  <a:cubicBezTo>
                    <a:pt x="4885" y="1079"/>
                    <a:pt x="4816" y="1011"/>
                    <a:pt x="4748" y="919"/>
                  </a:cubicBezTo>
                  <a:cubicBezTo>
                    <a:pt x="4656" y="828"/>
                    <a:pt x="4565" y="714"/>
                    <a:pt x="4451" y="623"/>
                  </a:cubicBezTo>
                  <a:cubicBezTo>
                    <a:pt x="4337" y="531"/>
                    <a:pt x="4200" y="440"/>
                    <a:pt x="4063" y="349"/>
                  </a:cubicBezTo>
                  <a:cubicBezTo>
                    <a:pt x="3903" y="257"/>
                    <a:pt x="3743" y="189"/>
                    <a:pt x="3538" y="121"/>
                  </a:cubicBezTo>
                  <a:cubicBezTo>
                    <a:pt x="3355" y="75"/>
                    <a:pt x="3150" y="6"/>
                    <a:pt x="2945" y="6"/>
                  </a:cubicBezTo>
                  <a:cubicBezTo>
                    <a:pt x="2905" y="2"/>
                    <a:pt x="2866" y="0"/>
                    <a:pt x="2827" y="0"/>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6"/>
            <p:cNvSpPr/>
            <p:nvPr/>
          </p:nvSpPr>
          <p:spPr>
            <a:xfrm>
              <a:off x="5793225" y="1380825"/>
              <a:ext cx="58800" cy="98325"/>
            </a:xfrm>
            <a:custGeom>
              <a:avLst/>
              <a:gdLst/>
              <a:ahLst/>
              <a:cxnLst/>
              <a:rect l="l" t="t" r="r" b="b"/>
              <a:pathLst>
                <a:path w="2352" h="3933" extrusionOk="0">
                  <a:moveTo>
                    <a:pt x="714" y="1"/>
                  </a:moveTo>
                  <a:cubicBezTo>
                    <a:pt x="616" y="1"/>
                    <a:pt x="513" y="42"/>
                    <a:pt x="457" y="98"/>
                  </a:cubicBezTo>
                  <a:cubicBezTo>
                    <a:pt x="366" y="166"/>
                    <a:pt x="297" y="258"/>
                    <a:pt x="251" y="326"/>
                  </a:cubicBezTo>
                  <a:cubicBezTo>
                    <a:pt x="206" y="417"/>
                    <a:pt x="160" y="509"/>
                    <a:pt x="137" y="577"/>
                  </a:cubicBezTo>
                  <a:cubicBezTo>
                    <a:pt x="69" y="760"/>
                    <a:pt x="23" y="942"/>
                    <a:pt x="0" y="1125"/>
                  </a:cubicBezTo>
                  <a:cubicBezTo>
                    <a:pt x="92" y="965"/>
                    <a:pt x="160" y="806"/>
                    <a:pt x="251" y="646"/>
                  </a:cubicBezTo>
                  <a:cubicBezTo>
                    <a:pt x="297" y="577"/>
                    <a:pt x="343" y="509"/>
                    <a:pt x="411" y="440"/>
                  </a:cubicBezTo>
                  <a:cubicBezTo>
                    <a:pt x="457" y="372"/>
                    <a:pt x="525" y="326"/>
                    <a:pt x="571" y="303"/>
                  </a:cubicBezTo>
                  <a:cubicBezTo>
                    <a:pt x="614" y="278"/>
                    <a:pt x="657" y="265"/>
                    <a:pt x="699" y="265"/>
                  </a:cubicBezTo>
                  <a:cubicBezTo>
                    <a:pt x="771" y="265"/>
                    <a:pt x="842" y="301"/>
                    <a:pt x="913" y="372"/>
                  </a:cubicBezTo>
                  <a:cubicBezTo>
                    <a:pt x="1005" y="463"/>
                    <a:pt x="1119" y="600"/>
                    <a:pt x="1187" y="760"/>
                  </a:cubicBezTo>
                  <a:cubicBezTo>
                    <a:pt x="1370" y="1034"/>
                    <a:pt x="1507" y="1353"/>
                    <a:pt x="1644" y="1696"/>
                  </a:cubicBezTo>
                  <a:cubicBezTo>
                    <a:pt x="1744" y="1977"/>
                    <a:pt x="1862" y="2258"/>
                    <a:pt x="1967" y="2554"/>
                  </a:cubicBezTo>
                  <a:lnTo>
                    <a:pt x="1967" y="2554"/>
                  </a:lnTo>
                  <a:lnTo>
                    <a:pt x="1895" y="2586"/>
                  </a:lnTo>
                  <a:cubicBezTo>
                    <a:pt x="1804" y="2632"/>
                    <a:pt x="1758" y="2677"/>
                    <a:pt x="1689" y="2723"/>
                  </a:cubicBezTo>
                  <a:cubicBezTo>
                    <a:pt x="1621" y="2768"/>
                    <a:pt x="1552" y="2837"/>
                    <a:pt x="1507" y="2905"/>
                  </a:cubicBezTo>
                  <a:cubicBezTo>
                    <a:pt x="1438" y="2974"/>
                    <a:pt x="1393" y="3042"/>
                    <a:pt x="1370" y="3134"/>
                  </a:cubicBezTo>
                  <a:cubicBezTo>
                    <a:pt x="1347" y="3157"/>
                    <a:pt x="1347" y="3202"/>
                    <a:pt x="1347" y="3248"/>
                  </a:cubicBezTo>
                  <a:cubicBezTo>
                    <a:pt x="1324" y="3293"/>
                    <a:pt x="1347" y="3339"/>
                    <a:pt x="1347" y="3385"/>
                  </a:cubicBezTo>
                  <a:cubicBezTo>
                    <a:pt x="1370" y="3476"/>
                    <a:pt x="1393" y="3545"/>
                    <a:pt x="1438" y="3613"/>
                  </a:cubicBezTo>
                  <a:cubicBezTo>
                    <a:pt x="1530" y="3750"/>
                    <a:pt x="1644" y="3841"/>
                    <a:pt x="1781" y="3933"/>
                  </a:cubicBezTo>
                  <a:cubicBezTo>
                    <a:pt x="1689" y="3818"/>
                    <a:pt x="1598" y="3704"/>
                    <a:pt x="1552" y="3567"/>
                  </a:cubicBezTo>
                  <a:cubicBezTo>
                    <a:pt x="1530" y="3499"/>
                    <a:pt x="1507" y="3430"/>
                    <a:pt x="1507" y="3385"/>
                  </a:cubicBezTo>
                  <a:cubicBezTo>
                    <a:pt x="1507" y="3339"/>
                    <a:pt x="1507" y="3316"/>
                    <a:pt x="1530" y="3293"/>
                  </a:cubicBezTo>
                  <a:cubicBezTo>
                    <a:pt x="1530" y="3271"/>
                    <a:pt x="1530" y="3225"/>
                    <a:pt x="1552" y="3202"/>
                  </a:cubicBezTo>
                  <a:cubicBezTo>
                    <a:pt x="1598" y="3157"/>
                    <a:pt x="1621" y="3111"/>
                    <a:pt x="1689" y="3065"/>
                  </a:cubicBezTo>
                  <a:cubicBezTo>
                    <a:pt x="1689" y="3042"/>
                    <a:pt x="1735" y="3020"/>
                    <a:pt x="1758" y="2997"/>
                  </a:cubicBezTo>
                  <a:cubicBezTo>
                    <a:pt x="1781" y="2997"/>
                    <a:pt x="1804" y="2974"/>
                    <a:pt x="1849" y="2951"/>
                  </a:cubicBezTo>
                  <a:cubicBezTo>
                    <a:pt x="1895" y="2928"/>
                    <a:pt x="1963" y="2883"/>
                    <a:pt x="2032" y="2860"/>
                  </a:cubicBezTo>
                  <a:lnTo>
                    <a:pt x="2214" y="2791"/>
                  </a:lnTo>
                  <a:lnTo>
                    <a:pt x="2351" y="2723"/>
                  </a:lnTo>
                  <a:lnTo>
                    <a:pt x="2306" y="2586"/>
                  </a:lnTo>
                  <a:cubicBezTo>
                    <a:pt x="2214" y="2244"/>
                    <a:pt x="2123" y="1901"/>
                    <a:pt x="1986" y="1559"/>
                  </a:cubicBezTo>
                  <a:cubicBezTo>
                    <a:pt x="1849" y="1216"/>
                    <a:pt x="1689" y="874"/>
                    <a:pt x="1484" y="554"/>
                  </a:cubicBezTo>
                  <a:cubicBezTo>
                    <a:pt x="1370" y="417"/>
                    <a:pt x="1256" y="258"/>
                    <a:pt x="1096" y="121"/>
                  </a:cubicBezTo>
                  <a:cubicBezTo>
                    <a:pt x="1005" y="75"/>
                    <a:pt x="913" y="7"/>
                    <a:pt x="776" y="7"/>
                  </a:cubicBezTo>
                  <a:cubicBezTo>
                    <a:pt x="756" y="3"/>
                    <a:pt x="735" y="1"/>
                    <a:pt x="714" y="1"/>
                  </a:cubicBezTo>
                  <a:close/>
                </a:path>
              </a:pathLst>
            </a:custGeom>
            <a:solidFill>
              <a:srgbClr val="DB7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6"/>
            <p:cNvSpPr/>
            <p:nvPr/>
          </p:nvSpPr>
          <p:spPr>
            <a:xfrm>
              <a:off x="6060850" y="1541325"/>
              <a:ext cx="111300" cy="28250"/>
            </a:xfrm>
            <a:custGeom>
              <a:avLst/>
              <a:gdLst/>
              <a:ahLst/>
              <a:cxnLst/>
              <a:rect l="l" t="t" r="r" b="b"/>
              <a:pathLst>
                <a:path w="4452" h="1130" extrusionOk="0">
                  <a:moveTo>
                    <a:pt x="0" y="1"/>
                  </a:moveTo>
                  <a:cubicBezTo>
                    <a:pt x="0" y="1"/>
                    <a:pt x="206" y="252"/>
                    <a:pt x="571" y="503"/>
                  </a:cubicBezTo>
                  <a:cubicBezTo>
                    <a:pt x="776" y="640"/>
                    <a:pt x="1005" y="777"/>
                    <a:pt x="1279" y="891"/>
                  </a:cubicBezTo>
                  <a:cubicBezTo>
                    <a:pt x="1416" y="936"/>
                    <a:pt x="1553" y="982"/>
                    <a:pt x="1712" y="1028"/>
                  </a:cubicBezTo>
                  <a:cubicBezTo>
                    <a:pt x="1872" y="1051"/>
                    <a:pt x="2009" y="1096"/>
                    <a:pt x="2169" y="1119"/>
                  </a:cubicBezTo>
                  <a:cubicBezTo>
                    <a:pt x="2275" y="1119"/>
                    <a:pt x="2382" y="1129"/>
                    <a:pt x="2488" y="1129"/>
                  </a:cubicBezTo>
                  <a:cubicBezTo>
                    <a:pt x="2542" y="1129"/>
                    <a:pt x="2595" y="1127"/>
                    <a:pt x="2648" y="1119"/>
                  </a:cubicBezTo>
                  <a:cubicBezTo>
                    <a:pt x="2808" y="1119"/>
                    <a:pt x="2968" y="1096"/>
                    <a:pt x="3105" y="1051"/>
                  </a:cubicBezTo>
                  <a:cubicBezTo>
                    <a:pt x="3242" y="1028"/>
                    <a:pt x="3379" y="982"/>
                    <a:pt x="3516" y="914"/>
                  </a:cubicBezTo>
                  <a:cubicBezTo>
                    <a:pt x="3561" y="891"/>
                    <a:pt x="3630" y="868"/>
                    <a:pt x="3698" y="845"/>
                  </a:cubicBezTo>
                  <a:cubicBezTo>
                    <a:pt x="3744" y="822"/>
                    <a:pt x="3789" y="777"/>
                    <a:pt x="3858" y="754"/>
                  </a:cubicBezTo>
                  <a:cubicBezTo>
                    <a:pt x="3949" y="685"/>
                    <a:pt x="4041" y="640"/>
                    <a:pt x="4109" y="594"/>
                  </a:cubicBezTo>
                  <a:cubicBezTo>
                    <a:pt x="4177" y="526"/>
                    <a:pt x="4246" y="457"/>
                    <a:pt x="4292" y="411"/>
                  </a:cubicBezTo>
                  <a:cubicBezTo>
                    <a:pt x="4406" y="320"/>
                    <a:pt x="4451" y="274"/>
                    <a:pt x="4451" y="274"/>
                  </a:cubicBezTo>
                  <a:lnTo>
                    <a:pt x="4451" y="274"/>
                  </a:lnTo>
                  <a:cubicBezTo>
                    <a:pt x="4451" y="274"/>
                    <a:pt x="4383" y="297"/>
                    <a:pt x="4246" y="343"/>
                  </a:cubicBezTo>
                  <a:cubicBezTo>
                    <a:pt x="4200" y="389"/>
                    <a:pt x="4132" y="411"/>
                    <a:pt x="4041" y="457"/>
                  </a:cubicBezTo>
                  <a:cubicBezTo>
                    <a:pt x="3949" y="480"/>
                    <a:pt x="3858" y="503"/>
                    <a:pt x="3744" y="548"/>
                  </a:cubicBezTo>
                  <a:cubicBezTo>
                    <a:pt x="3652" y="594"/>
                    <a:pt x="3538" y="617"/>
                    <a:pt x="3424" y="640"/>
                  </a:cubicBezTo>
                  <a:cubicBezTo>
                    <a:pt x="3310" y="662"/>
                    <a:pt x="3173" y="685"/>
                    <a:pt x="3036" y="708"/>
                  </a:cubicBezTo>
                  <a:cubicBezTo>
                    <a:pt x="2968" y="708"/>
                    <a:pt x="2899" y="708"/>
                    <a:pt x="2831" y="731"/>
                  </a:cubicBezTo>
                  <a:lnTo>
                    <a:pt x="2625" y="731"/>
                  </a:lnTo>
                  <a:cubicBezTo>
                    <a:pt x="2488" y="731"/>
                    <a:pt x="2351" y="731"/>
                    <a:pt x="2214" y="708"/>
                  </a:cubicBezTo>
                  <a:cubicBezTo>
                    <a:pt x="2078" y="708"/>
                    <a:pt x="1941" y="662"/>
                    <a:pt x="1804" y="640"/>
                  </a:cubicBezTo>
                  <a:cubicBezTo>
                    <a:pt x="1667" y="617"/>
                    <a:pt x="1530" y="594"/>
                    <a:pt x="1393" y="548"/>
                  </a:cubicBezTo>
                  <a:cubicBezTo>
                    <a:pt x="1256" y="503"/>
                    <a:pt x="1142" y="480"/>
                    <a:pt x="1028" y="434"/>
                  </a:cubicBezTo>
                  <a:cubicBezTo>
                    <a:pt x="913" y="389"/>
                    <a:pt x="799" y="343"/>
                    <a:pt x="685" y="320"/>
                  </a:cubicBezTo>
                  <a:cubicBezTo>
                    <a:pt x="274" y="138"/>
                    <a:pt x="1" y="1"/>
                    <a:pt x="0" y="1"/>
                  </a:cubicBezTo>
                  <a:close/>
                </a:path>
              </a:pathLst>
            </a:custGeom>
            <a:solidFill>
              <a:srgbClr val="DB7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6"/>
            <p:cNvSpPr/>
            <p:nvPr/>
          </p:nvSpPr>
          <p:spPr>
            <a:xfrm>
              <a:off x="5953575" y="1319350"/>
              <a:ext cx="161500" cy="161525"/>
            </a:xfrm>
            <a:custGeom>
              <a:avLst/>
              <a:gdLst/>
              <a:ahLst/>
              <a:cxnLst/>
              <a:rect l="l" t="t" r="r" b="b"/>
              <a:pathLst>
                <a:path w="6460" h="6461" fill="none" extrusionOk="0">
                  <a:moveTo>
                    <a:pt x="0" y="3242"/>
                  </a:moveTo>
                  <a:cubicBezTo>
                    <a:pt x="0" y="5022"/>
                    <a:pt x="1438" y="6460"/>
                    <a:pt x="3219" y="6460"/>
                  </a:cubicBezTo>
                  <a:cubicBezTo>
                    <a:pt x="4999" y="6460"/>
                    <a:pt x="6460" y="5022"/>
                    <a:pt x="6460" y="3242"/>
                  </a:cubicBezTo>
                  <a:cubicBezTo>
                    <a:pt x="6460" y="1439"/>
                    <a:pt x="4999" y="1"/>
                    <a:pt x="3219" y="1"/>
                  </a:cubicBezTo>
                  <a:cubicBezTo>
                    <a:pt x="1438" y="1"/>
                    <a:pt x="0" y="1439"/>
                    <a:pt x="0" y="3242"/>
                  </a:cubicBezTo>
                  <a:close/>
                </a:path>
              </a:pathLst>
            </a:custGeom>
            <a:noFill/>
            <a:ln w="10275" cap="rnd" cmpd="sng">
              <a:solidFill>
                <a:srgbClr val="3528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6"/>
            <p:cNvSpPr/>
            <p:nvPr/>
          </p:nvSpPr>
          <p:spPr>
            <a:xfrm>
              <a:off x="6178975" y="1305650"/>
              <a:ext cx="161500" cy="162100"/>
            </a:xfrm>
            <a:custGeom>
              <a:avLst/>
              <a:gdLst/>
              <a:ahLst/>
              <a:cxnLst/>
              <a:rect l="l" t="t" r="r" b="b"/>
              <a:pathLst>
                <a:path w="6460" h="6484" fill="none" extrusionOk="0">
                  <a:moveTo>
                    <a:pt x="0" y="3242"/>
                  </a:moveTo>
                  <a:cubicBezTo>
                    <a:pt x="0" y="5022"/>
                    <a:pt x="1438" y="6483"/>
                    <a:pt x="3219" y="6483"/>
                  </a:cubicBezTo>
                  <a:cubicBezTo>
                    <a:pt x="4999" y="6483"/>
                    <a:pt x="6460" y="5022"/>
                    <a:pt x="6460" y="3242"/>
                  </a:cubicBezTo>
                  <a:cubicBezTo>
                    <a:pt x="6460" y="1462"/>
                    <a:pt x="4999" y="1"/>
                    <a:pt x="3219" y="1"/>
                  </a:cubicBezTo>
                  <a:cubicBezTo>
                    <a:pt x="1438" y="1"/>
                    <a:pt x="0" y="1462"/>
                    <a:pt x="0" y="3242"/>
                  </a:cubicBezTo>
                  <a:close/>
                </a:path>
              </a:pathLst>
            </a:custGeom>
            <a:noFill/>
            <a:ln w="10275" cap="rnd" cmpd="sng">
              <a:solidFill>
                <a:srgbClr val="3528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6"/>
            <p:cNvSpPr/>
            <p:nvPr/>
          </p:nvSpPr>
          <p:spPr>
            <a:xfrm>
              <a:off x="5858850" y="1390100"/>
              <a:ext cx="94750" cy="10300"/>
            </a:xfrm>
            <a:custGeom>
              <a:avLst/>
              <a:gdLst/>
              <a:ahLst/>
              <a:cxnLst/>
              <a:rect l="l" t="t" r="r" b="b"/>
              <a:pathLst>
                <a:path w="3790" h="412" fill="none" extrusionOk="0">
                  <a:moveTo>
                    <a:pt x="0" y="1"/>
                  </a:moveTo>
                  <a:lnTo>
                    <a:pt x="3789" y="412"/>
                  </a:lnTo>
                </a:path>
              </a:pathLst>
            </a:custGeom>
            <a:noFill/>
            <a:ln w="10275" cap="rnd" cmpd="sng">
              <a:solidFill>
                <a:srgbClr val="3528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6"/>
            <p:cNvSpPr/>
            <p:nvPr/>
          </p:nvSpPr>
          <p:spPr>
            <a:xfrm>
              <a:off x="6115050" y="1353025"/>
              <a:ext cx="67375" cy="60500"/>
            </a:xfrm>
            <a:custGeom>
              <a:avLst/>
              <a:gdLst/>
              <a:ahLst/>
              <a:cxnLst/>
              <a:rect l="l" t="t" r="r" b="b"/>
              <a:pathLst>
                <a:path w="2695" h="2420" fill="none" extrusionOk="0">
                  <a:moveTo>
                    <a:pt x="1" y="1895"/>
                  </a:moveTo>
                  <a:cubicBezTo>
                    <a:pt x="1" y="1895"/>
                    <a:pt x="1074" y="0"/>
                    <a:pt x="2694" y="2420"/>
                  </a:cubicBezTo>
                </a:path>
              </a:pathLst>
            </a:custGeom>
            <a:noFill/>
            <a:ln w="10275" cap="rnd" cmpd="sng">
              <a:solidFill>
                <a:srgbClr val="3528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6"/>
            <p:cNvSpPr/>
            <p:nvPr/>
          </p:nvSpPr>
          <p:spPr>
            <a:xfrm>
              <a:off x="6580375" y="2139450"/>
              <a:ext cx="331800" cy="200825"/>
            </a:xfrm>
            <a:custGeom>
              <a:avLst/>
              <a:gdLst/>
              <a:ahLst/>
              <a:cxnLst/>
              <a:rect l="l" t="t" r="r" b="b"/>
              <a:pathLst>
                <a:path w="13272" h="8033" extrusionOk="0">
                  <a:moveTo>
                    <a:pt x="5993" y="0"/>
                  </a:moveTo>
                  <a:cubicBezTo>
                    <a:pt x="5687" y="0"/>
                    <a:pt x="4464" y="3260"/>
                    <a:pt x="4464" y="3260"/>
                  </a:cubicBezTo>
                  <a:cubicBezTo>
                    <a:pt x="4464" y="3260"/>
                    <a:pt x="0" y="8032"/>
                    <a:pt x="2335" y="8032"/>
                  </a:cubicBezTo>
                  <a:cubicBezTo>
                    <a:pt x="2844" y="8032"/>
                    <a:pt x="3674" y="7806"/>
                    <a:pt x="4944" y="7255"/>
                  </a:cubicBezTo>
                  <a:cubicBezTo>
                    <a:pt x="11570" y="4388"/>
                    <a:pt x="12566" y="3692"/>
                    <a:pt x="11972" y="3692"/>
                  </a:cubicBezTo>
                  <a:cubicBezTo>
                    <a:pt x="11412" y="3692"/>
                    <a:pt x="9440" y="4310"/>
                    <a:pt x="9440" y="4310"/>
                  </a:cubicBezTo>
                  <a:cubicBezTo>
                    <a:pt x="12714" y="2696"/>
                    <a:pt x="13271" y="2210"/>
                    <a:pt x="12753" y="2210"/>
                  </a:cubicBezTo>
                  <a:cubicBezTo>
                    <a:pt x="11968" y="2210"/>
                    <a:pt x="8710" y="3329"/>
                    <a:pt x="8710" y="3329"/>
                  </a:cubicBezTo>
                  <a:cubicBezTo>
                    <a:pt x="12113" y="1538"/>
                    <a:pt x="12938" y="977"/>
                    <a:pt x="12636" y="977"/>
                  </a:cubicBezTo>
                  <a:cubicBezTo>
                    <a:pt x="12130" y="977"/>
                    <a:pt x="8459" y="2553"/>
                    <a:pt x="8459" y="2553"/>
                  </a:cubicBezTo>
                  <a:cubicBezTo>
                    <a:pt x="10744" y="1205"/>
                    <a:pt x="11238" y="752"/>
                    <a:pt x="10865" y="752"/>
                  </a:cubicBezTo>
                  <a:cubicBezTo>
                    <a:pt x="10096" y="752"/>
                    <a:pt x="5628" y="2690"/>
                    <a:pt x="5628" y="2690"/>
                  </a:cubicBezTo>
                  <a:cubicBezTo>
                    <a:pt x="6081" y="687"/>
                    <a:pt x="6133" y="0"/>
                    <a:pt x="5993" y="0"/>
                  </a:cubicBezTo>
                  <a:close/>
                </a:path>
              </a:pathLst>
            </a:custGeom>
            <a:solidFill>
              <a:srgbClr val="FF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6"/>
            <p:cNvSpPr/>
            <p:nvPr/>
          </p:nvSpPr>
          <p:spPr>
            <a:xfrm>
              <a:off x="6388400" y="2215800"/>
              <a:ext cx="349250" cy="233650"/>
            </a:xfrm>
            <a:custGeom>
              <a:avLst/>
              <a:gdLst/>
              <a:ahLst/>
              <a:cxnLst/>
              <a:rect l="l" t="t" r="r" b="b"/>
              <a:pathLst>
                <a:path w="13970" h="9346" extrusionOk="0">
                  <a:moveTo>
                    <a:pt x="12303" y="1"/>
                  </a:moveTo>
                  <a:lnTo>
                    <a:pt x="1940" y="3014"/>
                  </a:lnTo>
                  <a:lnTo>
                    <a:pt x="1370" y="3516"/>
                  </a:lnTo>
                  <a:cubicBezTo>
                    <a:pt x="1370" y="3516"/>
                    <a:pt x="0" y="8195"/>
                    <a:pt x="1301" y="9245"/>
                  </a:cubicBezTo>
                  <a:cubicBezTo>
                    <a:pt x="1388" y="9313"/>
                    <a:pt x="1525" y="9345"/>
                    <a:pt x="1704" y="9345"/>
                  </a:cubicBezTo>
                  <a:cubicBezTo>
                    <a:pt x="3630" y="9345"/>
                    <a:pt x="10481" y="5638"/>
                    <a:pt x="13969" y="3174"/>
                  </a:cubicBezTo>
                  <a:cubicBezTo>
                    <a:pt x="13490" y="2124"/>
                    <a:pt x="12896" y="1119"/>
                    <a:pt x="12349" y="115"/>
                  </a:cubicBezTo>
                  <a:cubicBezTo>
                    <a:pt x="12326" y="69"/>
                    <a:pt x="12303" y="47"/>
                    <a:pt x="12303" y="1"/>
                  </a:cubicBezTo>
                  <a:close/>
                </a:path>
              </a:pathLst>
            </a:custGeom>
            <a:solidFill>
              <a:srgbClr val="FF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66"/>
            <p:cNvSpPr/>
            <p:nvPr/>
          </p:nvSpPr>
          <p:spPr>
            <a:xfrm>
              <a:off x="6388400" y="2248350"/>
              <a:ext cx="251675" cy="201050"/>
            </a:xfrm>
            <a:custGeom>
              <a:avLst/>
              <a:gdLst/>
              <a:ahLst/>
              <a:cxnLst/>
              <a:rect l="l" t="t" r="r" b="b"/>
              <a:pathLst>
                <a:path w="10067" h="8042" extrusionOk="0">
                  <a:moveTo>
                    <a:pt x="7875" y="0"/>
                  </a:moveTo>
                  <a:lnTo>
                    <a:pt x="1940" y="1712"/>
                  </a:lnTo>
                  <a:lnTo>
                    <a:pt x="1370" y="2214"/>
                  </a:lnTo>
                  <a:cubicBezTo>
                    <a:pt x="1370" y="2214"/>
                    <a:pt x="0" y="6893"/>
                    <a:pt x="1301" y="7943"/>
                  </a:cubicBezTo>
                  <a:cubicBezTo>
                    <a:pt x="1387" y="8010"/>
                    <a:pt x="1521" y="8041"/>
                    <a:pt x="1697" y="8041"/>
                  </a:cubicBezTo>
                  <a:cubicBezTo>
                    <a:pt x="3029" y="8041"/>
                    <a:pt x="6761" y="6251"/>
                    <a:pt x="10066" y="4337"/>
                  </a:cubicBezTo>
                  <a:cubicBezTo>
                    <a:pt x="9359" y="2876"/>
                    <a:pt x="8628" y="1415"/>
                    <a:pt x="7875" y="0"/>
                  </a:cubicBezTo>
                  <a:close/>
                </a:path>
              </a:pathLst>
            </a:custGeom>
            <a:solidFill>
              <a:srgbClr val="CE7C75">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6"/>
            <p:cNvSpPr/>
            <p:nvPr/>
          </p:nvSpPr>
          <p:spPr>
            <a:xfrm>
              <a:off x="5599200" y="1743900"/>
              <a:ext cx="1004925" cy="748125"/>
            </a:xfrm>
            <a:custGeom>
              <a:avLst/>
              <a:gdLst/>
              <a:ahLst/>
              <a:cxnLst/>
              <a:rect l="l" t="t" r="r" b="b"/>
              <a:pathLst>
                <a:path w="40197" h="29925" extrusionOk="0">
                  <a:moveTo>
                    <a:pt x="22917" y="1"/>
                  </a:moveTo>
                  <a:cubicBezTo>
                    <a:pt x="22849" y="1"/>
                    <a:pt x="22096" y="23"/>
                    <a:pt x="21411" y="23"/>
                  </a:cubicBezTo>
                  <a:cubicBezTo>
                    <a:pt x="21297" y="1233"/>
                    <a:pt x="21685" y="4360"/>
                    <a:pt x="16800" y="5068"/>
                  </a:cubicBezTo>
                  <a:cubicBezTo>
                    <a:pt x="16386" y="5126"/>
                    <a:pt x="15982" y="5154"/>
                    <a:pt x="15588" y="5154"/>
                  </a:cubicBezTo>
                  <a:cubicBezTo>
                    <a:pt x="11536" y="5154"/>
                    <a:pt x="8629" y="2258"/>
                    <a:pt x="7921" y="822"/>
                  </a:cubicBezTo>
                  <a:cubicBezTo>
                    <a:pt x="4771" y="1941"/>
                    <a:pt x="891" y="2146"/>
                    <a:pt x="1" y="7852"/>
                  </a:cubicBezTo>
                  <a:lnTo>
                    <a:pt x="7944" y="13650"/>
                  </a:lnTo>
                  <a:lnTo>
                    <a:pt x="29423" y="29924"/>
                  </a:lnTo>
                  <a:lnTo>
                    <a:pt x="40196" y="26113"/>
                  </a:lnTo>
                  <a:lnTo>
                    <a:pt x="38302" y="19653"/>
                  </a:lnTo>
                  <a:lnTo>
                    <a:pt x="33851" y="20543"/>
                  </a:lnTo>
                  <a:lnTo>
                    <a:pt x="33097" y="14061"/>
                  </a:lnTo>
                  <a:cubicBezTo>
                    <a:pt x="33097" y="14061"/>
                    <a:pt x="33737" y="115"/>
                    <a:pt x="22917" y="1"/>
                  </a:cubicBezTo>
                  <a:close/>
                </a:path>
              </a:pathLst>
            </a:custGeom>
            <a:solidFill>
              <a:srgbClr val="599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6"/>
            <p:cNvSpPr/>
            <p:nvPr/>
          </p:nvSpPr>
          <p:spPr>
            <a:xfrm>
              <a:off x="5786375" y="1734200"/>
              <a:ext cx="218575" cy="209450"/>
            </a:xfrm>
            <a:custGeom>
              <a:avLst/>
              <a:gdLst/>
              <a:ahLst/>
              <a:cxnLst/>
              <a:rect l="l" t="t" r="r" b="b"/>
              <a:pathLst>
                <a:path w="8743" h="8378" extrusionOk="0">
                  <a:moveTo>
                    <a:pt x="2397" y="0"/>
                  </a:moveTo>
                  <a:lnTo>
                    <a:pt x="0" y="1279"/>
                  </a:lnTo>
                  <a:lnTo>
                    <a:pt x="5068" y="8377"/>
                  </a:lnTo>
                  <a:lnTo>
                    <a:pt x="8743" y="5456"/>
                  </a:lnTo>
                  <a:lnTo>
                    <a:pt x="2397" y="0"/>
                  </a:lnTo>
                  <a:close/>
                </a:path>
              </a:pathLst>
            </a:custGeom>
            <a:solidFill>
              <a:srgbClr val="65B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6"/>
            <p:cNvSpPr/>
            <p:nvPr/>
          </p:nvSpPr>
          <p:spPr>
            <a:xfrm>
              <a:off x="6055700" y="1727925"/>
              <a:ext cx="130150" cy="196325"/>
            </a:xfrm>
            <a:custGeom>
              <a:avLst/>
              <a:gdLst/>
              <a:ahLst/>
              <a:cxnLst/>
              <a:rect l="l" t="t" r="r" b="b"/>
              <a:pathLst>
                <a:path w="5206" h="7853" extrusionOk="0">
                  <a:moveTo>
                    <a:pt x="3037" y="0"/>
                  </a:moveTo>
                  <a:lnTo>
                    <a:pt x="1" y="5205"/>
                  </a:lnTo>
                  <a:lnTo>
                    <a:pt x="2535" y="7852"/>
                  </a:lnTo>
                  <a:lnTo>
                    <a:pt x="5205" y="388"/>
                  </a:lnTo>
                  <a:lnTo>
                    <a:pt x="3037" y="0"/>
                  </a:lnTo>
                  <a:close/>
                </a:path>
              </a:pathLst>
            </a:custGeom>
            <a:solidFill>
              <a:srgbClr val="65B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6"/>
            <p:cNvSpPr/>
            <p:nvPr/>
          </p:nvSpPr>
          <p:spPr>
            <a:xfrm>
              <a:off x="6685700" y="1737050"/>
              <a:ext cx="174625" cy="981525"/>
            </a:xfrm>
            <a:custGeom>
              <a:avLst/>
              <a:gdLst/>
              <a:ahLst/>
              <a:cxnLst/>
              <a:rect l="l" t="t" r="r" b="b"/>
              <a:pathLst>
                <a:path w="6985" h="39261" extrusionOk="0">
                  <a:moveTo>
                    <a:pt x="2945" y="1"/>
                  </a:moveTo>
                  <a:lnTo>
                    <a:pt x="0" y="38963"/>
                  </a:lnTo>
                  <a:lnTo>
                    <a:pt x="4040" y="39260"/>
                  </a:lnTo>
                  <a:lnTo>
                    <a:pt x="6985" y="320"/>
                  </a:lnTo>
                  <a:lnTo>
                    <a:pt x="2945" y="1"/>
                  </a:lnTo>
                  <a:close/>
                </a:path>
              </a:pathLst>
            </a:custGeom>
            <a:solidFill>
              <a:srgbClr val="43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6"/>
            <p:cNvSpPr/>
            <p:nvPr/>
          </p:nvSpPr>
          <p:spPr>
            <a:xfrm>
              <a:off x="6743325" y="1828925"/>
              <a:ext cx="30850" cy="2300"/>
            </a:xfrm>
            <a:custGeom>
              <a:avLst/>
              <a:gdLst/>
              <a:ahLst/>
              <a:cxnLst/>
              <a:rect l="l" t="t" r="r" b="b"/>
              <a:pathLst>
                <a:path w="1234" h="92" fill="none" extrusionOk="0">
                  <a:moveTo>
                    <a:pt x="0"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6"/>
            <p:cNvSpPr/>
            <p:nvPr/>
          </p:nvSpPr>
          <p:spPr>
            <a:xfrm>
              <a:off x="6684550" y="2609550"/>
              <a:ext cx="30850" cy="2300"/>
            </a:xfrm>
            <a:custGeom>
              <a:avLst/>
              <a:gdLst/>
              <a:ahLst/>
              <a:cxnLst/>
              <a:rect l="l" t="t" r="r" b="b"/>
              <a:pathLst>
                <a:path w="1234" h="92" fill="none" extrusionOk="0">
                  <a:moveTo>
                    <a:pt x="0"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6"/>
            <p:cNvSpPr/>
            <p:nvPr/>
          </p:nvSpPr>
          <p:spPr>
            <a:xfrm>
              <a:off x="6739325" y="1880850"/>
              <a:ext cx="30850" cy="2300"/>
            </a:xfrm>
            <a:custGeom>
              <a:avLst/>
              <a:gdLst/>
              <a:ahLst/>
              <a:cxnLst/>
              <a:rect l="l" t="t" r="r" b="b"/>
              <a:pathLst>
                <a:path w="1234" h="92" fill="none" extrusionOk="0">
                  <a:moveTo>
                    <a:pt x="1"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6"/>
            <p:cNvSpPr/>
            <p:nvPr/>
          </p:nvSpPr>
          <p:spPr>
            <a:xfrm>
              <a:off x="6735325" y="1932775"/>
              <a:ext cx="30850" cy="2875"/>
            </a:xfrm>
            <a:custGeom>
              <a:avLst/>
              <a:gdLst/>
              <a:ahLst/>
              <a:cxnLst/>
              <a:rect l="l" t="t" r="r" b="b"/>
              <a:pathLst>
                <a:path w="1234" h="115" fill="none" extrusionOk="0">
                  <a:moveTo>
                    <a:pt x="1" y="1"/>
                  </a:moveTo>
                  <a:lnTo>
                    <a:pt x="1234" y="115"/>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6"/>
            <p:cNvSpPr/>
            <p:nvPr/>
          </p:nvSpPr>
          <p:spPr>
            <a:xfrm>
              <a:off x="6731350" y="1985275"/>
              <a:ext cx="30825" cy="2300"/>
            </a:xfrm>
            <a:custGeom>
              <a:avLst/>
              <a:gdLst/>
              <a:ahLst/>
              <a:cxnLst/>
              <a:rect l="l" t="t" r="r" b="b"/>
              <a:pathLst>
                <a:path w="1233" h="92" fill="none" extrusionOk="0">
                  <a:moveTo>
                    <a:pt x="0"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6"/>
            <p:cNvSpPr/>
            <p:nvPr/>
          </p:nvSpPr>
          <p:spPr>
            <a:xfrm>
              <a:off x="6727925" y="2037200"/>
              <a:ext cx="30825" cy="2300"/>
            </a:xfrm>
            <a:custGeom>
              <a:avLst/>
              <a:gdLst/>
              <a:ahLst/>
              <a:cxnLst/>
              <a:rect l="l" t="t" r="r" b="b"/>
              <a:pathLst>
                <a:path w="1233" h="92" fill="none" extrusionOk="0">
                  <a:moveTo>
                    <a:pt x="0"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6"/>
            <p:cNvSpPr/>
            <p:nvPr/>
          </p:nvSpPr>
          <p:spPr>
            <a:xfrm>
              <a:off x="6723925" y="2089125"/>
              <a:ext cx="30825" cy="2325"/>
            </a:xfrm>
            <a:custGeom>
              <a:avLst/>
              <a:gdLst/>
              <a:ahLst/>
              <a:cxnLst/>
              <a:rect l="l" t="t" r="r" b="b"/>
              <a:pathLst>
                <a:path w="1233" h="93" fill="none" extrusionOk="0">
                  <a:moveTo>
                    <a:pt x="0"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6"/>
            <p:cNvSpPr/>
            <p:nvPr/>
          </p:nvSpPr>
          <p:spPr>
            <a:xfrm>
              <a:off x="6719925" y="2141050"/>
              <a:ext cx="30850" cy="2325"/>
            </a:xfrm>
            <a:custGeom>
              <a:avLst/>
              <a:gdLst/>
              <a:ahLst/>
              <a:cxnLst/>
              <a:rect l="l" t="t" r="r" b="b"/>
              <a:pathLst>
                <a:path w="1234" h="93" fill="none" extrusionOk="0">
                  <a:moveTo>
                    <a:pt x="1"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6"/>
            <p:cNvSpPr/>
            <p:nvPr/>
          </p:nvSpPr>
          <p:spPr>
            <a:xfrm>
              <a:off x="6715925" y="2192975"/>
              <a:ext cx="30850" cy="2325"/>
            </a:xfrm>
            <a:custGeom>
              <a:avLst/>
              <a:gdLst/>
              <a:ahLst/>
              <a:cxnLst/>
              <a:rect l="l" t="t" r="r" b="b"/>
              <a:pathLst>
                <a:path w="1234" h="93" fill="none" extrusionOk="0">
                  <a:moveTo>
                    <a:pt x="1"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6"/>
            <p:cNvSpPr/>
            <p:nvPr/>
          </p:nvSpPr>
          <p:spPr>
            <a:xfrm>
              <a:off x="6711950" y="2244925"/>
              <a:ext cx="30825" cy="2300"/>
            </a:xfrm>
            <a:custGeom>
              <a:avLst/>
              <a:gdLst/>
              <a:ahLst/>
              <a:cxnLst/>
              <a:rect l="l" t="t" r="r" b="b"/>
              <a:pathLst>
                <a:path w="1233" h="92" fill="none" extrusionOk="0">
                  <a:moveTo>
                    <a:pt x="0" y="0"/>
                  </a:moveTo>
                  <a:lnTo>
                    <a:pt x="1233" y="91"/>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6"/>
            <p:cNvSpPr/>
            <p:nvPr/>
          </p:nvSpPr>
          <p:spPr>
            <a:xfrm>
              <a:off x="6707950" y="2297425"/>
              <a:ext cx="30825" cy="2300"/>
            </a:xfrm>
            <a:custGeom>
              <a:avLst/>
              <a:gdLst/>
              <a:ahLst/>
              <a:cxnLst/>
              <a:rect l="l" t="t" r="r" b="b"/>
              <a:pathLst>
                <a:path w="1233" h="92" fill="none" extrusionOk="0">
                  <a:moveTo>
                    <a:pt x="0" y="0"/>
                  </a:moveTo>
                  <a:lnTo>
                    <a:pt x="1233" y="91"/>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6"/>
            <p:cNvSpPr/>
            <p:nvPr/>
          </p:nvSpPr>
          <p:spPr>
            <a:xfrm>
              <a:off x="6703950" y="2349350"/>
              <a:ext cx="30850" cy="2300"/>
            </a:xfrm>
            <a:custGeom>
              <a:avLst/>
              <a:gdLst/>
              <a:ahLst/>
              <a:cxnLst/>
              <a:rect l="l" t="t" r="r" b="b"/>
              <a:pathLst>
                <a:path w="1234" h="92" fill="none" extrusionOk="0">
                  <a:moveTo>
                    <a:pt x="1" y="0"/>
                  </a:moveTo>
                  <a:lnTo>
                    <a:pt x="1233" y="91"/>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6"/>
            <p:cNvSpPr/>
            <p:nvPr/>
          </p:nvSpPr>
          <p:spPr>
            <a:xfrm>
              <a:off x="6699950" y="2401275"/>
              <a:ext cx="30850" cy="2300"/>
            </a:xfrm>
            <a:custGeom>
              <a:avLst/>
              <a:gdLst/>
              <a:ahLst/>
              <a:cxnLst/>
              <a:rect l="l" t="t" r="r" b="b"/>
              <a:pathLst>
                <a:path w="1234" h="92" fill="none" extrusionOk="0">
                  <a:moveTo>
                    <a:pt x="1"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6"/>
            <p:cNvSpPr/>
            <p:nvPr/>
          </p:nvSpPr>
          <p:spPr>
            <a:xfrm>
              <a:off x="6696525" y="2453200"/>
              <a:ext cx="30850" cy="2300"/>
            </a:xfrm>
            <a:custGeom>
              <a:avLst/>
              <a:gdLst/>
              <a:ahLst/>
              <a:cxnLst/>
              <a:rect l="l" t="t" r="r" b="b"/>
              <a:pathLst>
                <a:path w="1234" h="92" fill="none" extrusionOk="0">
                  <a:moveTo>
                    <a:pt x="1"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6"/>
            <p:cNvSpPr/>
            <p:nvPr/>
          </p:nvSpPr>
          <p:spPr>
            <a:xfrm>
              <a:off x="6692550" y="2505125"/>
              <a:ext cx="30825" cy="2300"/>
            </a:xfrm>
            <a:custGeom>
              <a:avLst/>
              <a:gdLst/>
              <a:ahLst/>
              <a:cxnLst/>
              <a:rect l="l" t="t" r="r" b="b"/>
              <a:pathLst>
                <a:path w="1233" h="92" fill="none" extrusionOk="0">
                  <a:moveTo>
                    <a:pt x="0"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6"/>
            <p:cNvSpPr/>
            <p:nvPr/>
          </p:nvSpPr>
          <p:spPr>
            <a:xfrm>
              <a:off x="6688550" y="2557050"/>
              <a:ext cx="30825" cy="2300"/>
            </a:xfrm>
            <a:custGeom>
              <a:avLst/>
              <a:gdLst/>
              <a:ahLst/>
              <a:cxnLst/>
              <a:rect l="l" t="t" r="r" b="b"/>
              <a:pathLst>
                <a:path w="1233" h="92" fill="none" extrusionOk="0">
                  <a:moveTo>
                    <a:pt x="0"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6"/>
            <p:cNvSpPr/>
            <p:nvPr/>
          </p:nvSpPr>
          <p:spPr>
            <a:xfrm>
              <a:off x="6747325" y="1777000"/>
              <a:ext cx="30825" cy="2300"/>
            </a:xfrm>
            <a:custGeom>
              <a:avLst/>
              <a:gdLst/>
              <a:ahLst/>
              <a:cxnLst/>
              <a:rect l="l" t="t" r="r" b="b"/>
              <a:pathLst>
                <a:path w="1233" h="92" fill="none" extrusionOk="0">
                  <a:moveTo>
                    <a:pt x="0" y="0"/>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6"/>
            <p:cNvSpPr/>
            <p:nvPr/>
          </p:nvSpPr>
          <p:spPr>
            <a:xfrm>
              <a:off x="6680550" y="2661475"/>
              <a:ext cx="30850" cy="2300"/>
            </a:xfrm>
            <a:custGeom>
              <a:avLst/>
              <a:gdLst/>
              <a:ahLst/>
              <a:cxnLst/>
              <a:rect l="l" t="t" r="r" b="b"/>
              <a:pathLst>
                <a:path w="1234" h="92" fill="none" extrusionOk="0">
                  <a:moveTo>
                    <a:pt x="1" y="1"/>
                  </a:moveTo>
                  <a:lnTo>
                    <a:pt x="1233" y="92"/>
                  </a:lnTo>
                </a:path>
              </a:pathLst>
            </a:custGeom>
            <a:noFill/>
            <a:ln w="4575" cap="flat"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6"/>
            <p:cNvSpPr/>
            <p:nvPr/>
          </p:nvSpPr>
          <p:spPr>
            <a:xfrm>
              <a:off x="5399500" y="2967325"/>
              <a:ext cx="659650" cy="2026825"/>
            </a:xfrm>
            <a:custGeom>
              <a:avLst/>
              <a:gdLst/>
              <a:ahLst/>
              <a:cxnLst/>
              <a:rect l="l" t="t" r="r" b="b"/>
              <a:pathLst>
                <a:path w="26386" h="81073" extrusionOk="0">
                  <a:moveTo>
                    <a:pt x="26386" y="1"/>
                  </a:moveTo>
                  <a:lnTo>
                    <a:pt x="26386" y="1"/>
                  </a:lnTo>
                  <a:cubicBezTo>
                    <a:pt x="26386" y="3"/>
                    <a:pt x="22711" y="19791"/>
                    <a:pt x="12599" y="30244"/>
                  </a:cubicBezTo>
                  <a:cubicBezTo>
                    <a:pt x="2853" y="40333"/>
                    <a:pt x="3857" y="71261"/>
                    <a:pt x="3857" y="71261"/>
                  </a:cubicBezTo>
                  <a:cubicBezTo>
                    <a:pt x="502" y="78723"/>
                    <a:pt x="1" y="81073"/>
                    <a:pt x="700" y="81073"/>
                  </a:cubicBezTo>
                  <a:cubicBezTo>
                    <a:pt x="1889" y="81073"/>
                    <a:pt x="6551" y="74274"/>
                    <a:pt x="6551" y="74274"/>
                  </a:cubicBezTo>
                  <a:cubicBezTo>
                    <a:pt x="24696" y="44032"/>
                    <a:pt x="26386" y="4"/>
                    <a:pt x="26386" y="1"/>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6"/>
            <p:cNvSpPr/>
            <p:nvPr/>
          </p:nvSpPr>
          <p:spPr>
            <a:xfrm>
              <a:off x="5687650" y="2967325"/>
              <a:ext cx="371500" cy="836000"/>
            </a:xfrm>
            <a:custGeom>
              <a:avLst/>
              <a:gdLst/>
              <a:ahLst/>
              <a:cxnLst/>
              <a:rect l="l" t="t" r="r" b="b"/>
              <a:pathLst>
                <a:path w="14860" h="33440" extrusionOk="0">
                  <a:moveTo>
                    <a:pt x="14860" y="1"/>
                  </a:moveTo>
                  <a:lnTo>
                    <a:pt x="14860" y="1"/>
                  </a:lnTo>
                  <a:cubicBezTo>
                    <a:pt x="14860" y="3"/>
                    <a:pt x="11185" y="19791"/>
                    <a:pt x="1073" y="30244"/>
                  </a:cubicBezTo>
                  <a:cubicBezTo>
                    <a:pt x="708" y="30632"/>
                    <a:pt x="343" y="31066"/>
                    <a:pt x="1" y="31523"/>
                  </a:cubicBezTo>
                  <a:cubicBezTo>
                    <a:pt x="1576" y="32276"/>
                    <a:pt x="3356" y="32709"/>
                    <a:pt x="5068" y="32983"/>
                  </a:cubicBezTo>
                  <a:cubicBezTo>
                    <a:pt x="6757" y="33280"/>
                    <a:pt x="8492" y="33394"/>
                    <a:pt x="10204" y="33440"/>
                  </a:cubicBezTo>
                  <a:cubicBezTo>
                    <a:pt x="14289" y="14975"/>
                    <a:pt x="14860" y="3"/>
                    <a:pt x="14860" y="1"/>
                  </a:cubicBezTo>
                  <a:close/>
                </a:path>
              </a:pathLst>
            </a:custGeom>
            <a:solidFill>
              <a:srgbClr val="514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6"/>
            <p:cNvSpPr/>
            <p:nvPr/>
          </p:nvSpPr>
          <p:spPr>
            <a:xfrm>
              <a:off x="5365825" y="4788225"/>
              <a:ext cx="223700" cy="202075"/>
            </a:xfrm>
            <a:custGeom>
              <a:avLst/>
              <a:gdLst/>
              <a:ahLst/>
              <a:cxnLst/>
              <a:rect l="l" t="t" r="r" b="b"/>
              <a:pathLst>
                <a:path w="8948" h="8083" extrusionOk="0">
                  <a:moveTo>
                    <a:pt x="8948" y="0"/>
                  </a:moveTo>
                  <a:lnTo>
                    <a:pt x="8948" y="0"/>
                  </a:lnTo>
                  <a:cubicBezTo>
                    <a:pt x="6339" y="2742"/>
                    <a:pt x="4962" y="3580"/>
                    <a:pt x="4253" y="3580"/>
                  </a:cubicBezTo>
                  <a:cubicBezTo>
                    <a:pt x="3138" y="3580"/>
                    <a:pt x="3675" y="1507"/>
                    <a:pt x="3675" y="1507"/>
                  </a:cubicBezTo>
                  <a:lnTo>
                    <a:pt x="3675" y="1507"/>
                  </a:lnTo>
                  <a:cubicBezTo>
                    <a:pt x="3675" y="1508"/>
                    <a:pt x="0" y="7898"/>
                    <a:pt x="2397" y="8080"/>
                  </a:cubicBezTo>
                  <a:cubicBezTo>
                    <a:pt x="2420" y="8082"/>
                    <a:pt x="2443" y="8083"/>
                    <a:pt x="2466" y="8083"/>
                  </a:cubicBezTo>
                  <a:cubicBezTo>
                    <a:pt x="4873" y="8083"/>
                    <a:pt x="8947" y="1"/>
                    <a:pt x="8948" y="0"/>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6"/>
            <p:cNvSpPr/>
            <p:nvPr/>
          </p:nvSpPr>
          <p:spPr>
            <a:xfrm>
              <a:off x="6194950" y="4765400"/>
              <a:ext cx="293575" cy="126700"/>
            </a:xfrm>
            <a:custGeom>
              <a:avLst/>
              <a:gdLst/>
              <a:ahLst/>
              <a:cxnLst/>
              <a:rect l="l" t="t" r="r" b="b"/>
              <a:pathLst>
                <a:path w="11743" h="5068" extrusionOk="0">
                  <a:moveTo>
                    <a:pt x="3310" y="0"/>
                  </a:moveTo>
                  <a:lnTo>
                    <a:pt x="0" y="46"/>
                  </a:lnTo>
                  <a:cubicBezTo>
                    <a:pt x="0" y="46"/>
                    <a:pt x="457" y="3013"/>
                    <a:pt x="1119" y="3013"/>
                  </a:cubicBezTo>
                  <a:cubicBezTo>
                    <a:pt x="1512" y="3013"/>
                    <a:pt x="8045" y="5067"/>
                    <a:pt x="10168" y="5067"/>
                  </a:cubicBezTo>
                  <a:cubicBezTo>
                    <a:pt x="11743" y="5067"/>
                    <a:pt x="10892" y="3937"/>
                    <a:pt x="3310" y="0"/>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6"/>
            <p:cNvSpPr/>
            <p:nvPr/>
          </p:nvSpPr>
          <p:spPr>
            <a:xfrm>
              <a:off x="5990100" y="2910275"/>
              <a:ext cx="575775" cy="1869400"/>
            </a:xfrm>
            <a:custGeom>
              <a:avLst/>
              <a:gdLst/>
              <a:ahLst/>
              <a:cxnLst/>
              <a:rect l="l" t="t" r="r" b="b"/>
              <a:pathLst>
                <a:path w="23031" h="74776" extrusionOk="0">
                  <a:moveTo>
                    <a:pt x="12919" y="0"/>
                  </a:moveTo>
                  <a:cubicBezTo>
                    <a:pt x="12919" y="2"/>
                    <a:pt x="14220" y="20087"/>
                    <a:pt x="6985" y="32709"/>
                  </a:cubicBezTo>
                  <a:cubicBezTo>
                    <a:pt x="0" y="44875"/>
                    <a:pt x="8582" y="74593"/>
                    <a:pt x="8582" y="74593"/>
                  </a:cubicBezTo>
                  <a:cubicBezTo>
                    <a:pt x="9381" y="74662"/>
                    <a:pt x="10157" y="74707"/>
                    <a:pt x="10911" y="74776"/>
                  </a:cubicBezTo>
                  <a:cubicBezTo>
                    <a:pt x="23030" y="32459"/>
                    <a:pt x="12920" y="2"/>
                    <a:pt x="12919" y="0"/>
                  </a:cubicBez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6"/>
            <p:cNvSpPr/>
            <p:nvPr/>
          </p:nvSpPr>
          <p:spPr>
            <a:xfrm>
              <a:off x="6132750" y="2910275"/>
              <a:ext cx="287050" cy="890775"/>
            </a:xfrm>
            <a:custGeom>
              <a:avLst/>
              <a:gdLst/>
              <a:ahLst/>
              <a:cxnLst/>
              <a:rect l="l" t="t" r="r" b="b"/>
              <a:pathLst>
                <a:path w="11482" h="35631" extrusionOk="0">
                  <a:moveTo>
                    <a:pt x="7213" y="0"/>
                  </a:moveTo>
                  <a:cubicBezTo>
                    <a:pt x="7213" y="2"/>
                    <a:pt x="8514" y="20087"/>
                    <a:pt x="1279" y="32709"/>
                  </a:cubicBezTo>
                  <a:cubicBezTo>
                    <a:pt x="776" y="33599"/>
                    <a:pt x="343" y="34581"/>
                    <a:pt x="0" y="35631"/>
                  </a:cubicBezTo>
                  <a:cubicBezTo>
                    <a:pt x="3242" y="35562"/>
                    <a:pt x="6483" y="35539"/>
                    <a:pt x="9701" y="35174"/>
                  </a:cubicBezTo>
                  <a:cubicBezTo>
                    <a:pt x="10181" y="35106"/>
                    <a:pt x="10660" y="35037"/>
                    <a:pt x="11139" y="34969"/>
                  </a:cubicBezTo>
                  <a:cubicBezTo>
                    <a:pt x="11482" y="13742"/>
                    <a:pt x="7214" y="2"/>
                    <a:pt x="7213" y="0"/>
                  </a:cubicBezTo>
                  <a:close/>
                </a:path>
              </a:pathLst>
            </a:custGeom>
            <a:solidFill>
              <a:srgbClr val="514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6"/>
            <p:cNvSpPr/>
            <p:nvPr/>
          </p:nvSpPr>
          <p:spPr>
            <a:xfrm>
              <a:off x="6188100" y="4707750"/>
              <a:ext cx="223700" cy="131125"/>
            </a:xfrm>
            <a:custGeom>
              <a:avLst/>
              <a:gdLst/>
              <a:ahLst/>
              <a:cxnLst/>
              <a:rect l="l" t="t" r="r" b="b"/>
              <a:pathLst>
                <a:path w="8948" h="5245" extrusionOk="0">
                  <a:moveTo>
                    <a:pt x="0" y="1"/>
                  </a:moveTo>
                  <a:lnTo>
                    <a:pt x="274" y="2352"/>
                  </a:lnTo>
                  <a:cubicBezTo>
                    <a:pt x="274" y="2352"/>
                    <a:pt x="7947" y="5245"/>
                    <a:pt x="8727" y="5245"/>
                  </a:cubicBezTo>
                  <a:cubicBezTo>
                    <a:pt x="8761" y="5245"/>
                    <a:pt x="8782" y="5239"/>
                    <a:pt x="8788" y="5228"/>
                  </a:cubicBezTo>
                  <a:cubicBezTo>
                    <a:pt x="8948" y="4931"/>
                    <a:pt x="2283" y="1576"/>
                    <a:pt x="2283" y="1576"/>
                  </a:cubicBezTo>
                  <a:lnTo>
                    <a:pt x="0" y="1"/>
                  </a:ln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6"/>
            <p:cNvSpPr/>
            <p:nvPr/>
          </p:nvSpPr>
          <p:spPr>
            <a:xfrm>
              <a:off x="5601500" y="2307675"/>
              <a:ext cx="1146425" cy="1467475"/>
            </a:xfrm>
            <a:custGeom>
              <a:avLst/>
              <a:gdLst/>
              <a:ahLst/>
              <a:cxnLst/>
              <a:rect l="l" t="t" r="r" b="b"/>
              <a:pathLst>
                <a:path w="45857" h="58699" extrusionOk="0">
                  <a:moveTo>
                    <a:pt x="28052" y="1"/>
                  </a:moveTo>
                  <a:cubicBezTo>
                    <a:pt x="28052" y="1"/>
                    <a:pt x="24877" y="2031"/>
                    <a:pt x="16710" y="2031"/>
                  </a:cubicBezTo>
                  <a:cubicBezTo>
                    <a:pt x="14377" y="2031"/>
                    <a:pt x="11636" y="1865"/>
                    <a:pt x="8445" y="1439"/>
                  </a:cubicBezTo>
                  <a:cubicBezTo>
                    <a:pt x="8445" y="1439"/>
                    <a:pt x="3310" y="7145"/>
                    <a:pt x="1826" y="18991"/>
                  </a:cubicBezTo>
                  <a:cubicBezTo>
                    <a:pt x="0" y="33942"/>
                    <a:pt x="2168" y="55626"/>
                    <a:pt x="2168" y="55626"/>
                  </a:cubicBezTo>
                  <a:cubicBezTo>
                    <a:pt x="2168" y="55626"/>
                    <a:pt x="8440" y="58698"/>
                    <a:pt x="17870" y="58698"/>
                  </a:cubicBezTo>
                  <a:cubicBezTo>
                    <a:pt x="23406" y="58698"/>
                    <a:pt x="30030" y="57640"/>
                    <a:pt x="37114" y="54279"/>
                  </a:cubicBezTo>
                  <a:cubicBezTo>
                    <a:pt x="37114" y="54279"/>
                    <a:pt x="45856" y="21183"/>
                    <a:pt x="28052"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6"/>
            <p:cNvSpPr/>
            <p:nvPr/>
          </p:nvSpPr>
          <p:spPr>
            <a:xfrm>
              <a:off x="5601500" y="2587300"/>
              <a:ext cx="978650" cy="1187850"/>
            </a:xfrm>
            <a:custGeom>
              <a:avLst/>
              <a:gdLst/>
              <a:ahLst/>
              <a:cxnLst/>
              <a:rect l="l" t="t" r="r" b="b"/>
              <a:pathLst>
                <a:path w="39146" h="47514" extrusionOk="0">
                  <a:moveTo>
                    <a:pt x="3515" y="0"/>
                  </a:moveTo>
                  <a:cubicBezTo>
                    <a:pt x="2808" y="2214"/>
                    <a:pt x="2214" y="4816"/>
                    <a:pt x="1826" y="7806"/>
                  </a:cubicBezTo>
                  <a:cubicBezTo>
                    <a:pt x="0" y="22757"/>
                    <a:pt x="2168" y="44441"/>
                    <a:pt x="2168" y="44441"/>
                  </a:cubicBezTo>
                  <a:cubicBezTo>
                    <a:pt x="2168" y="44441"/>
                    <a:pt x="8440" y="47513"/>
                    <a:pt x="17870" y="47513"/>
                  </a:cubicBezTo>
                  <a:cubicBezTo>
                    <a:pt x="23406" y="47513"/>
                    <a:pt x="30030" y="46455"/>
                    <a:pt x="37114" y="43094"/>
                  </a:cubicBezTo>
                  <a:cubicBezTo>
                    <a:pt x="37114" y="43094"/>
                    <a:pt x="38689" y="37183"/>
                    <a:pt x="39145" y="28760"/>
                  </a:cubicBezTo>
                  <a:lnTo>
                    <a:pt x="39145" y="28760"/>
                  </a:lnTo>
                  <a:cubicBezTo>
                    <a:pt x="38872" y="28851"/>
                    <a:pt x="38575" y="28943"/>
                    <a:pt x="38301" y="29034"/>
                  </a:cubicBezTo>
                  <a:cubicBezTo>
                    <a:pt x="35223" y="29964"/>
                    <a:pt x="31828" y="30545"/>
                    <a:pt x="28458" y="30545"/>
                  </a:cubicBezTo>
                  <a:cubicBezTo>
                    <a:pt x="24880" y="30545"/>
                    <a:pt x="21329" y="29890"/>
                    <a:pt x="18215" y="28304"/>
                  </a:cubicBezTo>
                  <a:cubicBezTo>
                    <a:pt x="12531" y="25428"/>
                    <a:pt x="9610" y="19219"/>
                    <a:pt x="7464" y="13581"/>
                  </a:cubicBezTo>
                  <a:cubicBezTo>
                    <a:pt x="5821" y="9176"/>
                    <a:pt x="4588" y="4611"/>
                    <a:pt x="3515" y="0"/>
                  </a:cubicBezTo>
                  <a:close/>
                </a:path>
              </a:pathLst>
            </a:custGeom>
            <a:solidFill>
              <a:srgbClr val="221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6"/>
            <p:cNvSpPr/>
            <p:nvPr/>
          </p:nvSpPr>
          <p:spPr>
            <a:xfrm>
              <a:off x="5728750" y="1972725"/>
              <a:ext cx="673350" cy="397950"/>
            </a:xfrm>
            <a:custGeom>
              <a:avLst/>
              <a:gdLst/>
              <a:ahLst/>
              <a:cxnLst/>
              <a:rect l="l" t="t" r="r" b="b"/>
              <a:pathLst>
                <a:path w="26934" h="15918" extrusionOk="0">
                  <a:moveTo>
                    <a:pt x="23145" y="0"/>
                  </a:moveTo>
                  <a:lnTo>
                    <a:pt x="0" y="913"/>
                  </a:lnTo>
                  <a:lnTo>
                    <a:pt x="3355" y="14837"/>
                  </a:lnTo>
                  <a:cubicBezTo>
                    <a:pt x="8785" y="15656"/>
                    <a:pt x="12825" y="15917"/>
                    <a:pt x="15770" y="15917"/>
                  </a:cubicBezTo>
                  <a:cubicBezTo>
                    <a:pt x="20945" y="15917"/>
                    <a:pt x="22734" y="15111"/>
                    <a:pt x="22734" y="15111"/>
                  </a:cubicBezTo>
                  <a:lnTo>
                    <a:pt x="22985" y="9359"/>
                  </a:lnTo>
                  <a:cubicBezTo>
                    <a:pt x="26934" y="3835"/>
                    <a:pt x="23145" y="1"/>
                    <a:pt x="23145" y="0"/>
                  </a:cubicBezTo>
                  <a:close/>
                </a:path>
              </a:pathLst>
            </a:custGeom>
            <a:solidFill>
              <a:srgbClr val="599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6"/>
            <p:cNvSpPr/>
            <p:nvPr/>
          </p:nvSpPr>
          <p:spPr>
            <a:xfrm>
              <a:off x="5748150" y="2076000"/>
              <a:ext cx="580925" cy="294675"/>
            </a:xfrm>
            <a:custGeom>
              <a:avLst/>
              <a:gdLst/>
              <a:ahLst/>
              <a:cxnLst/>
              <a:rect l="l" t="t" r="r" b="b"/>
              <a:pathLst>
                <a:path w="23237" h="11787" extrusionOk="0">
                  <a:moveTo>
                    <a:pt x="0" y="1"/>
                  </a:moveTo>
                  <a:lnTo>
                    <a:pt x="2579" y="10706"/>
                  </a:lnTo>
                  <a:cubicBezTo>
                    <a:pt x="8009" y="11525"/>
                    <a:pt x="12049" y="11786"/>
                    <a:pt x="14994" y="11786"/>
                  </a:cubicBezTo>
                  <a:cubicBezTo>
                    <a:pt x="20169" y="11786"/>
                    <a:pt x="21958" y="10980"/>
                    <a:pt x="21958" y="10980"/>
                  </a:cubicBezTo>
                  <a:lnTo>
                    <a:pt x="22209" y="5228"/>
                  </a:lnTo>
                  <a:cubicBezTo>
                    <a:pt x="22643" y="4634"/>
                    <a:pt x="22985" y="4064"/>
                    <a:pt x="23236" y="3493"/>
                  </a:cubicBezTo>
                  <a:lnTo>
                    <a:pt x="23236" y="3493"/>
                  </a:lnTo>
                  <a:cubicBezTo>
                    <a:pt x="22734" y="3699"/>
                    <a:pt x="22209" y="3881"/>
                    <a:pt x="21730" y="4041"/>
                  </a:cubicBezTo>
                  <a:cubicBezTo>
                    <a:pt x="19859" y="4702"/>
                    <a:pt x="17953" y="5101"/>
                    <a:pt x="16006" y="5101"/>
                  </a:cubicBezTo>
                  <a:cubicBezTo>
                    <a:pt x="15197" y="5101"/>
                    <a:pt x="14382" y="5033"/>
                    <a:pt x="13558" y="4885"/>
                  </a:cubicBezTo>
                  <a:cubicBezTo>
                    <a:pt x="10317" y="4292"/>
                    <a:pt x="6916" y="3310"/>
                    <a:pt x="3858" y="2146"/>
                  </a:cubicBezTo>
                  <a:cubicBezTo>
                    <a:pt x="2534" y="1644"/>
                    <a:pt x="1164" y="1051"/>
                    <a:pt x="137" y="138"/>
                  </a:cubicBezTo>
                  <a:cubicBezTo>
                    <a:pt x="91" y="92"/>
                    <a:pt x="46" y="46"/>
                    <a:pt x="0" y="1"/>
                  </a:cubicBezTo>
                  <a:close/>
                </a:path>
              </a:pathLst>
            </a:custGeom>
            <a:solidFill>
              <a:srgbClr val="65B2DB">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66"/>
            <p:cNvSpPr/>
            <p:nvPr/>
          </p:nvSpPr>
          <p:spPr>
            <a:xfrm>
              <a:off x="5466825" y="1964175"/>
              <a:ext cx="885650" cy="930150"/>
            </a:xfrm>
            <a:custGeom>
              <a:avLst/>
              <a:gdLst/>
              <a:ahLst/>
              <a:cxnLst/>
              <a:rect l="l" t="t" r="r" b="b"/>
              <a:pathLst>
                <a:path w="35426" h="37206" extrusionOk="0">
                  <a:moveTo>
                    <a:pt x="18489" y="0"/>
                  </a:moveTo>
                  <a:lnTo>
                    <a:pt x="0" y="24332"/>
                  </a:lnTo>
                  <a:lnTo>
                    <a:pt x="16937" y="37205"/>
                  </a:lnTo>
                  <a:lnTo>
                    <a:pt x="35425" y="12874"/>
                  </a:lnTo>
                  <a:lnTo>
                    <a:pt x="18489" y="0"/>
                  </a:lnTo>
                  <a:close/>
                </a:path>
              </a:pathLst>
            </a:custGeom>
            <a:solidFill>
              <a:srgbClr val="CE7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66"/>
            <p:cNvSpPr/>
            <p:nvPr/>
          </p:nvSpPr>
          <p:spPr>
            <a:xfrm>
              <a:off x="5807475" y="2111950"/>
              <a:ext cx="335000" cy="8600"/>
            </a:xfrm>
            <a:custGeom>
              <a:avLst/>
              <a:gdLst/>
              <a:ahLst/>
              <a:cxnLst/>
              <a:rect l="l" t="t" r="r" b="b"/>
              <a:pathLst>
                <a:path w="13400" h="344" fill="none" extrusionOk="0">
                  <a:moveTo>
                    <a:pt x="1" y="1"/>
                  </a:moveTo>
                  <a:lnTo>
                    <a:pt x="13399" y="343"/>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66"/>
            <p:cNvSpPr/>
            <p:nvPr/>
          </p:nvSpPr>
          <p:spPr>
            <a:xfrm>
              <a:off x="5592925" y="2399550"/>
              <a:ext cx="30275" cy="300750"/>
            </a:xfrm>
            <a:custGeom>
              <a:avLst/>
              <a:gdLst/>
              <a:ahLst/>
              <a:cxnLst/>
              <a:rect l="l" t="t" r="r" b="b"/>
              <a:pathLst>
                <a:path w="1211" h="12030" fill="none" extrusionOk="0">
                  <a:moveTo>
                    <a:pt x="1" y="1"/>
                  </a:moveTo>
                  <a:lnTo>
                    <a:pt x="1210" y="12030"/>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66"/>
            <p:cNvSpPr/>
            <p:nvPr/>
          </p:nvSpPr>
          <p:spPr>
            <a:xfrm>
              <a:off x="5703625" y="2392150"/>
              <a:ext cx="368650" cy="182050"/>
            </a:xfrm>
            <a:custGeom>
              <a:avLst/>
              <a:gdLst/>
              <a:ahLst/>
              <a:cxnLst/>
              <a:rect l="l" t="t" r="r" b="b"/>
              <a:pathLst>
                <a:path w="14746" h="7282" extrusionOk="0">
                  <a:moveTo>
                    <a:pt x="4634" y="0"/>
                  </a:moveTo>
                  <a:lnTo>
                    <a:pt x="3881" y="68"/>
                  </a:lnTo>
                  <a:cubicBezTo>
                    <a:pt x="3881" y="68"/>
                    <a:pt x="1" y="2990"/>
                    <a:pt x="412" y="4611"/>
                  </a:cubicBezTo>
                  <a:cubicBezTo>
                    <a:pt x="754" y="5889"/>
                    <a:pt x="9542" y="7190"/>
                    <a:pt x="14221" y="7281"/>
                  </a:cubicBezTo>
                  <a:cubicBezTo>
                    <a:pt x="14449" y="6163"/>
                    <a:pt x="14563" y="4999"/>
                    <a:pt x="14723" y="3857"/>
                  </a:cubicBezTo>
                  <a:cubicBezTo>
                    <a:pt x="14723" y="3835"/>
                    <a:pt x="14746" y="3789"/>
                    <a:pt x="14746" y="3766"/>
                  </a:cubicBezTo>
                  <a:lnTo>
                    <a:pt x="4634" y="0"/>
                  </a:lnTo>
                  <a:close/>
                </a:path>
              </a:pathLst>
            </a:custGeom>
            <a:solidFill>
              <a:srgbClr val="FF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66"/>
            <p:cNvSpPr/>
            <p:nvPr/>
          </p:nvSpPr>
          <p:spPr>
            <a:xfrm>
              <a:off x="5703625" y="2392150"/>
              <a:ext cx="184925" cy="159225"/>
            </a:xfrm>
            <a:custGeom>
              <a:avLst/>
              <a:gdLst/>
              <a:ahLst/>
              <a:cxnLst/>
              <a:rect l="l" t="t" r="r" b="b"/>
              <a:pathLst>
                <a:path w="7397" h="6369" extrusionOk="0">
                  <a:moveTo>
                    <a:pt x="4634" y="0"/>
                  </a:moveTo>
                  <a:lnTo>
                    <a:pt x="3881" y="68"/>
                  </a:lnTo>
                  <a:cubicBezTo>
                    <a:pt x="3881" y="68"/>
                    <a:pt x="1" y="2990"/>
                    <a:pt x="412" y="4611"/>
                  </a:cubicBezTo>
                  <a:cubicBezTo>
                    <a:pt x="571" y="5227"/>
                    <a:pt x="2785" y="5866"/>
                    <a:pt x="5547" y="6368"/>
                  </a:cubicBezTo>
                  <a:cubicBezTo>
                    <a:pt x="6141" y="4588"/>
                    <a:pt x="6848" y="2830"/>
                    <a:pt x="7396" y="1027"/>
                  </a:cubicBezTo>
                  <a:lnTo>
                    <a:pt x="4634" y="0"/>
                  </a:lnTo>
                  <a:close/>
                </a:path>
              </a:pathLst>
            </a:custGeom>
            <a:solidFill>
              <a:srgbClr val="CE7C75">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66"/>
            <p:cNvSpPr/>
            <p:nvPr/>
          </p:nvSpPr>
          <p:spPr>
            <a:xfrm>
              <a:off x="5547850" y="1861450"/>
              <a:ext cx="315575" cy="704175"/>
            </a:xfrm>
            <a:custGeom>
              <a:avLst/>
              <a:gdLst/>
              <a:ahLst/>
              <a:cxnLst/>
              <a:rect l="l" t="t" r="r" b="b"/>
              <a:pathLst>
                <a:path w="12623" h="28167" extrusionOk="0">
                  <a:moveTo>
                    <a:pt x="3424" y="1"/>
                  </a:moveTo>
                  <a:lnTo>
                    <a:pt x="3424" y="1"/>
                  </a:lnTo>
                  <a:cubicBezTo>
                    <a:pt x="0" y="3493"/>
                    <a:pt x="2488" y="22575"/>
                    <a:pt x="3972" y="25063"/>
                  </a:cubicBezTo>
                  <a:cubicBezTo>
                    <a:pt x="5433" y="27573"/>
                    <a:pt x="10181" y="28167"/>
                    <a:pt x="10181" y="28167"/>
                  </a:cubicBezTo>
                  <a:lnTo>
                    <a:pt x="12623" y="21365"/>
                  </a:lnTo>
                  <a:lnTo>
                    <a:pt x="10683" y="19950"/>
                  </a:lnTo>
                  <a:lnTo>
                    <a:pt x="10591" y="7464"/>
                  </a:lnTo>
                  <a:lnTo>
                    <a:pt x="3424" y="1"/>
                  </a:lnTo>
                  <a:close/>
                </a:path>
              </a:pathLst>
            </a:custGeom>
            <a:solidFill>
              <a:srgbClr val="599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66"/>
            <p:cNvSpPr/>
            <p:nvPr/>
          </p:nvSpPr>
          <p:spPr>
            <a:xfrm>
              <a:off x="5840025" y="2427075"/>
              <a:ext cx="418275" cy="158900"/>
            </a:xfrm>
            <a:custGeom>
              <a:avLst/>
              <a:gdLst/>
              <a:ahLst/>
              <a:cxnLst/>
              <a:rect l="l" t="t" r="r" b="b"/>
              <a:pathLst>
                <a:path w="16731" h="6356" extrusionOk="0">
                  <a:moveTo>
                    <a:pt x="12439" y="1"/>
                  </a:moveTo>
                  <a:cubicBezTo>
                    <a:pt x="12014" y="1"/>
                    <a:pt x="9290" y="2369"/>
                    <a:pt x="9290" y="2369"/>
                  </a:cubicBezTo>
                  <a:cubicBezTo>
                    <a:pt x="9290" y="2369"/>
                    <a:pt x="0" y="4378"/>
                    <a:pt x="7350" y="5770"/>
                  </a:cubicBezTo>
                  <a:cubicBezTo>
                    <a:pt x="9656" y="6206"/>
                    <a:pt x="11029" y="6355"/>
                    <a:pt x="11826" y="6355"/>
                  </a:cubicBezTo>
                  <a:cubicBezTo>
                    <a:pt x="13578" y="6355"/>
                    <a:pt x="12554" y="5633"/>
                    <a:pt x="12554" y="5633"/>
                  </a:cubicBezTo>
                  <a:lnTo>
                    <a:pt x="12554" y="5633"/>
                  </a:lnTo>
                  <a:cubicBezTo>
                    <a:pt x="12671" y="5643"/>
                    <a:pt x="12772" y="5648"/>
                    <a:pt x="12858" y="5648"/>
                  </a:cubicBezTo>
                  <a:cubicBezTo>
                    <a:pt x="13971" y="5648"/>
                    <a:pt x="12554" y="4880"/>
                    <a:pt x="12554" y="4880"/>
                  </a:cubicBezTo>
                  <a:cubicBezTo>
                    <a:pt x="15339" y="4743"/>
                    <a:pt x="12805" y="4104"/>
                    <a:pt x="12805" y="4104"/>
                  </a:cubicBezTo>
                  <a:cubicBezTo>
                    <a:pt x="16731" y="4104"/>
                    <a:pt x="10522" y="2597"/>
                    <a:pt x="10522" y="2597"/>
                  </a:cubicBezTo>
                  <a:cubicBezTo>
                    <a:pt x="12258" y="643"/>
                    <a:pt x="12660" y="1"/>
                    <a:pt x="12439" y="1"/>
                  </a:cubicBezTo>
                  <a:close/>
                </a:path>
              </a:pathLst>
            </a:custGeom>
            <a:solidFill>
              <a:srgbClr val="FF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6" name="Google Shape;9986;p66"/>
          <p:cNvGrpSpPr/>
          <p:nvPr/>
        </p:nvGrpSpPr>
        <p:grpSpPr>
          <a:xfrm>
            <a:off x="7583124" y="1385380"/>
            <a:ext cx="1324032" cy="3147459"/>
            <a:chOff x="3007400" y="803975"/>
            <a:chExt cx="1754150" cy="4169925"/>
          </a:xfrm>
        </p:grpSpPr>
        <p:sp>
          <p:nvSpPr>
            <p:cNvPr id="9987" name="Google Shape;9987;p66"/>
            <p:cNvSpPr/>
            <p:nvPr/>
          </p:nvSpPr>
          <p:spPr>
            <a:xfrm>
              <a:off x="3564325" y="1454025"/>
              <a:ext cx="542125" cy="360100"/>
            </a:xfrm>
            <a:custGeom>
              <a:avLst/>
              <a:gdLst/>
              <a:ahLst/>
              <a:cxnLst/>
              <a:rect l="l" t="t" r="r" b="b"/>
              <a:pathLst>
                <a:path w="21685" h="14404" extrusionOk="0">
                  <a:moveTo>
                    <a:pt x="18056" y="0"/>
                  </a:moveTo>
                  <a:lnTo>
                    <a:pt x="6917" y="1119"/>
                  </a:lnTo>
                  <a:cubicBezTo>
                    <a:pt x="6917" y="1119"/>
                    <a:pt x="7693" y="8834"/>
                    <a:pt x="6255" y="9016"/>
                  </a:cubicBezTo>
                  <a:cubicBezTo>
                    <a:pt x="5479" y="9108"/>
                    <a:pt x="2580" y="9610"/>
                    <a:pt x="1" y="10043"/>
                  </a:cubicBezTo>
                  <a:cubicBezTo>
                    <a:pt x="3086" y="12836"/>
                    <a:pt x="7396" y="14404"/>
                    <a:pt x="11541" y="14404"/>
                  </a:cubicBezTo>
                  <a:cubicBezTo>
                    <a:pt x="15460" y="14404"/>
                    <a:pt x="19233" y="13002"/>
                    <a:pt x="21685" y="9906"/>
                  </a:cubicBezTo>
                  <a:cubicBezTo>
                    <a:pt x="19471" y="9427"/>
                    <a:pt x="17576" y="8948"/>
                    <a:pt x="17257" y="8742"/>
                  </a:cubicBezTo>
                  <a:cubicBezTo>
                    <a:pt x="16481" y="8172"/>
                    <a:pt x="18056" y="0"/>
                    <a:pt x="18056" y="0"/>
                  </a:cubicBezTo>
                  <a:close/>
                </a:path>
              </a:pathLst>
            </a:custGeom>
            <a:solidFill>
              <a:srgbClr val="FF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66"/>
            <p:cNvSpPr/>
            <p:nvPr/>
          </p:nvSpPr>
          <p:spPr>
            <a:xfrm>
              <a:off x="3726950" y="1454025"/>
              <a:ext cx="288775" cy="222000"/>
            </a:xfrm>
            <a:custGeom>
              <a:avLst/>
              <a:gdLst/>
              <a:ahLst/>
              <a:cxnLst/>
              <a:rect l="l" t="t" r="r" b="b"/>
              <a:pathLst>
                <a:path w="11551" h="8880" extrusionOk="0">
                  <a:moveTo>
                    <a:pt x="11551" y="0"/>
                  </a:moveTo>
                  <a:lnTo>
                    <a:pt x="412" y="1119"/>
                  </a:lnTo>
                  <a:cubicBezTo>
                    <a:pt x="412" y="1119"/>
                    <a:pt x="1097" y="7875"/>
                    <a:pt x="1" y="8879"/>
                  </a:cubicBezTo>
                  <a:cubicBezTo>
                    <a:pt x="3744" y="8742"/>
                    <a:pt x="7396" y="8309"/>
                    <a:pt x="10546" y="7076"/>
                  </a:cubicBezTo>
                  <a:cubicBezTo>
                    <a:pt x="10660" y="4543"/>
                    <a:pt x="11551" y="0"/>
                    <a:pt x="11551" y="0"/>
                  </a:cubicBezTo>
                  <a:close/>
                </a:path>
              </a:pathLst>
            </a:custGeom>
            <a:solidFill>
              <a:srgbClr val="DF6E5C">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66"/>
            <p:cNvSpPr/>
            <p:nvPr/>
          </p:nvSpPr>
          <p:spPr>
            <a:xfrm>
              <a:off x="3577625" y="998900"/>
              <a:ext cx="528250" cy="627025"/>
            </a:xfrm>
            <a:custGeom>
              <a:avLst/>
              <a:gdLst/>
              <a:ahLst/>
              <a:cxnLst/>
              <a:rect l="l" t="t" r="r" b="b"/>
              <a:pathLst>
                <a:path w="21130" h="25081" extrusionOk="0">
                  <a:moveTo>
                    <a:pt x="10812" y="0"/>
                  </a:moveTo>
                  <a:cubicBezTo>
                    <a:pt x="10038" y="0"/>
                    <a:pt x="9202" y="94"/>
                    <a:pt x="8302" y="310"/>
                  </a:cubicBezTo>
                  <a:cubicBezTo>
                    <a:pt x="1363" y="1977"/>
                    <a:pt x="838" y="8253"/>
                    <a:pt x="405" y="13732"/>
                  </a:cubicBezTo>
                  <a:cubicBezTo>
                    <a:pt x="0" y="19119"/>
                    <a:pt x="1539" y="25081"/>
                    <a:pt x="7713" y="25081"/>
                  </a:cubicBezTo>
                  <a:cubicBezTo>
                    <a:pt x="7817" y="25081"/>
                    <a:pt x="7922" y="25079"/>
                    <a:pt x="8028" y="25076"/>
                  </a:cubicBezTo>
                  <a:cubicBezTo>
                    <a:pt x="12890" y="24916"/>
                    <a:pt x="21130" y="23021"/>
                    <a:pt x="18391" y="4236"/>
                  </a:cubicBezTo>
                  <a:cubicBezTo>
                    <a:pt x="18391" y="4236"/>
                    <a:pt x="16005" y="0"/>
                    <a:pt x="10812" y="0"/>
                  </a:cubicBezTo>
                  <a:close/>
                </a:path>
              </a:pathLst>
            </a:custGeom>
            <a:solidFill>
              <a:srgbClr val="FF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66"/>
            <p:cNvSpPr/>
            <p:nvPr/>
          </p:nvSpPr>
          <p:spPr>
            <a:xfrm>
              <a:off x="3978050" y="1251100"/>
              <a:ext cx="161475" cy="166875"/>
            </a:xfrm>
            <a:custGeom>
              <a:avLst/>
              <a:gdLst/>
              <a:ahLst/>
              <a:cxnLst/>
              <a:rect l="l" t="t" r="r" b="b"/>
              <a:pathLst>
                <a:path w="6459" h="6675" extrusionOk="0">
                  <a:moveTo>
                    <a:pt x="3205" y="0"/>
                  </a:moveTo>
                  <a:cubicBezTo>
                    <a:pt x="2601" y="0"/>
                    <a:pt x="2465" y="471"/>
                    <a:pt x="2465" y="471"/>
                  </a:cubicBezTo>
                  <a:cubicBezTo>
                    <a:pt x="2465" y="471"/>
                    <a:pt x="0" y="6291"/>
                    <a:pt x="2442" y="6656"/>
                  </a:cubicBezTo>
                  <a:cubicBezTo>
                    <a:pt x="2524" y="6669"/>
                    <a:pt x="2604" y="6674"/>
                    <a:pt x="2684" y="6674"/>
                  </a:cubicBezTo>
                  <a:cubicBezTo>
                    <a:pt x="5011" y="6674"/>
                    <a:pt x="6459" y="1661"/>
                    <a:pt x="4428" y="425"/>
                  </a:cubicBezTo>
                  <a:cubicBezTo>
                    <a:pt x="3889" y="108"/>
                    <a:pt x="3494" y="0"/>
                    <a:pt x="3205" y="0"/>
                  </a:cubicBezTo>
                  <a:close/>
                </a:path>
              </a:pathLst>
            </a:custGeom>
            <a:solidFill>
              <a:srgbClr val="FF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66"/>
            <p:cNvSpPr/>
            <p:nvPr/>
          </p:nvSpPr>
          <p:spPr>
            <a:xfrm>
              <a:off x="3880425" y="947625"/>
              <a:ext cx="284575" cy="404850"/>
            </a:xfrm>
            <a:custGeom>
              <a:avLst/>
              <a:gdLst/>
              <a:ahLst/>
              <a:cxnLst/>
              <a:rect l="l" t="t" r="r" b="b"/>
              <a:pathLst>
                <a:path w="11383" h="16194" extrusionOk="0">
                  <a:moveTo>
                    <a:pt x="5619" y="1"/>
                  </a:moveTo>
                  <a:cubicBezTo>
                    <a:pt x="5514" y="1"/>
                    <a:pt x="5407" y="4"/>
                    <a:pt x="5297" y="10"/>
                  </a:cubicBezTo>
                  <a:cubicBezTo>
                    <a:pt x="2073" y="215"/>
                    <a:pt x="0" y="2430"/>
                    <a:pt x="1957" y="2430"/>
                  </a:cubicBezTo>
                  <a:cubicBezTo>
                    <a:pt x="1967" y="2430"/>
                    <a:pt x="1978" y="2430"/>
                    <a:pt x="1988" y="2430"/>
                  </a:cubicBezTo>
                  <a:lnTo>
                    <a:pt x="1988" y="2430"/>
                  </a:lnTo>
                  <a:cubicBezTo>
                    <a:pt x="390" y="4552"/>
                    <a:pt x="4681" y="4393"/>
                    <a:pt x="2193" y="5123"/>
                  </a:cubicBezTo>
                  <a:cubicBezTo>
                    <a:pt x="1326" y="9232"/>
                    <a:pt x="4567" y="11834"/>
                    <a:pt x="4567" y="11834"/>
                  </a:cubicBezTo>
                  <a:lnTo>
                    <a:pt x="4795" y="16193"/>
                  </a:lnTo>
                  <a:lnTo>
                    <a:pt x="5982" y="16193"/>
                  </a:lnTo>
                  <a:cubicBezTo>
                    <a:pt x="5982" y="16193"/>
                    <a:pt x="5571" y="12884"/>
                    <a:pt x="6986" y="12450"/>
                  </a:cubicBezTo>
                  <a:cubicBezTo>
                    <a:pt x="7159" y="12394"/>
                    <a:pt x="7320" y="12370"/>
                    <a:pt x="7469" y="12370"/>
                  </a:cubicBezTo>
                  <a:cubicBezTo>
                    <a:pt x="8543" y="12370"/>
                    <a:pt x="9018" y="13637"/>
                    <a:pt x="9018" y="13637"/>
                  </a:cubicBezTo>
                  <a:cubicBezTo>
                    <a:pt x="11125" y="9692"/>
                    <a:pt x="11383" y="1"/>
                    <a:pt x="5619"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66"/>
            <p:cNvSpPr/>
            <p:nvPr/>
          </p:nvSpPr>
          <p:spPr>
            <a:xfrm>
              <a:off x="3562625" y="1165350"/>
              <a:ext cx="489600" cy="493650"/>
            </a:xfrm>
            <a:custGeom>
              <a:avLst/>
              <a:gdLst/>
              <a:ahLst/>
              <a:cxnLst/>
              <a:rect l="l" t="t" r="r" b="b"/>
              <a:pathLst>
                <a:path w="19584" h="19746" extrusionOk="0">
                  <a:moveTo>
                    <a:pt x="18338" y="1"/>
                  </a:moveTo>
                  <a:cubicBezTo>
                    <a:pt x="18247" y="1"/>
                    <a:pt x="18197" y="460"/>
                    <a:pt x="18268" y="1923"/>
                  </a:cubicBezTo>
                  <a:lnTo>
                    <a:pt x="18268" y="1923"/>
                  </a:lnTo>
                  <a:lnTo>
                    <a:pt x="18763" y="1322"/>
                  </a:lnTo>
                  <a:cubicBezTo>
                    <a:pt x="18763" y="1322"/>
                    <a:pt x="18492" y="1"/>
                    <a:pt x="18338" y="1"/>
                  </a:cubicBezTo>
                  <a:close/>
                  <a:moveTo>
                    <a:pt x="18268" y="1923"/>
                  </a:moveTo>
                  <a:lnTo>
                    <a:pt x="17279" y="3125"/>
                  </a:lnTo>
                  <a:cubicBezTo>
                    <a:pt x="17279" y="3125"/>
                    <a:pt x="18009" y="13122"/>
                    <a:pt x="15339" y="13875"/>
                  </a:cubicBezTo>
                  <a:cubicBezTo>
                    <a:pt x="15107" y="13941"/>
                    <a:pt x="14912" y="13972"/>
                    <a:pt x="14749" y="13972"/>
                  </a:cubicBezTo>
                  <a:cubicBezTo>
                    <a:pt x="13078" y="13972"/>
                    <a:pt x="14602" y="10836"/>
                    <a:pt x="11591" y="10836"/>
                  </a:cubicBezTo>
                  <a:cubicBezTo>
                    <a:pt x="11533" y="10836"/>
                    <a:pt x="11474" y="10837"/>
                    <a:pt x="11413" y="10840"/>
                  </a:cubicBezTo>
                  <a:cubicBezTo>
                    <a:pt x="10986" y="10853"/>
                    <a:pt x="10536" y="10857"/>
                    <a:pt x="10074" y="10857"/>
                  </a:cubicBezTo>
                  <a:cubicBezTo>
                    <a:pt x="9673" y="10857"/>
                    <a:pt x="9264" y="10854"/>
                    <a:pt x="8855" y="10854"/>
                  </a:cubicBezTo>
                  <a:cubicBezTo>
                    <a:pt x="5808" y="10854"/>
                    <a:pt x="2753" y="10987"/>
                    <a:pt x="3036" y="13236"/>
                  </a:cubicBezTo>
                  <a:cubicBezTo>
                    <a:pt x="3204" y="14498"/>
                    <a:pt x="3086" y="15027"/>
                    <a:pt x="2838" y="15027"/>
                  </a:cubicBezTo>
                  <a:cubicBezTo>
                    <a:pt x="2511" y="15027"/>
                    <a:pt x="1958" y="14109"/>
                    <a:pt x="1530" y="12734"/>
                  </a:cubicBezTo>
                  <a:lnTo>
                    <a:pt x="1530" y="12734"/>
                  </a:lnTo>
                  <a:cubicBezTo>
                    <a:pt x="1529" y="12735"/>
                    <a:pt x="0" y="18441"/>
                    <a:pt x="6095" y="19468"/>
                  </a:cubicBezTo>
                  <a:cubicBezTo>
                    <a:pt x="7130" y="19639"/>
                    <a:pt x="8211" y="19745"/>
                    <a:pt x="9285" y="19745"/>
                  </a:cubicBezTo>
                  <a:cubicBezTo>
                    <a:pt x="14507" y="19745"/>
                    <a:pt x="19584" y="17234"/>
                    <a:pt x="18694" y="7484"/>
                  </a:cubicBezTo>
                  <a:cubicBezTo>
                    <a:pt x="18452" y="4838"/>
                    <a:pt x="18323" y="3071"/>
                    <a:pt x="18268" y="1923"/>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66"/>
            <p:cNvSpPr/>
            <p:nvPr/>
          </p:nvSpPr>
          <p:spPr>
            <a:xfrm>
              <a:off x="3486725" y="803975"/>
              <a:ext cx="519875" cy="343500"/>
            </a:xfrm>
            <a:custGeom>
              <a:avLst/>
              <a:gdLst/>
              <a:ahLst/>
              <a:cxnLst/>
              <a:rect l="l" t="t" r="r" b="b"/>
              <a:pathLst>
                <a:path w="20795" h="13740" extrusionOk="0">
                  <a:moveTo>
                    <a:pt x="10849" y="1"/>
                  </a:moveTo>
                  <a:cubicBezTo>
                    <a:pt x="10004" y="1"/>
                    <a:pt x="9271" y="140"/>
                    <a:pt x="8743" y="438"/>
                  </a:cubicBezTo>
                  <a:cubicBezTo>
                    <a:pt x="7154" y="1331"/>
                    <a:pt x="8190" y="2340"/>
                    <a:pt x="9466" y="3074"/>
                  </a:cubicBezTo>
                  <a:lnTo>
                    <a:pt x="9466" y="3074"/>
                  </a:lnTo>
                  <a:cubicBezTo>
                    <a:pt x="8023" y="2482"/>
                    <a:pt x="6227" y="1857"/>
                    <a:pt x="5072" y="1857"/>
                  </a:cubicBezTo>
                  <a:cubicBezTo>
                    <a:pt x="4465" y="1857"/>
                    <a:pt x="4035" y="2030"/>
                    <a:pt x="3926" y="2469"/>
                  </a:cubicBezTo>
                  <a:cubicBezTo>
                    <a:pt x="3424" y="4501"/>
                    <a:pt x="7464" y="5505"/>
                    <a:pt x="7464" y="5505"/>
                  </a:cubicBezTo>
                  <a:cubicBezTo>
                    <a:pt x="7464" y="5505"/>
                    <a:pt x="6993" y="5488"/>
                    <a:pt x="6314" y="5488"/>
                  </a:cubicBezTo>
                  <a:cubicBezTo>
                    <a:pt x="4431" y="5488"/>
                    <a:pt x="953" y="5623"/>
                    <a:pt x="1507" y="6646"/>
                  </a:cubicBezTo>
                  <a:cubicBezTo>
                    <a:pt x="1766" y="7111"/>
                    <a:pt x="2374" y="7265"/>
                    <a:pt x="3071" y="7265"/>
                  </a:cubicBezTo>
                  <a:cubicBezTo>
                    <a:pt x="4464" y="7265"/>
                    <a:pt x="6208" y="6647"/>
                    <a:pt x="6209" y="6646"/>
                  </a:cubicBezTo>
                  <a:lnTo>
                    <a:pt x="6209" y="6646"/>
                  </a:lnTo>
                  <a:cubicBezTo>
                    <a:pt x="6208" y="6647"/>
                    <a:pt x="1" y="9066"/>
                    <a:pt x="2899" y="11348"/>
                  </a:cubicBezTo>
                  <a:cubicBezTo>
                    <a:pt x="3774" y="12032"/>
                    <a:pt x="4626" y="12271"/>
                    <a:pt x="5391" y="12271"/>
                  </a:cubicBezTo>
                  <a:cubicBezTo>
                    <a:pt x="7054" y="12271"/>
                    <a:pt x="8303" y="11140"/>
                    <a:pt x="8472" y="10979"/>
                  </a:cubicBezTo>
                  <a:lnTo>
                    <a:pt x="8472" y="10979"/>
                  </a:lnTo>
                  <a:cubicBezTo>
                    <a:pt x="8270" y="11178"/>
                    <a:pt x="6623" y="12900"/>
                    <a:pt x="9245" y="13631"/>
                  </a:cubicBezTo>
                  <a:cubicBezTo>
                    <a:pt x="9521" y="13706"/>
                    <a:pt x="9837" y="13739"/>
                    <a:pt x="10182" y="13739"/>
                  </a:cubicBezTo>
                  <a:cubicBezTo>
                    <a:pt x="13319" y="13739"/>
                    <a:pt x="18877" y="10960"/>
                    <a:pt x="18877" y="10960"/>
                  </a:cubicBezTo>
                  <a:cubicBezTo>
                    <a:pt x="18877" y="10960"/>
                    <a:pt x="19011" y="11023"/>
                    <a:pt x="19208" y="11023"/>
                  </a:cubicBezTo>
                  <a:cubicBezTo>
                    <a:pt x="19757" y="11023"/>
                    <a:pt x="20794" y="10541"/>
                    <a:pt x="20794" y="6898"/>
                  </a:cubicBezTo>
                  <a:cubicBezTo>
                    <a:pt x="20794" y="2860"/>
                    <a:pt x="14671" y="1"/>
                    <a:pt x="10849"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66"/>
            <p:cNvSpPr/>
            <p:nvPr/>
          </p:nvSpPr>
          <p:spPr>
            <a:xfrm>
              <a:off x="3774325" y="1196675"/>
              <a:ext cx="140400" cy="51375"/>
            </a:xfrm>
            <a:custGeom>
              <a:avLst/>
              <a:gdLst/>
              <a:ahLst/>
              <a:cxnLst/>
              <a:rect l="l" t="t" r="r" b="b"/>
              <a:pathLst>
                <a:path w="5616" h="2055" extrusionOk="0">
                  <a:moveTo>
                    <a:pt x="2694" y="0"/>
                  </a:moveTo>
                  <a:cubicBezTo>
                    <a:pt x="2580" y="0"/>
                    <a:pt x="2466" y="0"/>
                    <a:pt x="2374" y="23"/>
                  </a:cubicBezTo>
                  <a:cubicBezTo>
                    <a:pt x="2146" y="23"/>
                    <a:pt x="1941" y="69"/>
                    <a:pt x="1735" y="114"/>
                  </a:cubicBezTo>
                  <a:cubicBezTo>
                    <a:pt x="1553" y="160"/>
                    <a:pt x="1370" y="228"/>
                    <a:pt x="1187" y="297"/>
                  </a:cubicBezTo>
                  <a:cubicBezTo>
                    <a:pt x="1028" y="365"/>
                    <a:pt x="868" y="457"/>
                    <a:pt x="754" y="548"/>
                  </a:cubicBezTo>
                  <a:cubicBezTo>
                    <a:pt x="617" y="639"/>
                    <a:pt x="503" y="730"/>
                    <a:pt x="411" y="799"/>
                  </a:cubicBezTo>
                  <a:cubicBezTo>
                    <a:pt x="297" y="890"/>
                    <a:pt x="229" y="982"/>
                    <a:pt x="160" y="1050"/>
                  </a:cubicBezTo>
                  <a:cubicBezTo>
                    <a:pt x="46" y="1187"/>
                    <a:pt x="0" y="1278"/>
                    <a:pt x="0" y="1278"/>
                  </a:cubicBezTo>
                  <a:cubicBezTo>
                    <a:pt x="0" y="1278"/>
                    <a:pt x="92" y="1255"/>
                    <a:pt x="274" y="1233"/>
                  </a:cubicBezTo>
                  <a:cubicBezTo>
                    <a:pt x="434" y="1187"/>
                    <a:pt x="685" y="1164"/>
                    <a:pt x="959" y="1119"/>
                  </a:cubicBezTo>
                  <a:cubicBezTo>
                    <a:pt x="1096" y="1119"/>
                    <a:pt x="1256" y="1096"/>
                    <a:pt x="1416" y="1073"/>
                  </a:cubicBezTo>
                  <a:cubicBezTo>
                    <a:pt x="1484" y="1061"/>
                    <a:pt x="1564" y="1061"/>
                    <a:pt x="1647" y="1061"/>
                  </a:cubicBezTo>
                  <a:cubicBezTo>
                    <a:pt x="1729" y="1061"/>
                    <a:pt x="1815" y="1061"/>
                    <a:pt x="1895" y="1050"/>
                  </a:cubicBezTo>
                  <a:cubicBezTo>
                    <a:pt x="2001" y="1050"/>
                    <a:pt x="2108" y="1040"/>
                    <a:pt x="2214" y="1040"/>
                  </a:cubicBezTo>
                  <a:cubicBezTo>
                    <a:pt x="2268" y="1040"/>
                    <a:pt x="2321" y="1042"/>
                    <a:pt x="2374" y="1050"/>
                  </a:cubicBezTo>
                  <a:cubicBezTo>
                    <a:pt x="2466" y="1050"/>
                    <a:pt x="2557" y="1073"/>
                    <a:pt x="2625" y="1073"/>
                  </a:cubicBezTo>
                  <a:lnTo>
                    <a:pt x="2876" y="1096"/>
                  </a:lnTo>
                  <a:cubicBezTo>
                    <a:pt x="3059" y="1119"/>
                    <a:pt x="3219" y="1164"/>
                    <a:pt x="3379" y="1187"/>
                  </a:cubicBezTo>
                  <a:cubicBezTo>
                    <a:pt x="3538" y="1210"/>
                    <a:pt x="3675" y="1278"/>
                    <a:pt x="3835" y="1324"/>
                  </a:cubicBezTo>
                  <a:cubicBezTo>
                    <a:pt x="3995" y="1370"/>
                    <a:pt x="4155" y="1438"/>
                    <a:pt x="4292" y="1484"/>
                  </a:cubicBezTo>
                  <a:cubicBezTo>
                    <a:pt x="4451" y="1507"/>
                    <a:pt x="4565" y="1598"/>
                    <a:pt x="4702" y="1644"/>
                  </a:cubicBezTo>
                  <a:cubicBezTo>
                    <a:pt x="4817" y="1712"/>
                    <a:pt x="4954" y="1735"/>
                    <a:pt x="5068" y="1803"/>
                  </a:cubicBezTo>
                  <a:cubicBezTo>
                    <a:pt x="5159" y="1872"/>
                    <a:pt x="5250" y="1895"/>
                    <a:pt x="5342" y="1940"/>
                  </a:cubicBezTo>
                  <a:cubicBezTo>
                    <a:pt x="5501" y="2009"/>
                    <a:pt x="5615" y="2054"/>
                    <a:pt x="5615" y="2054"/>
                  </a:cubicBezTo>
                  <a:cubicBezTo>
                    <a:pt x="5615" y="2054"/>
                    <a:pt x="5570" y="1963"/>
                    <a:pt x="5501" y="1780"/>
                  </a:cubicBezTo>
                  <a:cubicBezTo>
                    <a:pt x="5456" y="1712"/>
                    <a:pt x="5410" y="1598"/>
                    <a:pt x="5342" y="1507"/>
                  </a:cubicBezTo>
                  <a:cubicBezTo>
                    <a:pt x="5273" y="1370"/>
                    <a:pt x="5182" y="1278"/>
                    <a:pt x="5068" y="1141"/>
                  </a:cubicBezTo>
                  <a:cubicBezTo>
                    <a:pt x="4976" y="1027"/>
                    <a:pt x="4862" y="890"/>
                    <a:pt x="4725" y="776"/>
                  </a:cubicBezTo>
                  <a:cubicBezTo>
                    <a:pt x="4565" y="685"/>
                    <a:pt x="4429" y="548"/>
                    <a:pt x="4246" y="434"/>
                  </a:cubicBezTo>
                  <a:cubicBezTo>
                    <a:pt x="4063" y="365"/>
                    <a:pt x="3881" y="251"/>
                    <a:pt x="3652" y="183"/>
                  </a:cubicBezTo>
                  <a:cubicBezTo>
                    <a:pt x="3447" y="114"/>
                    <a:pt x="3242" y="46"/>
                    <a:pt x="3013" y="46"/>
                  </a:cubicBezTo>
                  <a:lnTo>
                    <a:pt x="2694" y="0"/>
                  </a:ln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66"/>
            <p:cNvSpPr/>
            <p:nvPr/>
          </p:nvSpPr>
          <p:spPr>
            <a:xfrm>
              <a:off x="3603700" y="1193075"/>
              <a:ext cx="106175" cy="43000"/>
            </a:xfrm>
            <a:custGeom>
              <a:avLst/>
              <a:gdLst/>
              <a:ahLst/>
              <a:cxnLst/>
              <a:rect l="l" t="t" r="r" b="b"/>
              <a:pathLst>
                <a:path w="4247" h="1720" extrusionOk="0">
                  <a:moveTo>
                    <a:pt x="2116" y="1"/>
                  </a:moveTo>
                  <a:cubicBezTo>
                    <a:pt x="2080" y="1"/>
                    <a:pt x="2044" y="3"/>
                    <a:pt x="2009" y="7"/>
                  </a:cubicBezTo>
                  <a:lnTo>
                    <a:pt x="1735" y="53"/>
                  </a:lnTo>
                  <a:cubicBezTo>
                    <a:pt x="1644" y="76"/>
                    <a:pt x="1553" y="98"/>
                    <a:pt x="1461" y="121"/>
                  </a:cubicBezTo>
                  <a:cubicBezTo>
                    <a:pt x="1370" y="144"/>
                    <a:pt x="1302" y="190"/>
                    <a:pt x="1210" y="235"/>
                  </a:cubicBezTo>
                  <a:cubicBezTo>
                    <a:pt x="1142" y="258"/>
                    <a:pt x="1073" y="304"/>
                    <a:pt x="982" y="350"/>
                  </a:cubicBezTo>
                  <a:cubicBezTo>
                    <a:pt x="708" y="532"/>
                    <a:pt x="503" y="738"/>
                    <a:pt x="343" y="966"/>
                  </a:cubicBezTo>
                  <a:cubicBezTo>
                    <a:pt x="46" y="1377"/>
                    <a:pt x="1" y="1719"/>
                    <a:pt x="1" y="1719"/>
                  </a:cubicBezTo>
                  <a:cubicBezTo>
                    <a:pt x="1" y="1719"/>
                    <a:pt x="69" y="1696"/>
                    <a:pt x="206" y="1628"/>
                  </a:cubicBezTo>
                  <a:cubicBezTo>
                    <a:pt x="320" y="1559"/>
                    <a:pt x="503" y="1468"/>
                    <a:pt x="685" y="1354"/>
                  </a:cubicBezTo>
                  <a:cubicBezTo>
                    <a:pt x="891" y="1263"/>
                    <a:pt x="1119" y="1171"/>
                    <a:pt x="1347" y="1080"/>
                  </a:cubicBezTo>
                  <a:cubicBezTo>
                    <a:pt x="1484" y="1057"/>
                    <a:pt x="1598" y="1011"/>
                    <a:pt x="1713" y="989"/>
                  </a:cubicBezTo>
                  <a:cubicBezTo>
                    <a:pt x="1781" y="989"/>
                    <a:pt x="1850" y="966"/>
                    <a:pt x="1895" y="966"/>
                  </a:cubicBezTo>
                  <a:lnTo>
                    <a:pt x="2078" y="943"/>
                  </a:lnTo>
                  <a:cubicBezTo>
                    <a:pt x="2116" y="935"/>
                    <a:pt x="2156" y="933"/>
                    <a:pt x="2198" y="933"/>
                  </a:cubicBezTo>
                  <a:cubicBezTo>
                    <a:pt x="2281" y="933"/>
                    <a:pt x="2367" y="943"/>
                    <a:pt x="2443" y="943"/>
                  </a:cubicBezTo>
                  <a:cubicBezTo>
                    <a:pt x="2557" y="943"/>
                    <a:pt x="2694" y="966"/>
                    <a:pt x="2808" y="989"/>
                  </a:cubicBezTo>
                  <a:cubicBezTo>
                    <a:pt x="2922" y="1011"/>
                    <a:pt x="3059" y="1057"/>
                    <a:pt x="3173" y="1080"/>
                  </a:cubicBezTo>
                  <a:cubicBezTo>
                    <a:pt x="3288" y="1103"/>
                    <a:pt x="3402" y="1148"/>
                    <a:pt x="3493" y="1171"/>
                  </a:cubicBezTo>
                  <a:cubicBezTo>
                    <a:pt x="3607" y="1217"/>
                    <a:pt x="3721" y="1240"/>
                    <a:pt x="3790" y="1285"/>
                  </a:cubicBezTo>
                  <a:cubicBezTo>
                    <a:pt x="3881" y="1308"/>
                    <a:pt x="3972" y="1331"/>
                    <a:pt x="4041" y="1377"/>
                  </a:cubicBezTo>
                  <a:cubicBezTo>
                    <a:pt x="4178" y="1422"/>
                    <a:pt x="4246" y="1422"/>
                    <a:pt x="4246" y="1422"/>
                  </a:cubicBezTo>
                  <a:cubicBezTo>
                    <a:pt x="4246" y="1422"/>
                    <a:pt x="4223" y="1354"/>
                    <a:pt x="4155" y="1217"/>
                  </a:cubicBezTo>
                  <a:cubicBezTo>
                    <a:pt x="4109" y="1171"/>
                    <a:pt x="4064" y="1080"/>
                    <a:pt x="4018" y="989"/>
                  </a:cubicBezTo>
                  <a:cubicBezTo>
                    <a:pt x="3972" y="897"/>
                    <a:pt x="3881" y="806"/>
                    <a:pt x="3790" y="738"/>
                  </a:cubicBezTo>
                  <a:cubicBezTo>
                    <a:pt x="3698" y="646"/>
                    <a:pt x="3607" y="532"/>
                    <a:pt x="3493" y="441"/>
                  </a:cubicBezTo>
                  <a:cubicBezTo>
                    <a:pt x="3356" y="372"/>
                    <a:pt x="3219" y="281"/>
                    <a:pt x="3082" y="190"/>
                  </a:cubicBezTo>
                  <a:cubicBezTo>
                    <a:pt x="2922" y="144"/>
                    <a:pt x="2740" y="76"/>
                    <a:pt x="2580" y="53"/>
                  </a:cubicBezTo>
                  <a:cubicBezTo>
                    <a:pt x="2432" y="34"/>
                    <a:pt x="2270" y="1"/>
                    <a:pt x="2116" y="1"/>
                  </a:cubicBez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66"/>
            <p:cNvSpPr/>
            <p:nvPr/>
          </p:nvSpPr>
          <p:spPr>
            <a:xfrm>
              <a:off x="3681300" y="1242875"/>
              <a:ext cx="52525" cy="202600"/>
            </a:xfrm>
            <a:custGeom>
              <a:avLst/>
              <a:gdLst/>
              <a:ahLst/>
              <a:cxnLst/>
              <a:rect l="l" t="t" r="r" b="b"/>
              <a:pathLst>
                <a:path w="2101" h="8104" extrusionOk="0">
                  <a:moveTo>
                    <a:pt x="1097" y="1"/>
                  </a:moveTo>
                  <a:cubicBezTo>
                    <a:pt x="937" y="617"/>
                    <a:pt x="823" y="1233"/>
                    <a:pt x="708" y="1850"/>
                  </a:cubicBezTo>
                  <a:cubicBezTo>
                    <a:pt x="594" y="2466"/>
                    <a:pt x="503" y="3082"/>
                    <a:pt x="412" y="3699"/>
                  </a:cubicBezTo>
                  <a:cubicBezTo>
                    <a:pt x="366" y="3995"/>
                    <a:pt x="343" y="4315"/>
                    <a:pt x="298" y="4634"/>
                  </a:cubicBezTo>
                  <a:cubicBezTo>
                    <a:pt x="252" y="4931"/>
                    <a:pt x="229" y="5251"/>
                    <a:pt x="184" y="5547"/>
                  </a:cubicBezTo>
                  <a:cubicBezTo>
                    <a:pt x="115" y="6187"/>
                    <a:pt x="69" y="6803"/>
                    <a:pt x="24" y="7419"/>
                  </a:cubicBezTo>
                  <a:lnTo>
                    <a:pt x="1" y="7602"/>
                  </a:lnTo>
                  <a:lnTo>
                    <a:pt x="161" y="7647"/>
                  </a:lnTo>
                  <a:cubicBezTo>
                    <a:pt x="800" y="7830"/>
                    <a:pt x="1439" y="8013"/>
                    <a:pt x="2101" y="8104"/>
                  </a:cubicBezTo>
                  <a:cubicBezTo>
                    <a:pt x="1581" y="7813"/>
                    <a:pt x="1022" y="7559"/>
                    <a:pt x="478" y="7326"/>
                  </a:cubicBezTo>
                  <a:lnTo>
                    <a:pt x="478" y="7326"/>
                  </a:lnTo>
                  <a:cubicBezTo>
                    <a:pt x="562" y="6756"/>
                    <a:pt x="645" y="6186"/>
                    <a:pt x="708" y="5616"/>
                  </a:cubicBezTo>
                  <a:cubicBezTo>
                    <a:pt x="754" y="5296"/>
                    <a:pt x="777" y="5000"/>
                    <a:pt x="823" y="4680"/>
                  </a:cubicBezTo>
                  <a:cubicBezTo>
                    <a:pt x="845" y="4383"/>
                    <a:pt x="891" y="4064"/>
                    <a:pt x="914" y="3744"/>
                  </a:cubicBezTo>
                  <a:cubicBezTo>
                    <a:pt x="960" y="3128"/>
                    <a:pt x="1005" y="2512"/>
                    <a:pt x="1051" y="1873"/>
                  </a:cubicBezTo>
                  <a:cubicBezTo>
                    <a:pt x="1074" y="1256"/>
                    <a:pt x="1097" y="640"/>
                    <a:pt x="1097" y="1"/>
                  </a:cubicBezTo>
                  <a:close/>
                </a:path>
              </a:pathLst>
            </a:custGeom>
            <a:solidFill>
              <a:srgbClr val="CF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66"/>
            <p:cNvSpPr/>
            <p:nvPr/>
          </p:nvSpPr>
          <p:spPr>
            <a:xfrm>
              <a:off x="4048800" y="1274275"/>
              <a:ext cx="47375" cy="115850"/>
            </a:xfrm>
            <a:custGeom>
              <a:avLst/>
              <a:gdLst/>
              <a:ahLst/>
              <a:cxnLst/>
              <a:rect l="l" t="t" r="r" b="b"/>
              <a:pathLst>
                <a:path w="1895" h="4634" extrusionOk="0">
                  <a:moveTo>
                    <a:pt x="845" y="0"/>
                  </a:moveTo>
                  <a:cubicBezTo>
                    <a:pt x="708" y="0"/>
                    <a:pt x="548" y="23"/>
                    <a:pt x="434" y="114"/>
                  </a:cubicBezTo>
                  <a:cubicBezTo>
                    <a:pt x="320" y="206"/>
                    <a:pt x="251" y="320"/>
                    <a:pt x="206" y="434"/>
                  </a:cubicBezTo>
                  <a:cubicBezTo>
                    <a:pt x="115" y="639"/>
                    <a:pt x="69" y="868"/>
                    <a:pt x="46" y="1073"/>
                  </a:cubicBezTo>
                  <a:cubicBezTo>
                    <a:pt x="0" y="1301"/>
                    <a:pt x="0" y="1507"/>
                    <a:pt x="0" y="1712"/>
                  </a:cubicBezTo>
                  <a:cubicBezTo>
                    <a:pt x="0" y="2146"/>
                    <a:pt x="23" y="2557"/>
                    <a:pt x="92" y="2968"/>
                  </a:cubicBezTo>
                  <a:lnTo>
                    <a:pt x="115" y="3059"/>
                  </a:lnTo>
                  <a:lnTo>
                    <a:pt x="183" y="3105"/>
                  </a:lnTo>
                  <a:lnTo>
                    <a:pt x="297" y="3150"/>
                  </a:lnTo>
                  <a:cubicBezTo>
                    <a:pt x="320" y="3173"/>
                    <a:pt x="366" y="3196"/>
                    <a:pt x="388" y="3219"/>
                  </a:cubicBezTo>
                  <a:cubicBezTo>
                    <a:pt x="434" y="3264"/>
                    <a:pt x="503" y="3310"/>
                    <a:pt x="548" y="3356"/>
                  </a:cubicBezTo>
                  <a:cubicBezTo>
                    <a:pt x="571" y="3378"/>
                    <a:pt x="571" y="3424"/>
                    <a:pt x="594" y="3447"/>
                  </a:cubicBezTo>
                  <a:cubicBezTo>
                    <a:pt x="617" y="3470"/>
                    <a:pt x="617" y="3515"/>
                    <a:pt x="617" y="3538"/>
                  </a:cubicBezTo>
                  <a:cubicBezTo>
                    <a:pt x="640" y="3607"/>
                    <a:pt x="640" y="3675"/>
                    <a:pt x="617" y="3766"/>
                  </a:cubicBezTo>
                  <a:cubicBezTo>
                    <a:pt x="594" y="3903"/>
                    <a:pt x="525" y="4063"/>
                    <a:pt x="434" y="4223"/>
                  </a:cubicBezTo>
                  <a:cubicBezTo>
                    <a:pt x="343" y="4360"/>
                    <a:pt x="251" y="4497"/>
                    <a:pt x="115" y="4634"/>
                  </a:cubicBezTo>
                  <a:cubicBezTo>
                    <a:pt x="274" y="4543"/>
                    <a:pt x="411" y="4428"/>
                    <a:pt x="525" y="4291"/>
                  </a:cubicBezTo>
                  <a:cubicBezTo>
                    <a:pt x="662" y="4155"/>
                    <a:pt x="776" y="3995"/>
                    <a:pt x="822" y="3812"/>
                  </a:cubicBezTo>
                  <a:cubicBezTo>
                    <a:pt x="868" y="3721"/>
                    <a:pt x="891" y="3630"/>
                    <a:pt x="868" y="3515"/>
                  </a:cubicBezTo>
                  <a:cubicBezTo>
                    <a:pt x="868" y="3470"/>
                    <a:pt x="868" y="3401"/>
                    <a:pt x="845" y="3356"/>
                  </a:cubicBezTo>
                  <a:cubicBezTo>
                    <a:pt x="822" y="3310"/>
                    <a:pt x="799" y="3242"/>
                    <a:pt x="776" y="3219"/>
                  </a:cubicBezTo>
                  <a:cubicBezTo>
                    <a:pt x="731" y="3105"/>
                    <a:pt x="640" y="3036"/>
                    <a:pt x="571" y="2968"/>
                  </a:cubicBezTo>
                  <a:cubicBezTo>
                    <a:pt x="548" y="2945"/>
                    <a:pt x="503" y="2922"/>
                    <a:pt x="457" y="2876"/>
                  </a:cubicBezTo>
                  <a:lnTo>
                    <a:pt x="407" y="2851"/>
                  </a:lnTo>
                  <a:lnTo>
                    <a:pt x="407" y="2851"/>
                  </a:lnTo>
                  <a:cubicBezTo>
                    <a:pt x="386" y="2484"/>
                    <a:pt x="366" y="2098"/>
                    <a:pt x="366" y="1712"/>
                  </a:cubicBezTo>
                  <a:cubicBezTo>
                    <a:pt x="388" y="1324"/>
                    <a:pt x="411" y="913"/>
                    <a:pt x="525" y="571"/>
                  </a:cubicBezTo>
                  <a:cubicBezTo>
                    <a:pt x="594" y="411"/>
                    <a:pt x="685" y="320"/>
                    <a:pt x="822" y="320"/>
                  </a:cubicBezTo>
                  <a:cubicBezTo>
                    <a:pt x="891" y="320"/>
                    <a:pt x="982" y="343"/>
                    <a:pt x="1073" y="388"/>
                  </a:cubicBezTo>
                  <a:cubicBezTo>
                    <a:pt x="1164" y="411"/>
                    <a:pt x="1256" y="457"/>
                    <a:pt x="1324" y="502"/>
                  </a:cubicBezTo>
                  <a:cubicBezTo>
                    <a:pt x="1393" y="548"/>
                    <a:pt x="1484" y="617"/>
                    <a:pt x="1530" y="685"/>
                  </a:cubicBezTo>
                  <a:cubicBezTo>
                    <a:pt x="1598" y="754"/>
                    <a:pt x="1667" y="822"/>
                    <a:pt x="1689" y="913"/>
                  </a:cubicBezTo>
                  <a:cubicBezTo>
                    <a:pt x="1781" y="1096"/>
                    <a:pt x="1826" y="1301"/>
                    <a:pt x="1849" y="1507"/>
                  </a:cubicBezTo>
                  <a:cubicBezTo>
                    <a:pt x="1895" y="1301"/>
                    <a:pt x="1895" y="1073"/>
                    <a:pt x="1826" y="868"/>
                  </a:cubicBezTo>
                  <a:cubicBezTo>
                    <a:pt x="1804" y="754"/>
                    <a:pt x="1758" y="662"/>
                    <a:pt x="1689" y="571"/>
                  </a:cubicBezTo>
                  <a:cubicBezTo>
                    <a:pt x="1621" y="457"/>
                    <a:pt x="1553" y="388"/>
                    <a:pt x="1461" y="297"/>
                  </a:cubicBezTo>
                  <a:cubicBezTo>
                    <a:pt x="1393" y="229"/>
                    <a:pt x="1279" y="160"/>
                    <a:pt x="1164" y="114"/>
                  </a:cubicBezTo>
                  <a:cubicBezTo>
                    <a:pt x="1073" y="69"/>
                    <a:pt x="982" y="46"/>
                    <a:pt x="845" y="0"/>
                  </a:cubicBezTo>
                  <a:close/>
                </a:path>
              </a:pathLst>
            </a:custGeom>
            <a:solidFill>
              <a:srgbClr val="CF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66"/>
            <p:cNvSpPr/>
            <p:nvPr/>
          </p:nvSpPr>
          <p:spPr>
            <a:xfrm>
              <a:off x="3789725" y="1288525"/>
              <a:ext cx="79925" cy="58800"/>
            </a:xfrm>
            <a:custGeom>
              <a:avLst/>
              <a:gdLst/>
              <a:ahLst/>
              <a:cxnLst/>
              <a:rect l="l" t="t" r="r" b="b"/>
              <a:pathLst>
                <a:path w="3197" h="2352" extrusionOk="0">
                  <a:moveTo>
                    <a:pt x="115" y="1"/>
                  </a:moveTo>
                  <a:cubicBezTo>
                    <a:pt x="115" y="1"/>
                    <a:pt x="92" y="92"/>
                    <a:pt x="69" y="229"/>
                  </a:cubicBezTo>
                  <a:cubicBezTo>
                    <a:pt x="46" y="321"/>
                    <a:pt x="24" y="412"/>
                    <a:pt x="1" y="526"/>
                  </a:cubicBezTo>
                  <a:cubicBezTo>
                    <a:pt x="1" y="640"/>
                    <a:pt x="1" y="754"/>
                    <a:pt x="1" y="914"/>
                  </a:cubicBezTo>
                  <a:cubicBezTo>
                    <a:pt x="24" y="1051"/>
                    <a:pt x="46" y="1188"/>
                    <a:pt x="115" y="1348"/>
                  </a:cubicBezTo>
                  <a:cubicBezTo>
                    <a:pt x="183" y="1507"/>
                    <a:pt x="252" y="1667"/>
                    <a:pt x="389" y="1804"/>
                  </a:cubicBezTo>
                  <a:cubicBezTo>
                    <a:pt x="457" y="1895"/>
                    <a:pt x="526" y="1964"/>
                    <a:pt x="594" y="2010"/>
                  </a:cubicBezTo>
                  <a:cubicBezTo>
                    <a:pt x="685" y="2078"/>
                    <a:pt x="754" y="2147"/>
                    <a:pt x="845" y="2192"/>
                  </a:cubicBezTo>
                  <a:cubicBezTo>
                    <a:pt x="959" y="2215"/>
                    <a:pt x="1051" y="2283"/>
                    <a:pt x="1142" y="2283"/>
                  </a:cubicBezTo>
                  <a:cubicBezTo>
                    <a:pt x="1256" y="2306"/>
                    <a:pt x="1347" y="2329"/>
                    <a:pt x="1462" y="2352"/>
                  </a:cubicBezTo>
                  <a:lnTo>
                    <a:pt x="1758" y="2329"/>
                  </a:lnTo>
                  <a:cubicBezTo>
                    <a:pt x="1872" y="2306"/>
                    <a:pt x="1964" y="2283"/>
                    <a:pt x="2055" y="2238"/>
                  </a:cubicBezTo>
                  <a:cubicBezTo>
                    <a:pt x="2169" y="2215"/>
                    <a:pt x="2238" y="2169"/>
                    <a:pt x="2329" y="2124"/>
                  </a:cubicBezTo>
                  <a:cubicBezTo>
                    <a:pt x="2420" y="2078"/>
                    <a:pt x="2489" y="2010"/>
                    <a:pt x="2557" y="1941"/>
                  </a:cubicBezTo>
                  <a:cubicBezTo>
                    <a:pt x="2717" y="1827"/>
                    <a:pt x="2808" y="1667"/>
                    <a:pt x="2900" y="1553"/>
                  </a:cubicBezTo>
                  <a:cubicBezTo>
                    <a:pt x="2991" y="1393"/>
                    <a:pt x="3036" y="1256"/>
                    <a:pt x="3105" y="1119"/>
                  </a:cubicBezTo>
                  <a:cubicBezTo>
                    <a:pt x="3128" y="982"/>
                    <a:pt x="3151" y="845"/>
                    <a:pt x="3173" y="754"/>
                  </a:cubicBezTo>
                  <a:cubicBezTo>
                    <a:pt x="3196" y="640"/>
                    <a:pt x="3173" y="549"/>
                    <a:pt x="3173" y="457"/>
                  </a:cubicBezTo>
                  <a:cubicBezTo>
                    <a:pt x="3173" y="298"/>
                    <a:pt x="3173" y="229"/>
                    <a:pt x="3173" y="229"/>
                  </a:cubicBezTo>
                  <a:cubicBezTo>
                    <a:pt x="3173" y="229"/>
                    <a:pt x="3128" y="298"/>
                    <a:pt x="3082" y="435"/>
                  </a:cubicBezTo>
                  <a:cubicBezTo>
                    <a:pt x="3036" y="526"/>
                    <a:pt x="3014" y="617"/>
                    <a:pt x="2968" y="709"/>
                  </a:cubicBezTo>
                  <a:cubicBezTo>
                    <a:pt x="2922" y="800"/>
                    <a:pt x="2854" y="891"/>
                    <a:pt x="2808" y="1005"/>
                  </a:cubicBezTo>
                  <a:cubicBezTo>
                    <a:pt x="2740" y="1097"/>
                    <a:pt x="2671" y="1211"/>
                    <a:pt x="2580" y="1302"/>
                  </a:cubicBezTo>
                  <a:cubicBezTo>
                    <a:pt x="2489" y="1393"/>
                    <a:pt x="2397" y="1507"/>
                    <a:pt x="2260" y="1576"/>
                  </a:cubicBezTo>
                  <a:cubicBezTo>
                    <a:pt x="2169" y="1667"/>
                    <a:pt x="2009" y="1690"/>
                    <a:pt x="1895" y="1758"/>
                  </a:cubicBezTo>
                  <a:lnTo>
                    <a:pt x="1690" y="1804"/>
                  </a:lnTo>
                  <a:lnTo>
                    <a:pt x="1484" y="1804"/>
                  </a:lnTo>
                  <a:cubicBezTo>
                    <a:pt x="1416" y="1804"/>
                    <a:pt x="1347" y="1781"/>
                    <a:pt x="1279" y="1781"/>
                  </a:cubicBezTo>
                  <a:cubicBezTo>
                    <a:pt x="1210" y="1758"/>
                    <a:pt x="1142" y="1736"/>
                    <a:pt x="1073" y="1713"/>
                  </a:cubicBezTo>
                  <a:cubicBezTo>
                    <a:pt x="1005" y="1690"/>
                    <a:pt x="959" y="1644"/>
                    <a:pt x="891" y="1622"/>
                  </a:cubicBezTo>
                  <a:cubicBezTo>
                    <a:pt x="845" y="1576"/>
                    <a:pt x="777" y="1530"/>
                    <a:pt x="731" y="1485"/>
                  </a:cubicBezTo>
                  <a:cubicBezTo>
                    <a:pt x="640" y="1393"/>
                    <a:pt x="549" y="1279"/>
                    <a:pt x="480" y="1188"/>
                  </a:cubicBezTo>
                  <a:cubicBezTo>
                    <a:pt x="412" y="1074"/>
                    <a:pt x="366" y="937"/>
                    <a:pt x="320" y="845"/>
                  </a:cubicBezTo>
                  <a:cubicBezTo>
                    <a:pt x="275" y="709"/>
                    <a:pt x="252" y="617"/>
                    <a:pt x="206" y="503"/>
                  </a:cubicBezTo>
                  <a:cubicBezTo>
                    <a:pt x="183" y="412"/>
                    <a:pt x="183" y="321"/>
                    <a:pt x="160" y="252"/>
                  </a:cubicBezTo>
                  <a:cubicBezTo>
                    <a:pt x="138" y="92"/>
                    <a:pt x="115" y="1"/>
                    <a:pt x="115" y="1"/>
                  </a:cubicBezTo>
                  <a:close/>
                </a:path>
              </a:pathLst>
            </a:custGeom>
            <a:solidFill>
              <a:srgbClr val="18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66"/>
            <p:cNvSpPr/>
            <p:nvPr/>
          </p:nvSpPr>
          <p:spPr>
            <a:xfrm>
              <a:off x="3609400" y="1279400"/>
              <a:ext cx="75925" cy="57675"/>
            </a:xfrm>
            <a:custGeom>
              <a:avLst/>
              <a:gdLst/>
              <a:ahLst/>
              <a:cxnLst/>
              <a:rect l="l" t="t" r="r" b="b"/>
              <a:pathLst>
                <a:path w="3037" h="2307" extrusionOk="0">
                  <a:moveTo>
                    <a:pt x="115" y="1"/>
                  </a:moveTo>
                  <a:cubicBezTo>
                    <a:pt x="115" y="1"/>
                    <a:pt x="92" y="69"/>
                    <a:pt x="47" y="229"/>
                  </a:cubicBezTo>
                  <a:cubicBezTo>
                    <a:pt x="47" y="297"/>
                    <a:pt x="1" y="389"/>
                    <a:pt x="1" y="503"/>
                  </a:cubicBezTo>
                  <a:cubicBezTo>
                    <a:pt x="1" y="617"/>
                    <a:pt x="1" y="731"/>
                    <a:pt x="1" y="868"/>
                  </a:cubicBezTo>
                  <a:cubicBezTo>
                    <a:pt x="24" y="1005"/>
                    <a:pt x="47" y="1165"/>
                    <a:pt x="92" y="1325"/>
                  </a:cubicBezTo>
                  <a:cubicBezTo>
                    <a:pt x="161" y="1462"/>
                    <a:pt x="206" y="1644"/>
                    <a:pt x="343" y="1781"/>
                  </a:cubicBezTo>
                  <a:cubicBezTo>
                    <a:pt x="389" y="1850"/>
                    <a:pt x="457" y="1918"/>
                    <a:pt x="549" y="1987"/>
                  </a:cubicBezTo>
                  <a:cubicBezTo>
                    <a:pt x="617" y="2032"/>
                    <a:pt x="686" y="2123"/>
                    <a:pt x="777" y="2146"/>
                  </a:cubicBezTo>
                  <a:cubicBezTo>
                    <a:pt x="891" y="2192"/>
                    <a:pt x="982" y="2238"/>
                    <a:pt x="1074" y="2260"/>
                  </a:cubicBezTo>
                  <a:cubicBezTo>
                    <a:pt x="1165" y="2283"/>
                    <a:pt x="1279" y="2306"/>
                    <a:pt x="1370" y="2306"/>
                  </a:cubicBezTo>
                  <a:lnTo>
                    <a:pt x="1690" y="2306"/>
                  </a:lnTo>
                  <a:cubicBezTo>
                    <a:pt x="1781" y="2260"/>
                    <a:pt x="1895" y="2238"/>
                    <a:pt x="1987" y="2215"/>
                  </a:cubicBezTo>
                  <a:cubicBezTo>
                    <a:pt x="2169" y="2123"/>
                    <a:pt x="2329" y="2032"/>
                    <a:pt x="2466" y="1895"/>
                  </a:cubicBezTo>
                  <a:cubicBezTo>
                    <a:pt x="2603" y="1781"/>
                    <a:pt x="2694" y="1621"/>
                    <a:pt x="2786" y="1484"/>
                  </a:cubicBezTo>
                  <a:cubicBezTo>
                    <a:pt x="2854" y="1347"/>
                    <a:pt x="2923" y="1210"/>
                    <a:pt x="2968" y="1074"/>
                  </a:cubicBezTo>
                  <a:cubicBezTo>
                    <a:pt x="2991" y="937"/>
                    <a:pt x="3014" y="822"/>
                    <a:pt x="3037" y="708"/>
                  </a:cubicBezTo>
                  <a:cubicBezTo>
                    <a:pt x="3037" y="594"/>
                    <a:pt x="3037" y="503"/>
                    <a:pt x="3037" y="434"/>
                  </a:cubicBezTo>
                  <a:cubicBezTo>
                    <a:pt x="3037" y="275"/>
                    <a:pt x="3014" y="183"/>
                    <a:pt x="3014" y="183"/>
                  </a:cubicBezTo>
                  <a:cubicBezTo>
                    <a:pt x="3014" y="183"/>
                    <a:pt x="2991" y="275"/>
                    <a:pt x="2923" y="412"/>
                  </a:cubicBezTo>
                  <a:cubicBezTo>
                    <a:pt x="2900" y="480"/>
                    <a:pt x="2877" y="571"/>
                    <a:pt x="2831" y="663"/>
                  </a:cubicBezTo>
                  <a:cubicBezTo>
                    <a:pt x="2786" y="754"/>
                    <a:pt x="2740" y="845"/>
                    <a:pt x="2671" y="959"/>
                  </a:cubicBezTo>
                  <a:cubicBezTo>
                    <a:pt x="2603" y="1051"/>
                    <a:pt x="2535" y="1165"/>
                    <a:pt x="2466" y="1256"/>
                  </a:cubicBezTo>
                  <a:cubicBezTo>
                    <a:pt x="2352" y="1347"/>
                    <a:pt x="2283" y="1462"/>
                    <a:pt x="2169" y="1530"/>
                  </a:cubicBezTo>
                  <a:cubicBezTo>
                    <a:pt x="2055" y="1621"/>
                    <a:pt x="1918" y="1667"/>
                    <a:pt x="1804" y="1735"/>
                  </a:cubicBezTo>
                  <a:cubicBezTo>
                    <a:pt x="1736" y="1735"/>
                    <a:pt x="1667" y="1758"/>
                    <a:pt x="1599" y="1781"/>
                  </a:cubicBezTo>
                  <a:lnTo>
                    <a:pt x="1393" y="1781"/>
                  </a:lnTo>
                  <a:cubicBezTo>
                    <a:pt x="1325" y="1781"/>
                    <a:pt x="1279" y="1758"/>
                    <a:pt x="1211" y="1758"/>
                  </a:cubicBezTo>
                  <a:cubicBezTo>
                    <a:pt x="1142" y="1758"/>
                    <a:pt x="1074" y="1713"/>
                    <a:pt x="1005" y="1690"/>
                  </a:cubicBezTo>
                  <a:cubicBezTo>
                    <a:pt x="891" y="1644"/>
                    <a:pt x="777" y="1576"/>
                    <a:pt x="686" y="1462"/>
                  </a:cubicBezTo>
                  <a:cubicBezTo>
                    <a:pt x="594" y="1393"/>
                    <a:pt x="526" y="1256"/>
                    <a:pt x="457" y="1165"/>
                  </a:cubicBezTo>
                  <a:cubicBezTo>
                    <a:pt x="389" y="1051"/>
                    <a:pt x="343" y="914"/>
                    <a:pt x="298" y="822"/>
                  </a:cubicBezTo>
                  <a:cubicBezTo>
                    <a:pt x="275" y="708"/>
                    <a:pt x="229" y="594"/>
                    <a:pt x="206" y="480"/>
                  </a:cubicBezTo>
                  <a:cubicBezTo>
                    <a:pt x="184" y="389"/>
                    <a:pt x="184" y="297"/>
                    <a:pt x="161" y="229"/>
                  </a:cubicBezTo>
                  <a:cubicBezTo>
                    <a:pt x="138" y="92"/>
                    <a:pt x="115" y="1"/>
                    <a:pt x="115" y="1"/>
                  </a:cubicBezTo>
                  <a:close/>
                </a:path>
              </a:pathLst>
            </a:custGeom>
            <a:solidFill>
              <a:srgbClr val="18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66"/>
            <p:cNvSpPr/>
            <p:nvPr/>
          </p:nvSpPr>
          <p:spPr>
            <a:xfrm>
              <a:off x="3672175" y="1463150"/>
              <a:ext cx="202025" cy="55825"/>
            </a:xfrm>
            <a:custGeom>
              <a:avLst/>
              <a:gdLst/>
              <a:ahLst/>
              <a:cxnLst/>
              <a:rect l="l" t="t" r="r" b="b"/>
              <a:pathLst>
                <a:path w="8081" h="2233" extrusionOk="0">
                  <a:moveTo>
                    <a:pt x="8081" y="0"/>
                  </a:moveTo>
                  <a:lnTo>
                    <a:pt x="1" y="754"/>
                  </a:lnTo>
                  <a:cubicBezTo>
                    <a:pt x="1335" y="1846"/>
                    <a:pt x="2582" y="2232"/>
                    <a:pt x="3679" y="2232"/>
                  </a:cubicBezTo>
                  <a:cubicBezTo>
                    <a:pt x="6316" y="2232"/>
                    <a:pt x="8081" y="1"/>
                    <a:pt x="80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66"/>
            <p:cNvSpPr/>
            <p:nvPr/>
          </p:nvSpPr>
          <p:spPr>
            <a:xfrm>
              <a:off x="3134950" y="4448700"/>
              <a:ext cx="423125" cy="487025"/>
            </a:xfrm>
            <a:custGeom>
              <a:avLst/>
              <a:gdLst/>
              <a:ahLst/>
              <a:cxnLst/>
              <a:rect l="l" t="t" r="r" b="b"/>
              <a:pathLst>
                <a:path w="16925" h="19481" extrusionOk="0">
                  <a:moveTo>
                    <a:pt x="10830" y="0"/>
                  </a:moveTo>
                  <a:lnTo>
                    <a:pt x="10214" y="14038"/>
                  </a:lnTo>
                  <a:cubicBezTo>
                    <a:pt x="578" y="18252"/>
                    <a:pt x="0" y="19481"/>
                    <a:pt x="2604" y="19481"/>
                  </a:cubicBezTo>
                  <a:cubicBezTo>
                    <a:pt x="6249" y="19481"/>
                    <a:pt x="16126" y="17074"/>
                    <a:pt x="16126" y="17074"/>
                  </a:cubicBezTo>
                  <a:lnTo>
                    <a:pt x="16925" y="6642"/>
                  </a:lnTo>
                  <a:lnTo>
                    <a:pt x="10830" y="0"/>
                  </a:ln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66"/>
            <p:cNvSpPr/>
            <p:nvPr/>
          </p:nvSpPr>
          <p:spPr>
            <a:xfrm>
              <a:off x="3390850" y="4448700"/>
              <a:ext cx="167225" cy="355825"/>
            </a:xfrm>
            <a:custGeom>
              <a:avLst/>
              <a:gdLst/>
              <a:ahLst/>
              <a:cxnLst/>
              <a:rect l="l" t="t" r="r" b="b"/>
              <a:pathLst>
                <a:path w="6689" h="14233" extrusionOk="0">
                  <a:moveTo>
                    <a:pt x="594" y="0"/>
                  </a:moveTo>
                  <a:lnTo>
                    <a:pt x="1" y="13513"/>
                  </a:lnTo>
                  <a:cubicBezTo>
                    <a:pt x="1233" y="13992"/>
                    <a:pt x="2534" y="14198"/>
                    <a:pt x="3881" y="14220"/>
                  </a:cubicBezTo>
                  <a:cubicBezTo>
                    <a:pt x="4107" y="14227"/>
                    <a:pt x="4328" y="14232"/>
                    <a:pt x="4551" y="14232"/>
                  </a:cubicBezTo>
                  <a:cubicBezTo>
                    <a:pt x="5048" y="14232"/>
                    <a:pt x="5550" y="14208"/>
                    <a:pt x="6118" y="14129"/>
                  </a:cubicBezTo>
                  <a:lnTo>
                    <a:pt x="6689" y="6642"/>
                  </a:lnTo>
                  <a:lnTo>
                    <a:pt x="594" y="0"/>
                  </a:lnTo>
                  <a:close/>
                </a:path>
              </a:pathLst>
            </a:custGeom>
            <a:solidFill>
              <a:srgbClr val="0D1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66"/>
            <p:cNvSpPr/>
            <p:nvPr/>
          </p:nvSpPr>
          <p:spPr>
            <a:xfrm>
              <a:off x="3155425" y="4862975"/>
              <a:ext cx="384400" cy="74400"/>
            </a:xfrm>
            <a:custGeom>
              <a:avLst/>
              <a:gdLst/>
              <a:ahLst/>
              <a:cxnLst/>
              <a:rect l="l" t="t" r="r" b="b"/>
              <a:pathLst>
                <a:path w="15376" h="2976" extrusionOk="0">
                  <a:moveTo>
                    <a:pt x="15375" y="0"/>
                  </a:moveTo>
                  <a:lnTo>
                    <a:pt x="15375" y="0"/>
                  </a:lnTo>
                  <a:cubicBezTo>
                    <a:pt x="14225" y="283"/>
                    <a:pt x="5490" y="2342"/>
                    <a:pt x="2036" y="2342"/>
                  </a:cubicBezTo>
                  <a:cubicBezTo>
                    <a:pt x="1308" y="2342"/>
                    <a:pt x="815" y="2250"/>
                    <a:pt x="676" y="2032"/>
                  </a:cubicBezTo>
                  <a:lnTo>
                    <a:pt x="676" y="2032"/>
                  </a:lnTo>
                  <a:cubicBezTo>
                    <a:pt x="1" y="2718"/>
                    <a:pt x="566" y="2976"/>
                    <a:pt x="1797" y="2976"/>
                  </a:cubicBezTo>
                  <a:cubicBezTo>
                    <a:pt x="5519" y="2976"/>
                    <a:pt x="15330" y="617"/>
                    <a:pt x="15330" y="617"/>
                  </a:cubicBezTo>
                  <a:lnTo>
                    <a:pt x="153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66"/>
            <p:cNvSpPr/>
            <p:nvPr/>
          </p:nvSpPr>
          <p:spPr>
            <a:xfrm>
              <a:off x="3378875" y="4797925"/>
              <a:ext cx="51950" cy="22275"/>
            </a:xfrm>
            <a:custGeom>
              <a:avLst/>
              <a:gdLst/>
              <a:ahLst/>
              <a:cxnLst/>
              <a:rect l="l" t="t" r="r" b="b"/>
              <a:pathLst>
                <a:path w="2078" h="891" fill="none" extrusionOk="0">
                  <a:moveTo>
                    <a:pt x="0" y="0"/>
                  </a:moveTo>
                  <a:cubicBezTo>
                    <a:pt x="0" y="0"/>
                    <a:pt x="1461" y="0"/>
                    <a:pt x="2078" y="890"/>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66"/>
            <p:cNvSpPr/>
            <p:nvPr/>
          </p:nvSpPr>
          <p:spPr>
            <a:xfrm>
              <a:off x="3349775" y="4813900"/>
              <a:ext cx="51375" cy="22275"/>
            </a:xfrm>
            <a:custGeom>
              <a:avLst/>
              <a:gdLst/>
              <a:ahLst/>
              <a:cxnLst/>
              <a:rect l="l" t="t" r="r" b="b"/>
              <a:pathLst>
                <a:path w="2055" h="891" fill="none" extrusionOk="0">
                  <a:moveTo>
                    <a:pt x="0" y="0"/>
                  </a:moveTo>
                  <a:cubicBezTo>
                    <a:pt x="0" y="0"/>
                    <a:pt x="1438" y="0"/>
                    <a:pt x="2055" y="891"/>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66"/>
            <p:cNvSpPr/>
            <p:nvPr/>
          </p:nvSpPr>
          <p:spPr>
            <a:xfrm>
              <a:off x="3316100" y="4830450"/>
              <a:ext cx="51950" cy="22275"/>
            </a:xfrm>
            <a:custGeom>
              <a:avLst/>
              <a:gdLst/>
              <a:ahLst/>
              <a:cxnLst/>
              <a:rect l="l" t="t" r="r" b="b"/>
              <a:pathLst>
                <a:path w="2078" h="891" fill="none" extrusionOk="0">
                  <a:moveTo>
                    <a:pt x="1" y="0"/>
                  </a:moveTo>
                  <a:cubicBezTo>
                    <a:pt x="1" y="0"/>
                    <a:pt x="1462" y="0"/>
                    <a:pt x="2078" y="891"/>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66"/>
            <p:cNvSpPr/>
            <p:nvPr/>
          </p:nvSpPr>
          <p:spPr>
            <a:xfrm>
              <a:off x="3943225" y="4485225"/>
              <a:ext cx="422800" cy="486900"/>
            </a:xfrm>
            <a:custGeom>
              <a:avLst/>
              <a:gdLst/>
              <a:ahLst/>
              <a:cxnLst/>
              <a:rect l="l" t="t" r="r" b="b"/>
              <a:pathLst>
                <a:path w="16912" h="19476" extrusionOk="0">
                  <a:moveTo>
                    <a:pt x="6095" y="0"/>
                  </a:moveTo>
                  <a:lnTo>
                    <a:pt x="1" y="6642"/>
                  </a:lnTo>
                  <a:lnTo>
                    <a:pt x="777" y="17073"/>
                  </a:lnTo>
                  <a:cubicBezTo>
                    <a:pt x="777" y="17073"/>
                    <a:pt x="10635" y="19476"/>
                    <a:pt x="14292" y="19476"/>
                  </a:cubicBezTo>
                  <a:cubicBezTo>
                    <a:pt x="16912" y="19476"/>
                    <a:pt x="16351" y="18244"/>
                    <a:pt x="6711" y="14015"/>
                  </a:cubicBezTo>
                  <a:lnTo>
                    <a:pt x="6095" y="0"/>
                  </a:lnTo>
                  <a:close/>
                </a:path>
              </a:pathLst>
            </a:custGeom>
            <a:solidFill>
              <a:srgbClr val="352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66"/>
            <p:cNvSpPr/>
            <p:nvPr/>
          </p:nvSpPr>
          <p:spPr>
            <a:xfrm>
              <a:off x="3942650" y="4485225"/>
              <a:ext cx="167800" cy="355825"/>
            </a:xfrm>
            <a:custGeom>
              <a:avLst/>
              <a:gdLst/>
              <a:ahLst/>
              <a:cxnLst/>
              <a:rect l="l" t="t" r="r" b="b"/>
              <a:pathLst>
                <a:path w="6712" h="14233" extrusionOk="0">
                  <a:moveTo>
                    <a:pt x="6118" y="0"/>
                  </a:moveTo>
                  <a:lnTo>
                    <a:pt x="1" y="6642"/>
                  </a:lnTo>
                  <a:lnTo>
                    <a:pt x="594" y="14129"/>
                  </a:lnTo>
                  <a:cubicBezTo>
                    <a:pt x="1146" y="14208"/>
                    <a:pt x="1655" y="14232"/>
                    <a:pt x="2157" y="14232"/>
                  </a:cubicBezTo>
                  <a:cubicBezTo>
                    <a:pt x="2382" y="14232"/>
                    <a:pt x="2606" y="14227"/>
                    <a:pt x="2831" y="14220"/>
                  </a:cubicBezTo>
                  <a:cubicBezTo>
                    <a:pt x="4155" y="14197"/>
                    <a:pt x="5456" y="13992"/>
                    <a:pt x="6712" y="13513"/>
                  </a:cubicBezTo>
                  <a:lnTo>
                    <a:pt x="6118" y="0"/>
                  </a:lnTo>
                  <a:close/>
                </a:path>
              </a:pathLst>
            </a:custGeom>
            <a:solidFill>
              <a:srgbClr val="0D1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66"/>
            <p:cNvSpPr/>
            <p:nvPr/>
          </p:nvSpPr>
          <p:spPr>
            <a:xfrm>
              <a:off x="3961500" y="4899500"/>
              <a:ext cx="383950" cy="74400"/>
            </a:xfrm>
            <a:custGeom>
              <a:avLst/>
              <a:gdLst/>
              <a:ahLst/>
              <a:cxnLst/>
              <a:rect l="l" t="t" r="r" b="b"/>
              <a:pathLst>
                <a:path w="15358" h="2976" extrusionOk="0">
                  <a:moveTo>
                    <a:pt x="0" y="0"/>
                  </a:moveTo>
                  <a:lnTo>
                    <a:pt x="23" y="616"/>
                  </a:lnTo>
                  <a:cubicBezTo>
                    <a:pt x="23" y="616"/>
                    <a:pt x="9847" y="2976"/>
                    <a:pt x="13566" y="2976"/>
                  </a:cubicBezTo>
                  <a:cubicBezTo>
                    <a:pt x="14795" y="2976"/>
                    <a:pt x="15357" y="2718"/>
                    <a:pt x="14677" y="2032"/>
                  </a:cubicBezTo>
                  <a:lnTo>
                    <a:pt x="14677" y="2032"/>
                  </a:lnTo>
                  <a:cubicBezTo>
                    <a:pt x="14542" y="2250"/>
                    <a:pt x="14051" y="2341"/>
                    <a:pt x="13325" y="2341"/>
                  </a:cubicBezTo>
                  <a:cubicBezTo>
                    <a:pt x="9879" y="2341"/>
                    <a:pt x="1131" y="2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66"/>
            <p:cNvSpPr/>
            <p:nvPr/>
          </p:nvSpPr>
          <p:spPr>
            <a:xfrm>
              <a:off x="4070475" y="4834450"/>
              <a:ext cx="51400" cy="22275"/>
            </a:xfrm>
            <a:custGeom>
              <a:avLst/>
              <a:gdLst/>
              <a:ahLst/>
              <a:cxnLst/>
              <a:rect l="l" t="t" r="r" b="b"/>
              <a:pathLst>
                <a:path w="2056" h="891" fill="none" extrusionOk="0">
                  <a:moveTo>
                    <a:pt x="2055" y="0"/>
                  </a:moveTo>
                  <a:cubicBezTo>
                    <a:pt x="2055" y="0"/>
                    <a:pt x="617" y="0"/>
                    <a:pt x="1" y="890"/>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66"/>
            <p:cNvSpPr/>
            <p:nvPr/>
          </p:nvSpPr>
          <p:spPr>
            <a:xfrm>
              <a:off x="4100150" y="4850425"/>
              <a:ext cx="51375" cy="22275"/>
            </a:xfrm>
            <a:custGeom>
              <a:avLst/>
              <a:gdLst/>
              <a:ahLst/>
              <a:cxnLst/>
              <a:rect l="l" t="t" r="r" b="b"/>
              <a:pathLst>
                <a:path w="2055" h="891" fill="none" extrusionOk="0">
                  <a:moveTo>
                    <a:pt x="2055" y="0"/>
                  </a:moveTo>
                  <a:cubicBezTo>
                    <a:pt x="2055" y="0"/>
                    <a:pt x="617" y="0"/>
                    <a:pt x="1" y="890"/>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66"/>
            <p:cNvSpPr/>
            <p:nvPr/>
          </p:nvSpPr>
          <p:spPr>
            <a:xfrm>
              <a:off x="4133250" y="4866400"/>
              <a:ext cx="51375" cy="22850"/>
            </a:xfrm>
            <a:custGeom>
              <a:avLst/>
              <a:gdLst/>
              <a:ahLst/>
              <a:cxnLst/>
              <a:rect l="l" t="t" r="r" b="b"/>
              <a:pathLst>
                <a:path w="2055" h="914" fill="none" extrusionOk="0">
                  <a:moveTo>
                    <a:pt x="2055" y="0"/>
                  </a:moveTo>
                  <a:cubicBezTo>
                    <a:pt x="2055" y="0"/>
                    <a:pt x="617" y="23"/>
                    <a:pt x="1" y="913"/>
                  </a:cubicBezTo>
                </a:path>
              </a:pathLst>
            </a:custGeom>
            <a:noFill/>
            <a:ln w="10275" cap="rnd" cmpd="sng">
              <a:solidFill>
                <a:srgbClr val="FFFFFF"/>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66"/>
            <p:cNvSpPr/>
            <p:nvPr/>
          </p:nvSpPr>
          <p:spPr>
            <a:xfrm>
              <a:off x="3334925" y="2332125"/>
              <a:ext cx="869100" cy="2488500"/>
            </a:xfrm>
            <a:custGeom>
              <a:avLst/>
              <a:gdLst/>
              <a:ahLst/>
              <a:cxnLst/>
              <a:rect l="l" t="t" r="r" b="b"/>
              <a:pathLst>
                <a:path w="34764" h="99540" extrusionOk="0">
                  <a:moveTo>
                    <a:pt x="24906" y="1"/>
                  </a:moveTo>
                  <a:cubicBezTo>
                    <a:pt x="16881" y="1"/>
                    <a:pt x="5936" y="7217"/>
                    <a:pt x="5936" y="7217"/>
                  </a:cubicBezTo>
                  <a:cubicBezTo>
                    <a:pt x="5936" y="7217"/>
                    <a:pt x="1" y="56908"/>
                    <a:pt x="1165" y="97103"/>
                  </a:cubicBezTo>
                  <a:cubicBezTo>
                    <a:pt x="1165" y="97103"/>
                    <a:pt x="4966" y="98203"/>
                    <a:pt x="7738" y="98203"/>
                  </a:cubicBezTo>
                  <a:cubicBezTo>
                    <a:pt x="8755" y="98203"/>
                    <a:pt x="9633" y="98055"/>
                    <a:pt x="10135" y="97651"/>
                  </a:cubicBezTo>
                  <a:cubicBezTo>
                    <a:pt x="11756" y="88133"/>
                    <a:pt x="11528" y="69621"/>
                    <a:pt x="13947" y="55812"/>
                  </a:cubicBezTo>
                  <a:cubicBezTo>
                    <a:pt x="16207" y="42825"/>
                    <a:pt x="17120" y="30065"/>
                    <a:pt x="17120" y="30065"/>
                  </a:cubicBezTo>
                  <a:lnTo>
                    <a:pt x="17873" y="30065"/>
                  </a:lnTo>
                  <a:cubicBezTo>
                    <a:pt x="17873" y="30065"/>
                    <a:pt x="22758" y="94159"/>
                    <a:pt x="23831" y="98929"/>
                  </a:cubicBezTo>
                  <a:cubicBezTo>
                    <a:pt x="25679" y="99381"/>
                    <a:pt x="27150" y="99539"/>
                    <a:pt x="28304" y="99539"/>
                  </a:cubicBezTo>
                  <a:cubicBezTo>
                    <a:pt x="30995" y="99539"/>
                    <a:pt x="31956" y="98678"/>
                    <a:pt x="31956" y="98678"/>
                  </a:cubicBezTo>
                  <a:cubicBezTo>
                    <a:pt x="31956" y="98678"/>
                    <a:pt x="34764" y="20113"/>
                    <a:pt x="33052" y="7445"/>
                  </a:cubicBezTo>
                  <a:cubicBezTo>
                    <a:pt x="32292" y="1855"/>
                    <a:pt x="28974" y="1"/>
                    <a:pt x="24906" y="1"/>
                  </a:cubicBezTo>
                  <a:close/>
                </a:path>
              </a:pathLst>
            </a:custGeom>
            <a:solidFill>
              <a:srgbClr val="599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66"/>
            <p:cNvSpPr/>
            <p:nvPr/>
          </p:nvSpPr>
          <p:spPr>
            <a:xfrm>
              <a:off x="3345775" y="2979900"/>
              <a:ext cx="414875" cy="1807300"/>
            </a:xfrm>
            <a:custGeom>
              <a:avLst/>
              <a:gdLst/>
              <a:ahLst/>
              <a:cxnLst/>
              <a:rect l="l" t="t" r="r" b="b"/>
              <a:pathLst>
                <a:path w="16595" h="72292" extrusionOk="0">
                  <a:moveTo>
                    <a:pt x="3607" y="0"/>
                  </a:moveTo>
                  <a:cubicBezTo>
                    <a:pt x="1986" y="18146"/>
                    <a:pt x="1" y="46449"/>
                    <a:pt x="731" y="71192"/>
                  </a:cubicBezTo>
                  <a:cubicBezTo>
                    <a:pt x="731" y="71192"/>
                    <a:pt x="4532" y="72292"/>
                    <a:pt x="7304" y="72292"/>
                  </a:cubicBezTo>
                  <a:cubicBezTo>
                    <a:pt x="8321" y="72292"/>
                    <a:pt x="9199" y="72144"/>
                    <a:pt x="9701" y="71740"/>
                  </a:cubicBezTo>
                  <a:cubicBezTo>
                    <a:pt x="11322" y="62222"/>
                    <a:pt x="11094" y="43710"/>
                    <a:pt x="13513" y="29901"/>
                  </a:cubicBezTo>
                  <a:cubicBezTo>
                    <a:pt x="15385" y="19196"/>
                    <a:pt x="16321" y="8651"/>
                    <a:pt x="16595" y="5273"/>
                  </a:cubicBezTo>
                  <a:cubicBezTo>
                    <a:pt x="11984" y="4154"/>
                    <a:pt x="7556" y="2534"/>
                    <a:pt x="3607" y="0"/>
                  </a:cubicBezTo>
                  <a:close/>
                </a:path>
              </a:pathLst>
            </a:custGeom>
            <a:solidFill>
              <a:srgbClr val="4C8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66"/>
            <p:cNvSpPr/>
            <p:nvPr/>
          </p:nvSpPr>
          <p:spPr>
            <a:xfrm>
              <a:off x="3246500" y="1729025"/>
              <a:ext cx="283050" cy="759000"/>
            </a:xfrm>
            <a:custGeom>
              <a:avLst/>
              <a:gdLst/>
              <a:ahLst/>
              <a:cxnLst/>
              <a:rect l="l" t="t" r="r" b="b"/>
              <a:pathLst>
                <a:path w="11322" h="30360" extrusionOk="0">
                  <a:moveTo>
                    <a:pt x="5622" y="1"/>
                  </a:moveTo>
                  <a:cubicBezTo>
                    <a:pt x="5290" y="1"/>
                    <a:pt x="2885" y="198"/>
                    <a:pt x="2100" y="5845"/>
                  </a:cubicBezTo>
                  <a:cubicBezTo>
                    <a:pt x="1233" y="11940"/>
                    <a:pt x="0" y="27347"/>
                    <a:pt x="0" y="27347"/>
                  </a:cubicBezTo>
                  <a:lnTo>
                    <a:pt x="6962" y="30360"/>
                  </a:lnTo>
                  <a:cubicBezTo>
                    <a:pt x="6962" y="30360"/>
                    <a:pt x="10545" y="18399"/>
                    <a:pt x="10933" y="16984"/>
                  </a:cubicBezTo>
                  <a:cubicBezTo>
                    <a:pt x="11321" y="15546"/>
                    <a:pt x="5661" y="2"/>
                    <a:pt x="5661" y="2"/>
                  </a:cubicBezTo>
                  <a:cubicBezTo>
                    <a:pt x="5661" y="2"/>
                    <a:pt x="5647" y="1"/>
                    <a:pt x="5622" y="1"/>
                  </a:cubicBezTo>
                  <a:close/>
                </a:path>
              </a:pathLst>
            </a:custGeom>
            <a:solidFill>
              <a:srgbClr val="F3C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66"/>
            <p:cNvSpPr/>
            <p:nvPr/>
          </p:nvSpPr>
          <p:spPr>
            <a:xfrm>
              <a:off x="3462750" y="2610325"/>
              <a:ext cx="721075" cy="339350"/>
            </a:xfrm>
            <a:custGeom>
              <a:avLst/>
              <a:gdLst/>
              <a:ahLst/>
              <a:cxnLst/>
              <a:rect l="l" t="t" r="r" b="b"/>
              <a:pathLst>
                <a:path w="28843" h="13574" extrusionOk="0">
                  <a:moveTo>
                    <a:pt x="16399" y="0"/>
                  </a:moveTo>
                  <a:cubicBezTo>
                    <a:pt x="8619" y="0"/>
                    <a:pt x="1" y="791"/>
                    <a:pt x="1" y="791"/>
                  </a:cubicBezTo>
                  <a:cubicBezTo>
                    <a:pt x="1" y="791"/>
                    <a:pt x="1918" y="6794"/>
                    <a:pt x="7442" y="11747"/>
                  </a:cubicBezTo>
                  <a:lnTo>
                    <a:pt x="12692" y="3553"/>
                  </a:lnTo>
                  <a:lnTo>
                    <a:pt x="15750" y="13573"/>
                  </a:lnTo>
                  <a:cubicBezTo>
                    <a:pt x="15750" y="13573"/>
                    <a:pt x="28144" y="7068"/>
                    <a:pt x="28624" y="2594"/>
                  </a:cubicBezTo>
                  <a:cubicBezTo>
                    <a:pt x="28842" y="555"/>
                    <a:pt x="22915" y="0"/>
                    <a:pt x="16399" y="0"/>
                  </a:cubicBez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66"/>
            <p:cNvSpPr/>
            <p:nvPr/>
          </p:nvSpPr>
          <p:spPr>
            <a:xfrm>
              <a:off x="3388000" y="1681125"/>
              <a:ext cx="859400" cy="1099000"/>
            </a:xfrm>
            <a:custGeom>
              <a:avLst/>
              <a:gdLst/>
              <a:ahLst/>
              <a:cxnLst/>
              <a:rect l="l" t="t" r="r" b="b"/>
              <a:pathLst>
                <a:path w="34376" h="43960" extrusionOk="0">
                  <a:moveTo>
                    <a:pt x="26158" y="1"/>
                  </a:moveTo>
                  <a:cubicBezTo>
                    <a:pt x="24565" y="2739"/>
                    <a:pt x="20959" y="4288"/>
                    <a:pt x="17355" y="4288"/>
                  </a:cubicBezTo>
                  <a:cubicBezTo>
                    <a:pt x="16933" y="4288"/>
                    <a:pt x="16511" y="4266"/>
                    <a:pt x="16093" y="4223"/>
                  </a:cubicBezTo>
                  <a:cubicBezTo>
                    <a:pt x="12897" y="3881"/>
                    <a:pt x="11413" y="2489"/>
                    <a:pt x="9291" y="161"/>
                  </a:cubicBezTo>
                  <a:lnTo>
                    <a:pt x="1" y="1918"/>
                  </a:lnTo>
                  <a:cubicBezTo>
                    <a:pt x="1" y="1918"/>
                    <a:pt x="1439" y="25839"/>
                    <a:pt x="2192" y="35722"/>
                  </a:cubicBezTo>
                  <a:cubicBezTo>
                    <a:pt x="2352" y="37731"/>
                    <a:pt x="1210" y="38279"/>
                    <a:pt x="1416" y="38895"/>
                  </a:cubicBezTo>
                  <a:cubicBezTo>
                    <a:pt x="2473" y="42221"/>
                    <a:pt x="15095" y="43959"/>
                    <a:pt x="23736" y="43959"/>
                  </a:cubicBezTo>
                  <a:cubicBezTo>
                    <a:pt x="27785" y="43959"/>
                    <a:pt x="30960" y="43577"/>
                    <a:pt x="31659" y="42798"/>
                  </a:cubicBezTo>
                  <a:cubicBezTo>
                    <a:pt x="33828" y="40356"/>
                    <a:pt x="34376" y="2375"/>
                    <a:pt x="32367" y="1758"/>
                  </a:cubicBezTo>
                  <a:cubicBezTo>
                    <a:pt x="30724" y="1233"/>
                    <a:pt x="29925" y="891"/>
                    <a:pt x="26158" y="1"/>
                  </a:cubicBezTo>
                  <a:close/>
                </a:path>
              </a:pathLst>
            </a:custGeom>
            <a:solidFill>
              <a:srgbClr val="43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66"/>
            <p:cNvSpPr/>
            <p:nvPr/>
          </p:nvSpPr>
          <p:spPr>
            <a:xfrm>
              <a:off x="3418250" y="1710800"/>
              <a:ext cx="829150" cy="1069325"/>
            </a:xfrm>
            <a:custGeom>
              <a:avLst/>
              <a:gdLst/>
              <a:ahLst/>
              <a:cxnLst/>
              <a:rect l="l" t="t" r="r" b="b"/>
              <a:pathLst>
                <a:path w="33166" h="42773" extrusionOk="0">
                  <a:moveTo>
                    <a:pt x="29445" y="1"/>
                  </a:moveTo>
                  <a:cubicBezTo>
                    <a:pt x="25200" y="12828"/>
                    <a:pt x="14837" y="22575"/>
                    <a:pt x="2557" y="26569"/>
                  </a:cubicBezTo>
                  <a:cubicBezTo>
                    <a:pt x="1872" y="26797"/>
                    <a:pt x="1165" y="27003"/>
                    <a:pt x="457" y="27186"/>
                  </a:cubicBezTo>
                  <a:cubicBezTo>
                    <a:pt x="662" y="29993"/>
                    <a:pt x="822" y="32549"/>
                    <a:pt x="982" y="34535"/>
                  </a:cubicBezTo>
                  <a:cubicBezTo>
                    <a:pt x="1142" y="36544"/>
                    <a:pt x="0" y="37092"/>
                    <a:pt x="206" y="37708"/>
                  </a:cubicBezTo>
                  <a:cubicBezTo>
                    <a:pt x="1263" y="41034"/>
                    <a:pt x="13885" y="42772"/>
                    <a:pt x="22526" y="42772"/>
                  </a:cubicBezTo>
                  <a:cubicBezTo>
                    <a:pt x="26575" y="42772"/>
                    <a:pt x="29750" y="42390"/>
                    <a:pt x="30449" y="41611"/>
                  </a:cubicBezTo>
                  <a:cubicBezTo>
                    <a:pt x="32618" y="39169"/>
                    <a:pt x="33166" y="1188"/>
                    <a:pt x="31157" y="571"/>
                  </a:cubicBezTo>
                  <a:cubicBezTo>
                    <a:pt x="30518" y="366"/>
                    <a:pt x="30016" y="183"/>
                    <a:pt x="29445" y="1"/>
                  </a:cubicBezTo>
                  <a:close/>
                </a:path>
              </a:pathLst>
            </a:custGeom>
            <a:solidFill>
              <a:srgbClr val="37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66"/>
            <p:cNvSpPr/>
            <p:nvPr/>
          </p:nvSpPr>
          <p:spPr>
            <a:xfrm>
              <a:off x="3586575" y="1630350"/>
              <a:ext cx="201475" cy="250525"/>
            </a:xfrm>
            <a:custGeom>
              <a:avLst/>
              <a:gdLst/>
              <a:ahLst/>
              <a:cxnLst/>
              <a:rect l="l" t="t" r="r" b="b"/>
              <a:pathLst>
                <a:path w="8059" h="10021" extrusionOk="0">
                  <a:moveTo>
                    <a:pt x="1599" y="0"/>
                  </a:moveTo>
                  <a:lnTo>
                    <a:pt x="1" y="2306"/>
                  </a:lnTo>
                  <a:lnTo>
                    <a:pt x="5388" y="10021"/>
                  </a:lnTo>
                  <a:lnTo>
                    <a:pt x="6940" y="6117"/>
                  </a:lnTo>
                  <a:lnTo>
                    <a:pt x="8058" y="6277"/>
                  </a:lnTo>
                  <a:lnTo>
                    <a:pt x="7237" y="3972"/>
                  </a:lnTo>
                  <a:lnTo>
                    <a:pt x="1599" y="0"/>
                  </a:ln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66"/>
            <p:cNvSpPr/>
            <p:nvPr/>
          </p:nvSpPr>
          <p:spPr>
            <a:xfrm>
              <a:off x="3825675" y="1620075"/>
              <a:ext cx="247675" cy="275650"/>
            </a:xfrm>
            <a:custGeom>
              <a:avLst/>
              <a:gdLst/>
              <a:ahLst/>
              <a:cxnLst/>
              <a:rect l="l" t="t" r="r" b="b"/>
              <a:pathLst>
                <a:path w="9907" h="11026" extrusionOk="0">
                  <a:moveTo>
                    <a:pt x="8537" y="0"/>
                  </a:moveTo>
                  <a:lnTo>
                    <a:pt x="822" y="4497"/>
                  </a:lnTo>
                  <a:lnTo>
                    <a:pt x="1" y="6757"/>
                  </a:lnTo>
                  <a:lnTo>
                    <a:pt x="1416" y="6711"/>
                  </a:lnTo>
                  <a:lnTo>
                    <a:pt x="2009" y="11025"/>
                  </a:lnTo>
                  <a:lnTo>
                    <a:pt x="9907" y="2534"/>
                  </a:lnTo>
                  <a:lnTo>
                    <a:pt x="8537" y="0"/>
                  </a:ln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66"/>
            <p:cNvSpPr/>
            <p:nvPr/>
          </p:nvSpPr>
          <p:spPr>
            <a:xfrm>
              <a:off x="3760050" y="1729075"/>
              <a:ext cx="28000" cy="58225"/>
            </a:xfrm>
            <a:custGeom>
              <a:avLst/>
              <a:gdLst/>
              <a:ahLst/>
              <a:cxnLst/>
              <a:rect l="l" t="t" r="r" b="b"/>
              <a:pathLst>
                <a:path w="1120" h="2329" extrusionOk="0">
                  <a:moveTo>
                    <a:pt x="275" y="0"/>
                  </a:moveTo>
                  <a:lnTo>
                    <a:pt x="1" y="2168"/>
                  </a:lnTo>
                  <a:lnTo>
                    <a:pt x="1119" y="2328"/>
                  </a:lnTo>
                  <a:lnTo>
                    <a:pt x="298" y="23"/>
                  </a:lnTo>
                  <a:lnTo>
                    <a:pt x="275" y="0"/>
                  </a:lnTo>
                  <a:close/>
                </a:path>
              </a:pathLst>
            </a:custGeom>
            <a:solidFill>
              <a:srgbClr val="F3C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66"/>
            <p:cNvSpPr/>
            <p:nvPr/>
          </p:nvSpPr>
          <p:spPr>
            <a:xfrm>
              <a:off x="3825675" y="1733050"/>
              <a:ext cx="35400" cy="55950"/>
            </a:xfrm>
            <a:custGeom>
              <a:avLst/>
              <a:gdLst/>
              <a:ahLst/>
              <a:cxnLst/>
              <a:rect l="l" t="t" r="r" b="b"/>
              <a:pathLst>
                <a:path w="1416" h="2238" extrusionOk="0">
                  <a:moveTo>
                    <a:pt x="822" y="1"/>
                  </a:moveTo>
                  <a:lnTo>
                    <a:pt x="1" y="2238"/>
                  </a:lnTo>
                  <a:lnTo>
                    <a:pt x="1416" y="2192"/>
                  </a:lnTo>
                  <a:lnTo>
                    <a:pt x="822" y="1"/>
                  </a:lnTo>
                  <a:close/>
                </a:path>
              </a:pathLst>
            </a:custGeom>
            <a:solidFill>
              <a:srgbClr val="F3C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66"/>
            <p:cNvSpPr/>
            <p:nvPr/>
          </p:nvSpPr>
          <p:spPr>
            <a:xfrm>
              <a:off x="3045050" y="1739325"/>
              <a:ext cx="184925" cy="239700"/>
            </a:xfrm>
            <a:custGeom>
              <a:avLst/>
              <a:gdLst/>
              <a:ahLst/>
              <a:cxnLst/>
              <a:rect l="l" t="t" r="r" b="b"/>
              <a:pathLst>
                <a:path w="7397" h="9588" extrusionOk="0">
                  <a:moveTo>
                    <a:pt x="982" y="1"/>
                  </a:moveTo>
                  <a:lnTo>
                    <a:pt x="1" y="2603"/>
                  </a:lnTo>
                  <a:lnTo>
                    <a:pt x="6027" y="9588"/>
                  </a:lnTo>
                  <a:cubicBezTo>
                    <a:pt x="6027" y="9588"/>
                    <a:pt x="7396" y="5137"/>
                    <a:pt x="9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66"/>
            <p:cNvSpPr/>
            <p:nvPr/>
          </p:nvSpPr>
          <p:spPr>
            <a:xfrm>
              <a:off x="3007400" y="1766150"/>
              <a:ext cx="180350" cy="189475"/>
            </a:xfrm>
            <a:custGeom>
              <a:avLst/>
              <a:gdLst/>
              <a:ahLst/>
              <a:cxnLst/>
              <a:rect l="l" t="t" r="r" b="b"/>
              <a:pathLst>
                <a:path w="7214" h="7579" extrusionOk="0">
                  <a:moveTo>
                    <a:pt x="1233" y="1"/>
                  </a:moveTo>
                  <a:lnTo>
                    <a:pt x="0" y="1667"/>
                  </a:lnTo>
                  <a:lnTo>
                    <a:pt x="7213" y="7579"/>
                  </a:lnTo>
                  <a:cubicBezTo>
                    <a:pt x="7213" y="7579"/>
                    <a:pt x="5798" y="2078"/>
                    <a:pt x="1233" y="1"/>
                  </a:cubicBezTo>
                  <a:close/>
                </a:path>
              </a:pathLst>
            </a:custGeom>
            <a:solidFill>
              <a:srgbClr val="FF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66"/>
            <p:cNvSpPr/>
            <p:nvPr/>
          </p:nvSpPr>
          <p:spPr>
            <a:xfrm>
              <a:off x="3154050" y="1756450"/>
              <a:ext cx="249950" cy="218000"/>
            </a:xfrm>
            <a:custGeom>
              <a:avLst/>
              <a:gdLst/>
              <a:ahLst/>
              <a:cxnLst/>
              <a:rect l="l" t="t" r="r" b="b"/>
              <a:pathLst>
                <a:path w="9998" h="8720" extrusionOk="0">
                  <a:moveTo>
                    <a:pt x="9039" y="1"/>
                  </a:moveTo>
                  <a:cubicBezTo>
                    <a:pt x="0" y="4109"/>
                    <a:pt x="1256" y="8720"/>
                    <a:pt x="1256" y="8720"/>
                  </a:cubicBezTo>
                  <a:lnTo>
                    <a:pt x="9998" y="2763"/>
                  </a:lnTo>
                  <a:lnTo>
                    <a:pt x="90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66"/>
            <p:cNvSpPr/>
            <p:nvPr/>
          </p:nvSpPr>
          <p:spPr>
            <a:xfrm>
              <a:off x="3187725" y="1763875"/>
              <a:ext cx="268200" cy="191750"/>
            </a:xfrm>
            <a:custGeom>
              <a:avLst/>
              <a:gdLst/>
              <a:ahLst/>
              <a:cxnLst/>
              <a:rect l="l" t="t" r="r" b="b"/>
              <a:pathLst>
                <a:path w="10728" h="7670" extrusionOk="0">
                  <a:moveTo>
                    <a:pt x="9724" y="0"/>
                  </a:moveTo>
                  <a:cubicBezTo>
                    <a:pt x="9724" y="0"/>
                    <a:pt x="845" y="2831"/>
                    <a:pt x="0" y="7670"/>
                  </a:cubicBezTo>
                  <a:lnTo>
                    <a:pt x="10728" y="1530"/>
                  </a:lnTo>
                  <a:lnTo>
                    <a:pt x="9724" y="0"/>
                  </a:lnTo>
                  <a:close/>
                </a:path>
              </a:pathLst>
            </a:custGeom>
            <a:solidFill>
              <a:srgbClr val="FF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66"/>
            <p:cNvSpPr/>
            <p:nvPr/>
          </p:nvSpPr>
          <p:spPr>
            <a:xfrm>
              <a:off x="3011375" y="1777000"/>
              <a:ext cx="574675" cy="451400"/>
            </a:xfrm>
            <a:custGeom>
              <a:avLst/>
              <a:gdLst/>
              <a:ahLst/>
              <a:cxnLst/>
              <a:rect l="l" t="t" r="r" b="b"/>
              <a:pathLst>
                <a:path w="22987" h="18056" extrusionOk="0">
                  <a:moveTo>
                    <a:pt x="17713" y="0"/>
                  </a:moveTo>
                  <a:lnTo>
                    <a:pt x="6757" y="5661"/>
                  </a:lnTo>
                  <a:lnTo>
                    <a:pt x="1" y="617"/>
                  </a:lnTo>
                  <a:lnTo>
                    <a:pt x="6940" y="18055"/>
                  </a:lnTo>
                  <a:lnTo>
                    <a:pt x="11505" y="16731"/>
                  </a:lnTo>
                  <a:lnTo>
                    <a:pt x="13126" y="17165"/>
                  </a:lnTo>
                  <a:lnTo>
                    <a:pt x="22986" y="12098"/>
                  </a:lnTo>
                  <a:lnTo>
                    <a:pt x="17713" y="0"/>
                  </a:lnTo>
                  <a:close/>
                </a:path>
              </a:pathLst>
            </a:custGeom>
            <a:solidFill>
              <a:srgbClr val="7F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66"/>
            <p:cNvSpPr/>
            <p:nvPr/>
          </p:nvSpPr>
          <p:spPr>
            <a:xfrm>
              <a:off x="3011375" y="1792400"/>
              <a:ext cx="328150" cy="428575"/>
            </a:xfrm>
            <a:custGeom>
              <a:avLst/>
              <a:gdLst/>
              <a:ahLst/>
              <a:cxnLst/>
              <a:rect l="l" t="t" r="r" b="b"/>
              <a:pathLst>
                <a:path w="13126" h="17143" extrusionOk="0">
                  <a:moveTo>
                    <a:pt x="1" y="1"/>
                  </a:moveTo>
                  <a:lnTo>
                    <a:pt x="7625" y="17142"/>
                  </a:lnTo>
                  <a:lnTo>
                    <a:pt x="11505" y="16115"/>
                  </a:lnTo>
                  <a:lnTo>
                    <a:pt x="13126" y="16549"/>
                  </a:lnTo>
                  <a:lnTo>
                    <a:pt x="6757" y="5045"/>
                  </a:lnTo>
                  <a:lnTo>
                    <a:pt x="1" y="1"/>
                  </a:lnTo>
                  <a:close/>
                </a:path>
              </a:pathLst>
            </a:custGeom>
            <a:solidFill>
              <a:srgbClr val="45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66"/>
            <p:cNvSpPr/>
            <p:nvPr/>
          </p:nvSpPr>
          <p:spPr>
            <a:xfrm>
              <a:off x="3167750" y="1908825"/>
              <a:ext cx="171775" cy="297300"/>
            </a:xfrm>
            <a:custGeom>
              <a:avLst/>
              <a:gdLst/>
              <a:ahLst/>
              <a:cxnLst/>
              <a:rect l="l" t="t" r="r" b="b"/>
              <a:pathLst>
                <a:path w="6871" h="11892" extrusionOk="0">
                  <a:moveTo>
                    <a:pt x="0" y="0"/>
                  </a:moveTo>
                  <a:lnTo>
                    <a:pt x="5410" y="11846"/>
                  </a:lnTo>
                  <a:lnTo>
                    <a:pt x="6871" y="11892"/>
                  </a:lnTo>
                  <a:lnTo>
                    <a:pt x="1141" y="91"/>
                  </a:lnTo>
                  <a:lnTo>
                    <a:pt x="0" y="0"/>
                  </a:lnTo>
                  <a:close/>
                </a:path>
              </a:pathLst>
            </a:custGeom>
            <a:solidFill>
              <a:srgbClr val="9C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66"/>
            <p:cNvSpPr/>
            <p:nvPr/>
          </p:nvSpPr>
          <p:spPr>
            <a:xfrm>
              <a:off x="3007975" y="1751700"/>
              <a:ext cx="409725" cy="805650"/>
            </a:xfrm>
            <a:custGeom>
              <a:avLst/>
              <a:gdLst/>
              <a:ahLst/>
              <a:cxnLst/>
              <a:rect l="l" t="t" r="r" b="b"/>
              <a:pathLst>
                <a:path w="16389" h="32226" extrusionOk="0">
                  <a:moveTo>
                    <a:pt x="3587" y="0"/>
                  </a:moveTo>
                  <a:cubicBezTo>
                    <a:pt x="3412" y="0"/>
                    <a:pt x="2552" y="1063"/>
                    <a:pt x="342" y="4299"/>
                  </a:cubicBezTo>
                  <a:cubicBezTo>
                    <a:pt x="0" y="4915"/>
                    <a:pt x="7076" y="28836"/>
                    <a:pt x="9290" y="31050"/>
                  </a:cubicBezTo>
                  <a:cubicBezTo>
                    <a:pt x="10109" y="31869"/>
                    <a:pt x="11043" y="32226"/>
                    <a:pt x="11941" y="32226"/>
                  </a:cubicBezTo>
                  <a:cubicBezTo>
                    <a:pt x="13472" y="32226"/>
                    <a:pt x="14900" y="31189"/>
                    <a:pt x="15476" y="29635"/>
                  </a:cubicBezTo>
                  <a:cubicBezTo>
                    <a:pt x="16389" y="27170"/>
                    <a:pt x="3926" y="6080"/>
                    <a:pt x="3926" y="6080"/>
                  </a:cubicBezTo>
                  <a:cubicBezTo>
                    <a:pt x="3926" y="6080"/>
                    <a:pt x="7452" y="3412"/>
                    <a:pt x="6786" y="3412"/>
                  </a:cubicBezTo>
                  <a:cubicBezTo>
                    <a:pt x="6511" y="3412"/>
                    <a:pt x="5525" y="3865"/>
                    <a:pt x="3287" y="5144"/>
                  </a:cubicBezTo>
                  <a:lnTo>
                    <a:pt x="3287" y="5144"/>
                  </a:lnTo>
                  <a:cubicBezTo>
                    <a:pt x="3287" y="5144"/>
                    <a:pt x="7016" y="2258"/>
                    <a:pt x="6508" y="2258"/>
                  </a:cubicBezTo>
                  <a:cubicBezTo>
                    <a:pt x="6278" y="2258"/>
                    <a:pt x="5177" y="2851"/>
                    <a:pt x="2465" y="4573"/>
                  </a:cubicBezTo>
                  <a:cubicBezTo>
                    <a:pt x="2465" y="4573"/>
                    <a:pt x="6201" y="892"/>
                    <a:pt x="5746" y="892"/>
                  </a:cubicBezTo>
                  <a:cubicBezTo>
                    <a:pt x="5539" y="892"/>
                    <a:pt x="4460" y="1658"/>
                    <a:pt x="1758" y="3888"/>
                  </a:cubicBezTo>
                  <a:cubicBezTo>
                    <a:pt x="1758" y="3888"/>
                    <a:pt x="3923" y="0"/>
                    <a:pt x="3587" y="0"/>
                  </a:cubicBezTo>
                  <a:close/>
                </a:path>
              </a:pathLst>
            </a:custGeom>
            <a:solidFill>
              <a:srgbClr val="FF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66"/>
            <p:cNvSpPr/>
            <p:nvPr/>
          </p:nvSpPr>
          <p:spPr>
            <a:xfrm>
              <a:off x="3073025" y="2095400"/>
              <a:ext cx="361225" cy="461325"/>
            </a:xfrm>
            <a:custGeom>
              <a:avLst/>
              <a:gdLst/>
              <a:ahLst/>
              <a:cxnLst/>
              <a:rect l="l" t="t" r="r" b="b"/>
              <a:pathLst>
                <a:path w="14449" h="18453" extrusionOk="0">
                  <a:moveTo>
                    <a:pt x="6734" y="1"/>
                  </a:moveTo>
                  <a:cubicBezTo>
                    <a:pt x="4520" y="891"/>
                    <a:pt x="2283" y="1690"/>
                    <a:pt x="0" y="2420"/>
                  </a:cubicBezTo>
                  <a:cubicBezTo>
                    <a:pt x="1529" y="7328"/>
                    <a:pt x="5045" y="16275"/>
                    <a:pt x="6323" y="17348"/>
                  </a:cubicBezTo>
                  <a:cubicBezTo>
                    <a:pt x="7253" y="18117"/>
                    <a:pt x="8327" y="18452"/>
                    <a:pt x="9379" y="18452"/>
                  </a:cubicBezTo>
                  <a:cubicBezTo>
                    <a:pt x="11294" y="18452"/>
                    <a:pt x="13135" y="17340"/>
                    <a:pt x="13901" y="15705"/>
                  </a:cubicBezTo>
                  <a:cubicBezTo>
                    <a:pt x="14449" y="14541"/>
                    <a:pt x="9883" y="5228"/>
                    <a:pt x="6734" y="1"/>
                  </a:cubicBez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66"/>
            <p:cNvSpPr/>
            <p:nvPr/>
          </p:nvSpPr>
          <p:spPr>
            <a:xfrm>
              <a:off x="3044475" y="2051475"/>
              <a:ext cx="223725" cy="164925"/>
            </a:xfrm>
            <a:custGeom>
              <a:avLst/>
              <a:gdLst/>
              <a:ahLst/>
              <a:cxnLst/>
              <a:rect l="l" t="t" r="r" b="b"/>
              <a:pathLst>
                <a:path w="8949" h="6597" extrusionOk="0">
                  <a:moveTo>
                    <a:pt x="7236" y="0"/>
                  </a:moveTo>
                  <a:lnTo>
                    <a:pt x="1" y="2511"/>
                  </a:lnTo>
                  <a:lnTo>
                    <a:pt x="1370" y="6597"/>
                  </a:lnTo>
                  <a:cubicBezTo>
                    <a:pt x="1370" y="6597"/>
                    <a:pt x="7533" y="5045"/>
                    <a:pt x="8948" y="3470"/>
                  </a:cubicBezTo>
                  <a:lnTo>
                    <a:pt x="7236" y="0"/>
                  </a:lnTo>
                  <a:close/>
                </a:path>
              </a:pathLst>
            </a:custGeom>
            <a:solidFill>
              <a:srgbClr val="FFF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66"/>
            <p:cNvSpPr/>
            <p:nvPr/>
          </p:nvSpPr>
          <p:spPr>
            <a:xfrm>
              <a:off x="3970325" y="2354475"/>
              <a:ext cx="707900" cy="465200"/>
            </a:xfrm>
            <a:custGeom>
              <a:avLst/>
              <a:gdLst/>
              <a:ahLst/>
              <a:cxnLst/>
              <a:rect l="l" t="t" r="r" b="b"/>
              <a:pathLst>
                <a:path w="28316" h="18608" extrusionOk="0">
                  <a:moveTo>
                    <a:pt x="21240" y="1"/>
                  </a:moveTo>
                  <a:lnTo>
                    <a:pt x="20236" y="480"/>
                  </a:lnTo>
                  <a:lnTo>
                    <a:pt x="9211" y="13422"/>
                  </a:lnTo>
                  <a:cubicBezTo>
                    <a:pt x="9211" y="13422"/>
                    <a:pt x="7225" y="10660"/>
                    <a:pt x="6449" y="10546"/>
                  </a:cubicBezTo>
                  <a:cubicBezTo>
                    <a:pt x="6442" y="10545"/>
                    <a:pt x="6434" y="10545"/>
                    <a:pt x="6426" y="10545"/>
                  </a:cubicBezTo>
                  <a:cubicBezTo>
                    <a:pt x="5729" y="10545"/>
                    <a:pt x="0" y="13249"/>
                    <a:pt x="1504" y="13249"/>
                  </a:cubicBezTo>
                  <a:cubicBezTo>
                    <a:pt x="2025" y="13249"/>
                    <a:pt x="3412" y="12925"/>
                    <a:pt x="6175" y="12052"/>
                  </a:cubicBezTo>
                  <a:lnTo>
                    <a:pt x="6175" y="12052"/>
                  </a:lnTo>
                  <a:cubicBezTo>
                    <a:pt x="6175" y="12052"/>
                    <a:pt x="1670" y="14029"/>
                    <a:pt x="3034" y="14029"/>
                  </a:cubicBezTo>
                  <a:cubicBezTo>
                    <a:pt x="3447" y="14029"/>
                    <a:pt x="4398" y="13848"/>
                    <a:pt x="6175" y="13376"/>
                  </a:cubicBezTo>
                  <a:lnTo>
                    <a:pt x="6175" y="13376"/>
                  </a:lnTo>
                  <a:cubicBezTo>
                    <a:pt x="6174" y="13376"/>
                    <a:pt x="942" y="15013"/>
                    <a:pt x="2457" y="15013"/>
                  </a:cubicBezTo>
                  <a:cubicBezTo>
                    <a:pt x="2959" y="15013"/>
                    <a:pt x="4198" y="14834"/>
                    <a:pt x="6609" y="14358"/>
                  </a:cubicBezTo>
                  <a:lnTo>
                    <a:pt x="6609" y="14358"/>
                  </a:lnTo>
                  <a:cubicBezTo>
                    <a:pt x="6609" y="14358"/>
                    <a:pt x="2951" y="16660"/>
                    <a:pt x="4476" y="16660"/>
                  </a:cubicBezTo>
                  <a:cubicBezTo>
                    <a:pt x="4960" y="16660"/>
                    <a:pt x="5965" y="16428"/>
                    <a:pt x="7773" y="15818"/>
                  </a:cubicBezTo>
                  <a:cubicBezTo>
                    <a:pt x="7773" y="15818"/>
                    <a:pt x="8056" y="18608"/>
                    <a:pt x="9687" y="18608"/>
                  </a:cubicBezTo>
                  <a:cubicBezTo>
                    <a:pt x="9726" y="18608"/>
                    <a:pt x="9765" y="18606"/>
                    <a:pt x="9804" y="18603"/>
                  </a:cubicBezTo>
                  <a:cubicBezTo>
                    <a:pt x="12543" y="18421"/>
                    <a:pt x="28316" y="7213"/>
                    <a:pt x="27677" y="4817"/>
                  </a:cubicBezTo>
                  <a:cubicBezTo>
                    <a:pt x="27037" y="2443"/>
                    <a:pt x="21240" y="1"/>
                    <a:pt x="21240" y="1"/>
                  </a:cubicBezTo>
                  <a:close/>
                </a:path>
              </a:pathLst>
            </a:custGeom>
            <a:solidFill>
              <a:srgbClr val="FF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66"/>
            <p:cNvSpPr/>
            <p:nvPr/>
          </p:nvSpPr>
          <p:spPr>
            <a:xfrm>
              <a:off x="4285600" y="2354475"/>
              <a:ext cx="386925" cy="373225"/>
            </a:xfrm>
            <a:custGeom>
              <a:avLst/>
              <a:gdLst/>
              <a:ahLst/>
              <a:cxnLst/>
              <a:rect l="l" t="t" r="r" b="b"/>
              <a:pathLst>
                <a:path w="15477" h="14929" extrusionOk="0">
                  <a:moveTo>
                    <a:pt x="8629" y="1"/>
                  </a:moveTo>
                  <a:lnTo>
                    <a:pt x="7625" y="480"/>
                  </a:lnTo>
                  <a:lnTo>
                    <a:pt x="1" y="9427"/>
                  </a:lnTo>
                  <a:cubicBezTo>
                    <a:pt x="1188" y="11390"/>
                    <a:pt x="2557" y="13239"/>
                    <a:pt x="4109" y="14928"/>
                  </a:cubicBezTo>
                  <a:cubicBezTo>
                    <a:pt x="9359" y="11368"/>
                    <a:pt x="15476" y="6323"/>
                    <a:pt x="15066" y="4817"/>
                  </a:cubicBezTo>
                  <a:cubicBezTo>
                    <a:pt x="14426" y="2420"/>
                    <a:pt x="8629" y="1"/>
                    <a:pt x="8629" y="1"/>
                  </a:cubicBezTo>
                  <a:close/>
                </a:path>
              </a:pathLst>
            </a:custGeom>
            <a:solidFill>
              <a:srgbClr val="CE7C75">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66"/>
            <p:cNvSpPr/>
            <p:nvPr/>
          </p:nvSpPr>
          <p:spPr>
            <a:xfrm>
              <a:off x="4321550" y="2244925"/>
              <a:ext cx="440000" cy="455375"/>
            </a:xfrm>
            <a:custGeom>
              <a:avLst/>
              <a:gdLst/>
              <a:ahLst/>
              <a:cxnLst/>
              <a:rect l="l" t="t" r="r" b="b"/>
              <a:pathLst>
                <a:path w="17600" h="18215" extrusionOk="0">
                  <a:moveTo>
                    <a:pt x="5981" y="0"/>
                  </a:moveTo>
                  <a:lnTo>
                    <a:pt x="6164" y="4154"/>
                  </a:lnTo>
                  <a:lnTo>
                    <a:pt x="1" y="12097"/>
                  </a:lnTo>
                  <a:lnTo>
                    <a:pt x="4817" y="18215"/>
                  </a:lnTo>
                  <a:cubicBezTo>
                    <a:pt x="4817" y="18215"/>
                    <a:pt x="13399" y="13421"/>
                    <a:pt x="16732" y="5181"/>
                  </a:cubicBezTo>
                  <a:cubicBezTo>
                    <a:pt x="17599" y="3036"/>
                    <a:pt x="5982" y="0"/>
                    <a:pt x="5981" y="0"/>
                  </a:cubicBez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66"/>
            <p:cNvSpPr/>
            <p:nvPr/>
          </p:nvSpPr>
          <p:spPr>
            <a:xfrm>
              <a:off x="4294750" y="2447500"/>
              <a:ext cx="260225" cy="272775"/>
            </a:xfrm>
            <a:custGeom>
              <a:avLst/>
              <a:gdLst/>
              <a:ahLst/>
              <a:cxnLst/>
              <a:rect l="l" t="t" r="r" b="b"/>
              <a:pathLst>
                <a:path w="10409" h="10911" extrusionOk="0">
                  <a:moveTo>
                    <a:pt x="3059" y="0"/>
                  </a:moveTo>
                  <a:lnTo>
                    <a:pt x="0" y="2785"/>
                  </a:lnTo>
                  <a:lnTo>
                    <a:pt x="5843" y="10911"/>
                  </a:lnTo>
                  <a:lnTo>
                    <a:pt x="10408" y="8126"/>
                  </a:lnTo>
                  <a:lnTo>
                    <a:pt x="3059" y="0"/>
                  </a:lnTo>
                  <a:close/>
                </a:path>
              </a:pathLst>
            </a:custGeom>
            <a:solidFill>
              <a:srgbClr val="FFF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66"/>
            <p:cNvSpPr/>
            <p:nvPr/>
          </p:nvSpPr>
          <p:spPr>
            <a:xfrm>
              <a:off x="4110425" y="1710800"/>
              <a:ext cx="629425" cy="821175"/>
            </a:xfrm>
            <a:custGeom>
              <a:avLst/>
              <a:gdLst/>
              <a:ahLst/>
              <a:cxnLst/>
              <a:rect l="l" t="t" r="r" b="b"/>
              <a:pathLst>
                <a:path w="25177" h="32847" extrusionOk="0">
                  <a:moveTo>
                    <a:pt x="3835" y="1"/>
                  </a:moveTo>
                  <a:cubicBezTo>
                    <a:pt x="2671" y="183"/>
                    <a:pt x="1165" y="777"/>
                    <a:pt x="708" y="2557"/>
                  </a:cubicBezTo>
                  <a:cubicBezTo>
                    <a:pt x="1" y="5319"/>
                    <a:pt x="1233" y="8720"/>
                    <a:pt x="4657" y="13308"/>
                  </a:cubicBezTo>
                  <a:cubicBezTo>
                    <a:pt x="5730" y="14335"/>
                    <a:pt x="17325" y="30792"/>
                    <a:pt x="18740" y="32846"/>
                  </a:cubicBezTo>
                  <a:cubicBezTo>
                    <a:pt x="23237" y="31157"/>
                    <a:pt x="22689" y="29331"/>
                    <a:pt x="25177" y="26546"/>
                  </a:cubicBezTo>
                  <a:cubicBezTo>
                    <a:pt x="23008" y="17530"/>
                    <a:pt x="13696" y="6027"/>
                    <a:pt x="13125" y="5273"/>
                  </a:cubicBezTo>
                  <a:cubicBezTo>
                    <a:pt x="10044" y="1210"/>
                    <a:pt x="6506" y="183"/>
                    <a:pt x="3835" y="1"/>
                  </a:cubicBezTo>
                  <a:close/>
                </a:path>
              </a:pathLst>
            </a:custGeom>
            <a:solidFill>
              <a:srgbClr val="FFD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8"/>
        <p:cNvGrpSpPr/>
        <p:nvPr/>
      </p:nvGrpSpPr>
      <p:grpSpPr>
        <a:xfrm>
          <a:off x="0" y="0"/>
          <a:ext cx="0" cy="0"/>
          <a:chOff x="0" y="0"/>
          <a:chExt cx="0" cy="0"/>
        </a:xfrm>
      </p:grpSpPr>
      <p:sp>
        <p:nvSpPr>
          <p:cNvPr id="7719" name="Google Shape;7719;p34"/>
          <p:cNvSpPr txBox="1">
            <a:spLocks noGrp="1"/>
          </p:cNvSpPr>
          <p:nvPr>
            <p:ph type="ctrTitle"/>
          </p:nvPr>
        </p:nvSpPr>
        <p:spPr>
          <a:xfrm>
            <a:off x="4572000" y="748887"/>
            <a:ext cx="4189078" cy="2431800"/>
          </a:xfrm>
          <a:prstGeom prst="rect">
            <a:avLst/>
          </a:prstGeom>
        </p:spPr>
        <p:txBody>
          <a:bodyPr spcFirstLastPara="1" wrap="square" lIns="0" tIns="0" rIns="0" bIns="0" anchor="ctr" anchorCtr="0">
            <a:noAutofit/>
          </a:bodyPr>
          <a:lstStyle/>
          <a:p>
            <a:pPr marL="0" lvl="0" indent="0" algn="r" rtl="0">
              <a:lnSpc>
                <a:spcPct val="90000"/>
              </a:lnSpc>
              <a:spcBef>
                <a:spcPts val="0"/>
              </a:spcBef>
              <a:spcAft>
                <a:spcPts val="0"/>
              </a:spcAft>
              <a:buNone/>
            </a:pPr>
            <a:r>
              <a:rPr lang="es-MX" sz="5400" dirty="0">
                <a:solidFill>
                  <a:schemeClr val="dk2"/>
                </a:solidFill>
              </a:rPr>
              <a:t>Inclusión Educativa y Cultura Escolar</a:t>
            </a:r>
            <a:endParaRPr sz="4400" dirty="0">
              <a:solidFill>
                <a:schemeClr val="dk1"/>
              </a:solidFill>
            </a:endParaRPr>
          </a:p>
        </p:txBody>
      </p:sp>
      <p:sp>
        <p:nvSpPr>
          <p:cNvPr id="7720" name="Google Shape;7720;p34"/>
          <p:cNvSpPr txBox="1">
            <a:spLocks noGrp="1"/>
          </p:cNvSpPr>
          <p:nvPr>
            <p:ph type="subTitle" idx="1"/>
          </p:nvPr>
        </p:nvSpPr>
        <p:spPr>
          <a:xfrm>
            <a:off x="4909078" y="3651632"/>
            <a:ext cx="3852000" cy="792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s-MX" sz="2000" i="1" dirty="0"/>
              <a:t>Julieta Zacarías (2006)</a:t>
            </a:r>
          </a:p>
          <a:p>
            <a:pPr marL="0" lvl="0" indent="0" algn="r" rtl="0">
              <a:spcBef>
                <a:spcPts val="0"/>
              </a:spcBef>
              <a:spcAft>
                <a:spcPts val="0"/>
              </a:spcAft>
              <a:buNone/>
            </a:pPr>
            <a:r>
              <a:rPr lang="es-MX" sz="2000" i="1" dirty="0"/>
              <a:t>Pág. 143-169</a:t>
            </a:r>
            <a:endParaRPr sz="2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0"/>
        <p:cNvGrpSpPr/>
        <p:nvPr/>
      </p:nvGrpSpPr>
      <p:grpSpPr>
        <a:xfrm>
          <a:off x="0" y="0"/>
          <a:ext cx="0" cy="0"/>
          <a:chOff x="0" y="0"/>
          <a:chExt cx="0" cy="0"/>
        </a:xfrm>
      </p:grpSpPr>
      <p:sp>
        <p:nvSpPr>
          <p:cNvPr id="7731" name="Google Shape;7731;p36"/>
          <p:cNvSpPr txBox="1">
            <a:spLocks noGrp="1"/>
          </p:cNvSpPr>
          <p:nvPr>
            <p:ph type="title"/>
          </p:nvPr>
        </p:nvSpPr>
        <p:spPr>
          <a:xfrm>
            <a:off x="122349" y="137948"/>
            <a:ext cx="5838971"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MX" sz="5500" dirty="0"/>
              <a:t>INTRODUCCIÓN</a:t>
            </a:r>
            <a:endParaRPr sz="5500" dirty="0"/>
          </a:p>
        </p:txBody>
      </p:sp>
      <p:sp>
        <p:nvSpPr>
          <p:cNvPr id="7732" name="Google Shape;7732;p36"/>
          <p:cNvSpPr txBox="1">
            <a:spLocks noGrp="1"/>
          </p:cNvSpPr>
          <p:nvPr>
            <p:ph type="body" idx="1"/>
          </p:nvPr>
        </p:nvSpPr>
        <p:spPr>
          <a:xfrm>
            <a:off x="228675" y="1183758"/>
            <a:ext cx="4633948" cy="3959742"/>
          </a:xfrm>
          <a:prstGeom prst="rect">
            <a:avLst/>
          </a:prstGeom>
        </p:spPr>
        <p:txBody>
          <a:bodyPr spcFirstLastPara="1" wrap="square" lIns="0" tIns="0" rIns="0" bIns="0" anchor="t" anchorCtr="0">
            <a:noAutofit/>
          </a:bodyPr>
          <a:lstStyle/>
          <a:p>
            <a:pPr marL="285750" indent="-285750" algn="l">
              <a:spcAft>
                <a:spcPts val="1600"/>
              </a:spcAft>
            </a:pPr>
            <a:r>
              <a:rPr lang="es-MX" sz="1400" dirty="0">
                <a:solidFill>
                  <a:schemeClr val="accent6">
                    <a:lumMod val="10000"/>
                  </a:schemeClr>
                </a:solidFill>
                <a:latin typeface="Arial" panose="020B0604020202020204" pitchFamily="34" charset="0"/>
                <a:cs typeface="Arial" panose="020B0604020202020204" pitchFamily="34" charset="0"/>
              </a:rPr>
              <a:t>L</a:t>
            </a:r>
            <a:r>
              <a:rPr lang="es-MX" sz="1400" dirty="0">
                <a:solidFill>
                  <a:schemeClr val="accent6">
                    <a:lumMod val="10000"/>
                  </a:schemeClr>
                </a:solidFill>
                <a:effectLst/>
                <a:latin typeface="Arial" panose="020B0604020202020204" pitchFamily="34" charset="0"/>
                <a:cs typeface="Arial" panose="020B0604020202020204" pitchFamily="34" charset="0"/>
              </a:rPr>
              <a:t>a escuela es generadora de diversas condiciones que facilitan o dificultan la inclusión de alumnos con discapacidad así como la atención a las dificultades que presentan otros.</a:t>
            </a:r>
          </a:p>
          <a:p>
            <a:pPr marL="285750" indent="-285750" algn="l">
              <a:spcAft>
                <a:spcPts val="1600"/>
              </a:spcAft>
            </a:pPr>
            <a:r>
              <a:rPr lang="es-MX" sz="1400" dirty="0">
                <a:solidFill>
                  <a:schemeClr val="accent6">
                    <a:lumMod val="10000"/>
                  </a:schemeClr>
                </a:solidFill>
                <a:latin typeface="Arial" panose="020B0604020202020204" pitchFamily="34" charset="0"/>
                <a:cs typeface="Arial" panose="020B0604020202020204" pitchFamily="34" charset="0"/>
              </a:rPr>
              <a:t>L</a:t>
            </a:r>
            <a:r>
              <a:rPr lang="es-MX" sz="1400" dirty="0">
                <a:solidFill>
                  <a:schemeClr val="accent6">
                    <a:lumMod val="10000"/>
                  </a:schemeClr>
                </a:solidFill>
                <a:effectLst/>
                <a:latin typeface="Arial" panose="020B0604020202020204" pitchFamily="34" charset="0"/>
                <a:cs typeface="Arial" panose="020B0604020202020204" pitchFamily="34" charset="0"/>
              </a:rPr>
              <a:t>as formas de pensar de los diferentes</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miembros de la escuela influyen</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en</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las decisiones que se</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tomen</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con respecto a la manera de ayudar</a:t>
            </a:r>
            <a:r>
              <a:rPr lang="es-MX" sz="1400" dirty="0">
                <a:solidFill>
                  <a:schemeClr val="accent6">
                    <a:lumMod val="10000"/>
                  </a:schemeClr>
                </a:solidFill>
                <a:latin typeface="Arial" panose="020B0604020202020204" pitchFamily="34" charset="0"/>
                <a:cs typeface="Arial" panose="020B0604020202020204" pitchFamily="34" charset="0"/>
              </a:rPr>
              <a:t> a </a:t>
            </a:r>
            <a:r>
              <a:rPr lang="es-MX" sz="1400" dirty="0">
                <a:solidFill>
                  <a:schemeClr val="accent6">
                    <a:lumMod val="10000"/>
                  </a:schemeClr>
                </a:solidFill>
                <a:effectLst/>
                <a:latin typeface="Arial" panose="020B0604020202020204" pitchFamily="34" charset="0"/>
                <a:cs typeface="Arial" panose="020B0604020202020204" pitchFamily="34" charset="0"/>
              </a:rPr>
              <a:t>los alumnos</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que</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mas lo necesitan.</a:t>
            </a:r>
          </a:p>
          <a:p>
            <a:pPr marL="285750" indent="-285750" algn="l">
              <a:spcAft>
                <a:spcPts val="1600"/>
              </a:spcAft>
            </a:pPr>
            <a:r>
              <a:rPr lang="es-MX" sz="1400" dirty="0">
                <a:solidFill>
                  <a:schemeClr val="accent6">
                    <a:lumMod val="10000"/>
                  </a:schemeClr>
                </a:solidFill>
                <a:effectLst/>
                <a:latin typeface="Arial" panose="020B0604020202020204" pitchFamily="34" charset="0"/>
                <a:cs typeface="Arial" panose="020B0604020202020204" pitchFamily="34" charset="0"/>
              </a:rPr>
              <a:t>Estas formas de pensar, las costumbres y las experiencias compartidas</a:t>
            </a:r>
            <a:r>
              <a:rPr lang="es-MX" sz="1400" dirty="0">
                <a:solidFill>
                  <a:schemeClr val="accent6">
                    <a:lumMod val="10000"/>
                  </a:schemeClr>
                </a:solidFill>
                <a:latin typeface="Arial" panose="020B0604020202020204" pitchFamily="34" charset="0"/>
                <a:cs typeface="Arial" panose="020B0604020202020204" pitchFamily="34" charset="0"/>
              </a:rPr>
              <a:t> po</a:t>
            </a:r>
            <a:r>
              <a:rPr lang="es-MX" sz="1400" dirty="0">
                <a:solidFill>
                  <a:schemeClr val="accent6">
                    <a:lumMod val="10000"/>
                  </a:schemeClr>
                </a:solidFill>
                <a:effectLst/>
                <a:latin typeface="Arial" panose="020B0604020202020204" pitchFamily="34" charset="0"/>
                <a:cs typeface="Arial" panose="020B0604020202020204" pitchFamily="34" charset="0"/>
              </a:rPr>
              <a:t>r</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todos los que intervienen en determi</a:t>
            </a:r>
            <a:r>
              <a:rPr lang="es-MX" sz="1400" dirty="0">
                <a:solidFill>
                  <a:schemeClr val="accent6">
                    <a:lumMod val="10000"/>
                  </a:schemeClr>
                </a:solidFill>
                <a:latin typeface="Arial" panose="020B0604020202020204" pitchFamily="34" charset="0"/>
                <a:cs typeface="Arial" panose="020B0604020202020204" pitchFamily="34" charset="0"/>
              </a:rPr>
              <a:t>n</a:t>
            </a:r>
            <a:r>
              <a:rPr lang="es-MX" sz="1400" dirty="0">
                <a:solidFill>
                  <a:schemeClr val="accent6">
                    <a:lumMod val="10000"/>
                  </a:schemeClr>
                </a:solidFill>
                <a:effectLst/>
                <a:latin typeface="Arial" panose="020B0604020202020204" pitchFamily="34" charset="0"/>
                <a:cs typeface="Arial" panose="020B0604020202020204" pitchFamily="34" charset="0"/>
              </a:rPr>
              <a:t>ada</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escuela conforman</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su </a:t>
            </a:r>
            <a:r>
              <a:rPr lang="es-MX" sz="1400" b="1" i="1" dirty="0">
                <a:solidFill>
                  <a:schemeClr val="accent6">
                    <a:lumMod val="10000"/>
                  </a:schemeClr>
                </a:solidFill>
                <a:effectLst/>
                <a:latin typeface="Arial" panose="020B0604020202020204" pitchFamily="34" charset="0"/>
                <a:cs typeface="Arial" panose="020B0604020202020204" pitchFamily="34" charset="0"/>
              </a:rPr>
              <a:t>cultura</a:t>
            </a:r>
            <a:r>
              <a:rPr lang="es-MX" sz="1400" dirty="0">
                <a:solidFill>
                  <a:schemeClr val="accent6">
                    <a:lumMod val="10000"/>
                  </a:schemeClr>
                </a:solidFill>
                <a:effectLst/>
                <a:latin typeface="Arial" panose="020B0604020202020204" pitchFamily="34" charset="0"/>
                <a:cs typeface="Arial" panose="020B0604020202020204" pitchFamily="34" charset="0"/>
              </a:rPr>
              <a:t>. Todas las escuelas tie</a:t>
            </a:r>
            <a:r>
              <a:rPr lang="es-MX" sz="1400" dirty="0">
                <a:solidFill>
                  <a:schemeClr val="accent6">
                    <a:lumMod val="10000"/>
                  </a:schemeClr>
                </a:solidFill>
                <a:latin typeface="Arial" panose="020B0604020202020204" pitchFamily="34" charset="0"/>
                <a:cs typeface="Arial" panose="020B0604020202020204" pitchFamily="34" charset="0"/>
              </a:rPr>
              <a:t>n</a:t>
            </a:r>
            <a:r>
              <a:rPr lang="es-MX" sz="1400" dirty="0">
                <a:solidFill>
                  <a:schemeClr val="accent6">
                    <a:lumMod val="10000"/>
                  </a:schemeClr>
                </a:solidFill>
                <a:effectLst/>
                <a:latin typeface="Arial" panose="020B0604020202020204" pitchFamily="34" charset="0"/>
                <a:cs typeface="Arial" panose="020B0604020202020204" pitchFamily="34" charset="0"/>
              </a:rPr>
              <a:t>en una</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cultura.</a:t>
            </a:r>
          </a:p>
          <a:p>
            <a:pPr marL="285750" indent="-285750" algn="l">
              <a:spcAft>
                <a:spcPts val="1600"/>
              </a:spcAft>
            </a:pPr>
            <a:endParaRPr lang="es-MX" b="0" i="0" dirty="0">
              <a:solidFill>
                <a:srgbClr val="000000"/>
              </a:solidFill>
              <a:effectLst/>
              <a:latin typeface="Roboto"/>
            </a:endParaRPr>
          </a:p>
          <a:p>
            <a:pPr marL="285750" indent="-285750" algn="l">
              <a:spcAft>
                <a:spcPts val="1600"/>
              </a:spcAft>
            </a:pPr>
            <a:endParaRPr lang="es-MX" b="0" i="1" dirty="0">
              <a:solidFill>
                <a:srgbClr val="2A2A2A"/>
              </a:solidFill>
              <a:effectLst/>
              <a:latin typeface="ff60"/>
            </a:endParaRPr>
          </a:p>
          <a:p>
            <a:pPr marL="285750" indent="-285750" algn="l">
              <a:spcAft>
                <a:spcPts val="1600"/>
              </a:spcAft>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6"/>
        <p:cNvGrpSpPr/>
        <p:nvPr/>
      </p:nvGrpSpPr>
      <p:grpSpPr>
        <a:xfrm>
          <a:off x="0" y="0"/>
          <a:ext cx="0" cy="0"/>
          <a:chOff x="0" y="0"/>
          <a:chExt cx="0" cy="0"/>
        </a:xfrm>
      </p:grpSpPr>
      <p:sp>
        <p:nvSpPr>
          <p:cNvPr id="7737" name="Google Shape;7737;p37"/>
          <p:cNvSpPr txBox="1">
            <a:spLocks noGrp="1"/>
          </p:cNvSpPr>
          <p:nvPr>
            <p:ph type="title"/>
          </p:nvPr>
        </p:nvSpPr>
        <p:spPr>
          <a:xfrm>
            <a:off x="2814084" y="43087"/>
            <a:ext cx="6216502" cy="872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s-MX" sz="4800" dirty="0"/>
              <a:t>CULTURA ESCOLAR</a:t>
            </a:r>
            <a:endParaRPr sz="4800" dirty="0"/>
          </a:p>
        </p:txBody>
      </p:sp>
      <p:sp>
        <p:nvSpPr>
          <p:cNvPr id="7738" name="Google Shape;7738;p37"/>
          <p:cNvSpPr txBox="1">
            <a:spLocks noGrp="1"/>
          </p:cNvSpPr>
          <p:nvPr>
            <p:ph type="subTitle" idx="1"/>
          </p:nvPr>
        </p:nvSpPr>
        <p:spPr>
          <a:xfrm>
            <a:off x="3827721" y="981988"/>
            <a:ext cx="5092466" cy="3979871"/>
          </a:xfrm>
          <a:prstGeom prst="rect">
            <a:avLst/>
          </a:prstGeom>
        </p:spPr>
        <p:txBody>
          <a:bodyPr spcFirstLastPara="1" wrap="square" lIns="0" tIns="0" rIns="0" bIns="0" anchor="t" anchorCtr="0">
            <a:noAutofit/>
          </a:bodyPr>
          <a:lstStyle/>
          <a:p>
            <a:pPr marL="285750" lvl="0" indent="-285750" algn="l" rtl="0">
              <a:spcBef>
                <a:spcPts val="0"/>
              </a:spcBef>
              <a:spcAft>
                <a:spcPts val="0"/>
              </a:spcAft>
              <a:buFont typeface="Arial" panose="020B0604020202020204" pitchFamily="34" charset="0"/>
              <a:buChar char="•"/>
            </a:pPr>
            <a:r>
              <a:rPr lang="es-MX" sz="1400" dirty="0">
                <a:solidFill>
                  <a:schemeClr val="accent6">
                    <a:lumMod val="10000"/>
                  </a:schemeClr>
                </a:solidFill>
                <a:latin typeface="Arial" panose="020B0604020202020204" pitchFamily="34" charset="0"/>
                <a:cs typeface="Arial" panose="020B0604020202020204" pitchFamily="34" charset="0"/>
              </a:rPr>
              <a:t>Implica creencias y convicciones básicas de los maestros y de la comunidad educativa acerca de la enseñanza, el aprendizaje, las relaciones, las normas y los sistemas de comunicación.</a:t>
            </a:r>
          </a:p>
          <a:p>
            <a:pPr marL="285750" lvl="0" indent="-285750" algn="l" rtl="0">
              <a:spcBef>
                <a:spcPts val="0"/>
              </a:spcBef>
              <a:spcAft>
                <a:spcPts val="0"/>
              </a:spcAft>
              <a:buFont typeface="Arial" panose="020B0604020202020204" pitchFamily="34" charset="0"/>
              <a:buChar char="•"/>
            </a:pPr>
            <a:endParaRPr lang="es-MX" sz="1400" dirty="0">
              <a:solidFill>
                <a:schemeClr val="accent6">
                  <a:lumMod val="10000"/>
                </a:schemeClr>
              </a:solidFill>
              <a:latin typeface="Arial" panose="020B060402020202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s-MX" sz="1400" dirty="0">
                <a:solidFill>
                  <a:schemeClr val="accent6">
                    <a:lumMod val="10000"/>
                  </a:schemeClr>
                </a:solidFill>
                <a:effectLst/>
                <a:latin typeface="Arial" panose="020B0604020202020204" pitchFamily="34" charset="0"/>
                <a:cs typeface="Arial" panose="020B0604020202020204" pitchFamily="34" charset="0"/>
              </a:rPr>
              <a:t>Las escuelas</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que</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otorgan la misma importancia a los aspectos cognitivos, afectivos y sociales, así como al desarrollo de actitudes positivas de cooperación, y que con frecuencia flexibilizan su normatividad para ajustarse</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en</a:t>
            </a:r>
            <a:r>
              <a:rPr lang="es-MX" sz="1400" dirty="0">
                <a:solidFill>
                  <a:schemeClr val="accent6">
                    <a:lumMod val="10000"/>
                  </a:schemeClr>
                </a:solidFill>
                <a:latin typeface="Arial" panose="020B0604020202020204" pitchFamily="34" charset="0"/>
                <a:cs typeface="Arial" panose="020B0604020202020204" pitchFamily="34" charset="0"/>
              </a:rPr>
              <a:t> </a:t>
            </a:r>
            <a:r>
              <a:rPr lang="es-MX" sz="1400" dirty="0">
                <a:solidFill>
                  <a:schemeClr val="accent6">
                    <a:lumMod val="10000"/>
                  </a:schemeClr>
                </a:solidFill>
                <a:effectLst/>
                <a:latin typeface="Arial" panose="020B0604020202020204" pitchFamily="34" charset="0"/>
                <a:cs typeface="Arial" panose="020B0604020202020204" pitchFamily="34" charset="0"/>
              </a:rPr>
              <a:t>forma planificada a las nuevas necesidades, suelen tener ventaja para apoyar a </a:t>
            </a:r>
            <a:r>
              <a:rPr lang="es-MX" sz="1400" dirty="0">
                <a:solidFill>
                  <a:schemeClr val="accent6">
                    <a:lumMod val="10000"/>
                  </a:schemeClr>
                </a:solidFill>
                <a:latin typeface="Arial" panose="020B0604020202020204" pitchFamily="34" charset="0"/>
                <a:cs typeface="Arial" panose="020B0604020202020204" pitchFamily="34" charset="0"/>
              </a:rPr>
              <a:t>la </a:t>
            </a:r>
            <a:r>
              <a:rPr lang="es-MX" sz="1400" dirty="0">
                <a:solidFill>
                  <a:schemeClr val="accent6">
                    <a:lumMod val="10000"/>
                  </a:schemeClr>
                </a:solidFill>
                <a:effectLst/>
                <a:latin typeface="Arial" panose="020B0604020202020204" pitchFamily="34" charset="0"/>
                <a:cs typeface="Arial" panose="020B0604020202020204" pitchFamily="34" charset="0"/>
              </a:rPr>
              <a:t>diversidad de sus alumnos.</a:t>
            </a:r>
          </a:p>
          <a:p>
            <a:pPr marL="0" lvl="0" indent="0" algn="l" rtl="0">
              <a:spcBef>
                <a:spcPts val="0"/>
              </a:spcBef>
              <a:spcAft>
                <a:spcPts val="0"/>
              </a:spcAft>
            </a:pPr>
            <a:endParaRPr lang="es-MX" sz="1400" dirty="0">
              <a:solidFill>
                <a:schemeClr val="accent6">
                  <a:lumMod val="10000"/>
                </a:schemeClr>
              </a:solidFill>
              <a:effectLst/>
              <a:latin typeface="Arial" panose="020B060402020202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s-MX" sz="1400" dirty="0">
                <a:solidFill>
                  <a:schemeClr val="accent6">
                    <a:lumMod val="10000"/>
                  </a:schemeClr>
                </a:solidFill>
                <a:latin typeface="Arial" panose="020B0604020202020204" pitchFamily="34" charset="0"/>
                <a:cs typeface="Arial" panose="020B0604020202020204" pitchFamily="34" charset="0"/>
              </a:rPr>
              <a:t>El factor más importante para desarrollar una cultura escolar en favor de la inclusión y atención a la diversidad es </a:t>
            </a:r>
            <a:r>
              <a:rPr lang="es-MX" sz="1400" b="1" i="1" dirty="0">
                <a:solidFill>
                  <a:schemeClr val="accent6">
                    <a:lumMod val="10000"/>
                  </a:schemeClr>
                </a:solidFill>
                <a:latin typeface="Arial" panose="020B0604020202020204" pitchFamily="34" charset="0"/>
                <a:cs typeface="Arial" panose="020B0604020202020204" pitchFamily="34" charset="0"/>
              </a:rPr>
              <a:t>realizar un proyecto escolar compartido </a:t>
            </a:r>
            <a:r>
              <a:rPr lang="es-MX" sz="1400" dirty="0">
                <a:solidFill>
                  <a:schemeClr val="accent6">
                    <a:lumMod val="10000"/>
                  </a:schemeClr>
                </a:solidFill>
                <a:latin typeface="Arial" panose="020B0604020202020204" pitchFamily="34" charset="0"/>
                <a:cs typeface="Arial" panose="020B0604020202020204" pitchFamily="34" charset="0"/>
              </a:rPr>
              <a:t>en el que participe toda la comunidad escolar; directores, maestros (titulares y de apoyo), padres de familia, alumnos y representantes de la comunidad.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74"/>
        <p:cNvGrpSpPr/>
        <p:nvPr/>
      </p:nvGrpSpPr>
      <p:grpSpPr>
        <a:xfrm>
          <a:off x="0" y="0"/>
          <a:ext cx="0" cy="0"/>
          <a:chOff x="0" y="0"/>
          <a:chExt cx="0" cy="0"/>
        </a:xfrm>
      </p:grpSpPr>
      <p:sp>
        <p:nvSpPr>
          <p:cNvPr id="7975" name="Google Shape;7975;p48"/>
          <p:cNvSpPr txBox="1">
            <a:spLocks noGrp="1"/>
          </p:cNvSpPr>
          <p:nvPr>
            <p:ph type="title"/>
          </p:nvPr>
        </p:nvSpPr>
        <p:spPr>
          <a:xfrm>
            <a:off x="1786270" y="200525"/>
            <a:ext cx="6878735" cy="432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MX" dirty="0">
                <a:solidFill>
                  <a:schemeClr val="dk1"/>
                </a:solidFill>
              </a:rPr>
              <a:t>Todo proyecto incluyente implica el análisis de…</a:t>
            </a:r>
            <a:endParaRPr dirty="0"/>
          </a:p>
        </p:txBody>
      </p:sp>
      <p:sp>
        <p:nvSpPr>
          <p:cNvPr id="7976" name="Google Shape;7976;p48"/>
          <p:cNvSpPr/>
          <p:nvPr/>
        </p:nvSpPr>
        <p:spPr>
          <a:xfrm>
            <a:off x="1315750" y="2562000"/>
            <a:ext cx="5330100" cy="939300"/>
          </a:xfrm>
          <a:prstGeom prst="roundRect">
            <a:avLst>
              <a:gd name="adj" fmla="val 16667"/>
            </a:avLst>
          </a:pr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48"/>
          <p:cNvSpPr/>
          <p:nvPr/>
        </p:nvSpPr>
        <p:spPr>
          <a:xfrm>
            <a:off x="1315750" y="1459750"/>
            <a:ext cx="5330100" cy="939300"/>
          </a:xfrm>
          <a:prstGeom prst="roundRect">
            <a:avLst>
              <a:gd name="adj" fmla="val 16667"/>
            </a:avLst>
          </a:pr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48"/>
          <p:cNvSpPr/>
          <p:nvPr/>
        </p:nvSpPr>
        <p:spPr>
          <a:xfrm>
            <a:off x="1315750" y="3664250"/>
            <a:ext cx="5330100" cy="939300"/>
          </a:xfrm>
          <a:prstGeom prst="roundRect">
            <a:avLst>
              <a:gd name="adj" fmla="val 16667"/>
            </a:avLst>
          </a:pr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0" name="Google Shape;7980;p48"/>
          <p:cNvGrpSpPr/>
          <p:nvPr/>
        </p:nvGrpSpPr>
        <p:grpSpPr>
          <a:xfrm rot="-5400000">
            <a:off x="-670354" y="2204012"/>
            <a:ext cx="3789876" cy="1009009"/>
            <a:chOff x="2719225" y="2450775"/>
            <a:chExt cx="2429875" cy="595075"/>
          </a:xfrm>
        </p:grpSpPr>
        <p:sp>
          <p:nvSpPr>
            <p:cNvPr id="7981" name="Google Shape;7981;p48"/>
            <p:cNvSpPr/>
            <p:nvPr/>
          </p:nvSpPr>
          <p:spPr>
            <a:xfrm>
              <a:off x="4875775" y="2674850"/>
              <a:ext cx="270150" cy="144200"/>
            </a:xfrm>
            <a:custGeom>
              <a:avLst/>
              <a:gdLst/>
              <a:ahLst/>
              <a:cxnLst/>
              <a:rect l="l" t="t" r="r" b="b"/>
              <a:pathLst>
                <a:path w="10806" h="5768" extrusionOk="0">
                  <a:moveTo>
                    <a:pt x="2992" y="0"/>
                  </a:moveTo>
                  <a:cubicBezTo>
                    <a:pt x="2822" y="0"/>
                    <a:pt x="2655" y="8"/>
                    <a:pt x="2488" y="26"/>
                  </a:cubicBezTo>
                  <a:cubicBezTo>
                    <a:pt x="2171" y="58"/>
                    <a:pt x="1902" y="121"/>
                    <a:pt x="1648" y="232"/>
                  </a:cubicBezTo>
                  <a:cubicBezTo>
                    <a:pt x="1490" y="296"/>
                    <a:pt x="1331" y="391"/>
                    <a:pt x="1141" y="533"/>
                  </a:cubicBezTo>
                  <a:cubicBezTo>
                    <a:pt x="999" y="644"/>
                    <a:pt x="856" y="803"/>
                    <a:pt x="714" y="993"/>
                  </a:cubicBezTo>
                  <a:cubicBezTo>
                    <a:pt x="571" y="1183"/>
                    <a:pt x="476" y="1373"/>
                    <a:pt x="397" y="1516"/>
                  </a:cubicBezTo>
                  <a:cubicBezTo>
                    <a:pt x="302" y="1706"/>
                    <a:pt x="223" y="1912"/>
                    <a:pt x="159" y="2149"/>
                  </a:cubicBezTo>
                  <a:cubicBezTo>
                    <a:pt x="48" y="2561"/>
                    <a:pt x="1" y="2989"/>
                    <a:pt x="32" y="3417"/>
                  </a:cubicBezTo>
                  <a:cubicBezTo>
                    <a:pt x="48" y="3860"/>
                    <a:pt x="159" y="4256"/>
                    <a:pt x="333" y="4605"/>
                  </a:cubicBezTo>
                  <a:cubicBezTo>
                    <a:pt x="365" y="4652"/>
                    <a:pt x="397" y="4700"/>
                    <a:pt x="428" y="4747"/>
                  </a:cubicBezTo>
                  <a:cubicBezTo>
                    <a:pt x="587" y="4985"/>
                    <a:pt x="793" y="5207"/>
                    <a:pt x="1046" y="5365"/>
                  </a:cubicBezTo>
                  <a:cubicBezTo>
                    <a:pt x="1316" y="5524"/>
                    <a:pt x="1648" y="5650"/>
                    <a:pt x="2060" y="5714"/>
                  </a:cubicBezTo>
                  <a:cubicBezTo>
                    <a:pt x="2298" y="5749"/>
                    <a:pt x="2553" y="5767"/>
                    <a:pt x="2867" y="5767"/>
                  </a:cubicBezTo>
                  <a:cubicBezTo>
                    <a:pt x="2971" y="5767"/>
                    <a:pt x="3082" y="5765"/>
                    <a:pt x="3201" y="5761"/>
                  </a:cubicBezTo>
                  <a:cubicBezTo>
                    <a:pt x="3518" y="5746"/>
                    <a:pt x="3850" y="5714"/>
                    <a:pt x="4262" y="5650"/>
                  </a:cubicBezTo>
                  <a:cubicBezTo>
                    <a:pt x="5023" y="5540"/>
                    <a:pt x="5815" y="5381"/>
                    <a:pt x="6623" y="5159"/>
                  </a:cubicBezTo>
                  <a:cubicBezTo>
                    <a:pt x="7526" y="4906"/>
                    <a:pt x="8302" y="4621"/>
                    <a:pt x="8999" y="4288"/>
                  </a:cubicBezTo>
                  <a:cubicBezTo>
                    <a:pt x="9364" y="4114"/>
                    <a:pt x="9696" y="3924"/>
                    <a:pt x="9997" y="3718"/>
                  </a:cubicBezTo>
                  <a:cubicBezTo>
                    <a:pt x="10124" y="3638"/>
                    <a:pt x="10251" y="3528"/>
                    <a:pt x="10409" y="3417"/>
                  </a:cubicBezTo>
                  <a:cubicBezTo>
                    <a:pt x="10473" y="3353"/>
                    <a:pt x="10520" y="3306"/>
                    <a:pt x="10584" y="3242"/>
                  </a:cubicBezTo>
                  <a:lnTo>
                    <a:pt x="10631" y="3195"/>
                  </a:lnTo>
                  <a:cubicBezTo>
                    <a:pt x="10647" y="3179"/>
                    <a:pt x="10679" y="3147"/>
                    <a:pt x="10694" y="3131"/>
                  </a:cubicBezTo>
                  <a:cubicBezTo>
                    <a:pt x="10726" y="3116"/>
                    <a:pt x="10742" y="3100"/>
                    <a:pt x="10758" y="3068"/>
                  </a:cubicBezTo>
                  <a:cubicBezTo>
                    <a:pt x="10805" y="3005"/>
                    <a:pt x="10805" y="2926"/>
                    <a:pt x="10774" y="2862"/>
                  </a:cubicBezTo>
                  <a:cubicBezTo>
                    <a:pt x="10758" y="2830"/>
                    <a:pt x="10758" y="2799"/>
                    <a:pt x="10742" y="2783"/>
                  </a:cubicBezTo>
                  <a:lnTo>
                    <a:pt x="10726" y="2767"/>
                  </a:lnTo>
                  <a:cubicBezTo>
                    <a:pt x="10599" y="2593"/>
                    <a:pt x="10425" y="2419"/>
                    <a:pt x="10203" y="2244"/>
                  </a:cubicBezTo>
                  <a:cubicBezTo>
                    <a:pt x="9997" y="2086"/>
                    <a:pt x="9776" y="1927"/>
                    <a:pt x="9475" y="1753"/>
                  </a:cubicBezTo>
                  <a:cubicBezTo>
                    <a:pt x="8920" y="1436"/>
                    <a:pt x="8318" y="1167"/>
                    <a:pt x="7573" y="882"/>
                  </a:cubicBezTo>
                  <a:cubicBezTo>
                    <a:pt x="6876" y="644"/>
                    <a:pt x="6148" y="438"/>
                    <a:pt x="5403" y="280"/>
                  </a:cubicBezTo>
                  <a:cubicBezTo>
                    <a:pt x="4658" y="121"/>
                    <a:pt x="3993" y="26"/>
                    <a:pt x="3359" y="10"/>
                  </a:cubicBezTo>
                  <a:cubicBezTo>
                    <a:pt x="3235" y="4"/>
                    <a:pt x="3113" y="0"/>
                    <a:pt x="299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8"/>
            <p:cNvSpPr/>
            <p:nvPr/>
          </p:nvSpPr>
          <p:spPr>
            <a:xfrm>
              <a:off x="4911025" y="2741325"/>
              <a:ext cx="234500" cy="74075"/>
            </a:xfrm>
            <a:custGeom>
              <a:avLst/>
              <a:gdLst/>
              <a:ahLst/>
              <a:cxnLst/>
              <a:rect l="l" t="t" r="r" b="b"/>
              <a:pathLst>
                <a:path w="9380" h="2963" extrusionOk="0">
                  <a:moveTo>
                    <a:pt x="1918" y="2611"/>
                  </a:moveTo>
                  <a:cubicBezTo>
                    <a:pt x="1921" y="2611"/>
                    <a:pt x="1925" y="2612"/>
                    <a:pt x="1929" y="2612"/>
                  </a:cubicBezTo>
                  <a:lnTo>
                    <a:pt x="1929" y="2612"/>
                  </a:lnTo>
                  <a:cubicBezTo>
                    <a:pt x="1926" y="2611"/>
                    <a:pt x="1923" y="2611"/>
                    <a:pt x="1918" y="2611"/>
                  </a:cubicBezTo>
                  <a:close/>
                  <a:moveTo>
                    <a:pt x="9173" y="1"/>
                  </a:moveTo>
                  <a:cubicBezTo>
                    <a:pt x="9153" y="1"/>
                    <a:pt x="9131" y="5"/>
                    <a:pt x="9110" y="13"/>
                  </a:cubicBezTo>
                  <a:cubicBezTo>
                    <a:pt x="9031" y="45"/>
                    <a:pt x="8983" y="140"/>
                    <a:pt x="9015" y="235"/>
                  </a:cubicBezTo>
                  <a:cubicBezTo>
                    <a:pt x="9015" y="235"/>
                    <a:pt x="9015" y="251"/>
                    <a:pt x="9015" y="251"/>
                  </a:cubicBezTo>
                  <a:cubicBezTo>
                    <a:pt x="9015" y="267"/>
                    <a:pt x="9015" y="267"/>
                    <a:pt x="9015" y="282"/>
                  </a:cubicBezTo>
                  <a:cubicBezTo>
                    <a:pt x="9015" y="298"/>
                    <a:pt x="9015" y="314"/>
                    <a:pt x="9015" y="330"/>
                  </a:cubicBezTo>
                  <a:cubicBezTo>
                    <a:pt x="8999" y="362"/>
                    <a:pt x="8983" y="377"/>
                    <a:pt x="8983" y="393"/>
                  </a:cubicBezTo>
                  <a:cubicBezTo>
                    <a:pt x="8936" y="457"/>
                    <a:pt x="8873" y="520"/>
                    <a:pt x="8825" y="568"/>
                  </a:cubicBezTo>
                  <a:cubicBezTo>
                    <a:pt x="8635" y="726"/>
                    <a:pt x="8445" y="853"/>
                    <a:pt x="8239" y="979"/>
                  </a:cubicBezTo>
                  <a:cubicBezTo>
                    <a:pt x="8033" y="1090"/>
                    <a:pt x="7827" y="1201"/>
                    <a:pt x="7621" y="1296"/>
                  </a:cubicBezTo>
                  <a:lnTo>
                    <a:pt x="7668" y="1280"/>
                  </a:lnTo>
                  <a:lnTo>
                    <a:pt x="7668" y="1280"/>
                  </a:lnTo>
                  <a:cubicBezTo>
                    <a:pt x="6718" y="1772"/>
                    <a:pt x="5720" y="2120"/>
                    <a:pt x="4690" y="2342"/>
                  </a:cubicBezTo>
                  <a:lnTo>
                    <a:pt x="4738" y="2342"/>
                  </a:lnTo>
                  <a:cubicBezTo>
                    <a:pt x="3961" y="2516"/>
                    <a:pt x="3162" y="2622"/>
                    <a:pt x="2359" y="2622"/>
                  </a:cubicBezTo>
                  <a:cubicBezTo>
                    <a:pt x="2216" y="2622"/>
                    <a:pt x="2072" y="2619"/>
                    <a:pt x="1929" y="2612"/>
                  </a:cubicBezTo>
                  <a:lnTo>
                    <a:pt x="1929" y="2612"/>
                  </a:lnTo>
                  <a:cubicBezTo>
                    <a:pt x="1933" y="2613"/>
                    <a:pt x="1933" y="2616"/>
                    <a:pt x="1933" y="2627"/>
                  </a:cubicBezTo>
                  <a:cubicBezTo>
                    <a:pt x="1918" y="2627"/>
                    <a:pt x="1918" y="2611"/>
                    <a:pt x="1902" y="2611"/>
                  </a:cubicBezTo>
                  <a:cubicBezTo>
                    <a:pt x="1331" y="2595"/>
                    <a:pt x="761" y="2500"/>
                    <a:pt x="207" y="2326"/>
                  </a:cubicBezTo>
                  <a:cubicBezTo>
                    <a:pt x="198" y="2323"/>
                    <a:pt x="188" y="2322"/>
                    <a:pt x="180" y="2322"/>
                  </a:cubicBezTo>
                  <a:cubicBezTo>
                    <a:pt x="142" y="2322"/>
                    <a:pt x="106" y="2345"/>
                    <a:pt x="80" y="2358"/>
                  </a:cubicBezTo>
                  <a:cubicBezTo>
                    <a:pt x="32" y="2389"/>
                    <a:pt x="17" y="2421"/>
                    <a:pt x="1" y="2469"/>
                  </a:cubicBezTo>
                  <a:cubicBezTo>
                    <a:pt x="1" y="2516"/>
                    <a:pt x="17" y="2564"/>
                    <a:pt x="32" y="2595"/>
                  </a:cubicBezTo>
                  <a:cubicBezTo>
                    <a:pt x="64" y="2643"/>
                    <a:pt x="96" y="2659"/>
                    <a:pt x="143" y="2675"/>
                  </a:cubicBezTo>
                  <a:cubicBezTo>
                    <a:pt x="832" y="2890"/>
                    <a:pt x="1559" y="2962"/>
                    <a:pt x="2290" y="2962"/>
                  </a:cubicBezTo>
                  <a:cubicBezTo>
                    <a:pt x="2367" y="2962"/>
                    <a:pt x="2443" y="2961"/>
                    <a:pt x="2520" y="2960"/>
                  </a:cubicBezTo>
                  <a:cubicBezTo>
                    <a:pt x="3375" y="2944"/>
                    <a:pt x="4231" y="2817"/>
                    <a:pt x="5054" y="2611"/>
                  </a:cubicBezTo>
                  <a:cubicBezTo>
                    <a:pt x="5862" y="2405"/>
                    <a:pt x="6655" y="2136"/>
                    <a:pt x="7415" y="1787"/>
                  </a:cubicBezTo>
                  <a:cubicBezTo>
                    <a:pt x="7700" y="1645"/>
                    <a:pt x="7985" y="1502"/>
                    <a:pt x="8270" y="1344"/>
                  </a:cubicBezTo>
                  <a:cubicBezTo>
                    <a:pt x="8540" y="1201"/>
                    <a:pt x="8825" y="1027"/>
                    <a:pt x="9063" y="821"/>
                  </a:cubicBezTo>
                  <a:cubicBezTo>
                    <a:pt x="9174" y="726"/>
                    <a:pt x="9269" y="615"/>
                    <a:pt x="9316" y="488"/>
                  </a:cubicBezTo>
                  <a:cubicBezTo>
                    <a:pt x="9379" y="362"/>
                    <a:pt x="9379" y="235"/>
                    <a:pt x="9332" y="108"/>
                  </a:cubicBezTo>
                  <a:cubicBezTo>
                    <a:pt x="9332" y="92"/>
                    <a:pt x="9332" y="92"/>
                    <a:pt x="9316" y="76"/>
                  </a:cubicBezTo>
                  <a:cubicBezTo>
                    <a:pt x="9281" y="30"/>
                    <a:pt x="9230" y="1"/>
                    <a:pt x="917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48"/>
            <p:cNvSpPr/>
            <p:nvPr/>
          </p:nvSpPr>
          <p:spPr>
            <a:xfrm>
              <a:off x="5087275" y="2714850"/>
              <a:ext cx="58250" cy="52550"/>
            </a:xfrm>
            <a:custGeom>
              <a:avLst/>
              <a:gdLst/>
              <a:ahLst/>
              <a:cxnLst/>
              <a:rect l="l" t="t" r="r" b="b"/>
              <a:pathLst>
                <a:path w="2330" h="2102" extrusionOk="0">
                  <a:moveTo>
                    <a:pt x="195" y="1"/>
                  </a:moveTo>
                  <a:cubicBezTo>
                    <a:pt x="122" y="1"/>
                    <a:pt x="57" y="46"/>
                    <a:pt x="32" y="121"/>
                  </a:cubicBezTo>
                  <a:cubicBezTo>
                    <a:pt x="1" y="217"/>
                    <a:pt x="48" y="312"/>
                    <a:pt x="143" y="343"/>
                  </a:cubicBezTo>
                  <a:cubicBezTo>
                    <a:pt x="397" y="454"/>
                    <a:pt x="666" y="581"/>
                    <a:pt x="919" y="708"/>
                  </a:cubicBezTo>
                  <a:cubicBezTo>
                    <a:pt x="1220" y="866"/>
                    <a:pt x="1537" y="1040"/>
                    <a:pt x="1791" y="1278"/>
                  </a:cubicBezTo>
                  <a:cubicBezTo>
                    <a:pt x="1799" y="1278"/>
                    <a:pt x="1803" y="1282"/>
                    <a:pt x="1807" y="1286"/>
                  </a:cubicBezTo>
                  <a:lnTo>
                    <a:pt x="1807" y="1286"/>
                  </a:lnTo>
                  <a:cubicBezTo>
                    <a:pt x="1807" y="1284"/>
                    <a:pt x="1807" y="1281"/>
                    <a:pt x="1807" y="1278"/>
                  </a:cubicBezTo>
                  <a:lnTo>
                    <a:pt x="1807" y="1278"/>
                  </a:lnTo>
                  <a:cubicBezTo>
                    <a:pt x="1812" y="1283"/>
                    <a:pt x="1817" y="1289"/>
                    <a:pt x="1822" y="1294"/>
                  </a:cubicBezTo>
                  <a:lnTo>
                    <a:pt x="1822" y="1294"/>
                  </a:lnTo>
                  <a:cubicBezTo>
                    <a:pt x="1814" y="1294"/>
                    <a:pt x="1811" y="1290"/>
                    <a:pt x="1807" y="1286"/>
                  </a:cubicBezTo>
                  <a:lnTo>
                    <a:pt x="1807" y="1286"/>
                  </a:lnTo>
                  <a:cubicBezTo>
                    <a:pt x="1807" y="1294"/>
                    <a:pt x="1810" y="1294"/>
                    <a:pt x="1822" y="1294"/>
                  </a:cubicBezTo>
                  <a:lnTo>
                    <a:pt x="1822" y="1294"/>
                  </a:lnTo>
                  <a:cubicBezTo>
                    <a:pt x="1822" y="1294"/>
                    <a:pt x="1822" y="1294"/>
                    <a:pt x="1822" y="1294"/>
                  </a:cubicBezTo>
                  <a:lnTo>
                    <a:pt x="1822" y="1294"/>
                  </a:lnTo>
                  <a:cubicBezTo>
                    <a:pt x="1822" y="1294"/>
                    <a:pt x="1822" y="1294"/>
                    <a:pt x="1823" y="1294"/>
                  </a:cubicBezTo>
                  <a:cubicBezTo>
                    <a:pt x="1822" y="1294"/>
                    <a:pt x="1822" y="1294"/>
                    <a:pt x="1822" y="1294"/>
                  </a:cubicBezTo>
                  <a:lnTo>
                    <a:pt x="1822" y="1294"/>
                  </a:lnTo>
                  <a:cubicBezTo>
                    <a:pt x="1861" y="1336"/>
                    <a:pt x="1891" y="1380"/>
                    <a:pt x="1933" y="1436"/>
                  </a:cubicBezTo>
                  <a:cubicBezTo>
                    <a:pt x="1933" y="1452"/>
                    <a:pt x="1949" y="1468"/>
                    <a:pt x="1965" y="1500"/>
                  </a:cubicBezTo>
                  <a:cubicBezTo>
                    <a:pt x="1965" y="1500"/>
                    <a:pt x="1965" y="1516"/>
                    <a:pt x="1965" y="1531"/>
                  </a:cubicBezTo>
                  <a:cubicBezTo>
                    <a:pt x="1965" y="1531"/>
                    <a:pt x="1965" y="1547"/>
                    <a:pt x="1965" y="1547"/>
                  </a:cubicBezTo>
                  <a:cubicBezTo>
                    <a:pt x="1949" y="1547"/>
                    <a:pt x="1949" y="1563"/>
                    <a:pt x="1949" y="1563"/>
                  </a:cubicBezTo>
                  <a:cubicBezTo>
                    <a:pt x="1933" y="1579"/>
                    <a:pt x="1918" y="1595"/>
                    <a:pt x="1886" y="1611"/>
                  </a:cubicBezTo>
                  <a:cubicBezTo>
                    <a:pt x="1838" y="1642"/>
                    <a:pt x="1775" y="1658"/>
                    <a:pt x="1712" y="1690"/>
                  </a:cubicBezTo>
                  <a:cubicBezTo>
                    <a:pt x="1601" y="1722"/>
                    <a:pt x="1490" y="1737"/>
                    <a:pt x="1379" y="1753"/>
                  </a:cubicBezTo>
                  <a:cubicBezTo>
                    <a:pt x="1284" y="1769"/>
                    <a:pt x="1236" y="1864"/>
                    <a:pt x="1252" y="1959"/>
                  </a:cubicBezTo>
                  <a:cubicBezTo>
                    <a:pt x="1268" y="2054"/>
                    <a:pt x="1347" y="2102"/>
                    <a:pt x="1442" y="2102"/>
                  </a:cubicBezTo>
                  <a:cubicBezTo>
                    <a:pt x="1648" y="2070"/>
                    <a:pt x="1838" y="2023"/>
                    <a:pt x="2028" y="1928"/>
                  </a:cubicBezTo>
                  <a:cubicBezTo>
                    <a:pt x="2139" y="1864"/>
                    <a:pt x="2266" y="1769"/>
                    <a:pt x="2298" y="1627"/>
                  </a:cubicBezTo>
                  <a:cubicBezTo>
                    <a:pt x="2329" y="1484"/>
                    <a:pt x="2298" y="1357"/>
                    <a:pt x="2219" y="1246"/>
                  </a:cubicBezTo>
                  <a:cubicBezTo>
                    <a:pt x="2139" y="1120"/>
                    <a:pt x="2028" y="1025"/>
                    <a:pt x="1918" y="929"/>
                  </a:cubicBezTo>
                  <a:cubicBezTo>
                    <a:pt x="1791" y="834"/>
                    <a:pt x="1648" y="739"/>
                    <a:pt x="1506" y="644"/>
                  </a:cubicBezTo>
                  <a:cubicBezTo>
                    <a:pt x="1347" y="549"/>
                    <a:pt x="1173" y="454"/>
                    <a:pt x="999" y="359"/>
                  </a:cubicBezTo>
                  <a:cubicBezTo>
                    <a:pt x="761" y="232"/>
                    <a:pt x="508" y="121"/>
                    <a:pt x="254" y="11"/>
                  </a:cubicBezTo>
                  <a:cubicBezTo>
                    <a:pt x="234" y="4"/>
                    <a:pt x="214" y="1"/>
                    <a:pt x="19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48"/>
            <p:cNvSpPr/>
            <p:nvPr/>
          </p:nvSpPr>
          <p:spPr>
            <a:xfrm>
              <a:off x="5069450" y="2706875"/>
              <a:ext cx="79650" cy="81975"/>
            </a:xfrm>
            <a:custGeom>
              <a:avLst/>
              <a:gdLst/>
              <a:ahLst/>
              <a:cxnLst/>
              <a:rect l="l" t="t" r="r" b="b"/>
              <a:pathLst>
                <a:path w="3186" h="3279" extrusionOk="0">
                  <a:moveTo>
                    <a:pt x="183" y="1"/>
                  </a:moveTo>
                  <a:cubicBezTo>
                    <a:pt x="159" y="1"/>
                    <a:pt x="135" y="5"/>
                    <a:pt x="112" y="13"/>
                  </a:cubicBezTo>
                  <a:cubicBezTo>
                    <a:pt x="80" y="29"/>
                    <a:pt x="48" y="76"/>
                    <a:pt x="32" y="108"/>
                  </a:cubicBezTo>
                  <a:cubicBezTo>
                    <a:pt x="1" y="187"/>
                    <a:pt x="32" y="314"/>
                    <a:pt x="127" y="330"/>
                  </a:cubicBezTo>
                  <a:cubicBezTo>
                    <a:pt x="254" y="361"/>
                    <a:pt x="365" y="393"/>
                    <a:pt x="492" y="425"/>
                  </a:cubicBezTo>
                  <a:cubicBezTo>
                    <a:pt x="682" y="472"/>
                    <a:pt x="872" y="520"/>
                    <a:pt x="1062" y="567"/>
                  </a:cubicBezTo>
                  <a:cubicBezTo>
                    <a:pt x="1474" y="678"/>
                    <a:pt x="1902" y="821"/>
                    <a:pt x="2282" y="1011"/>
                  </a:cubicBezTo>
                  <a:cubicBezTo>
                    <a:pt x="2425" y="1090"/>
                    <a:pt x="2551" y="1169"/>
                    <a:pt x="2662" y="1264"/>
                  </a:cubicBezTo>
                  <a:cubicBezTo>
                    <a:pt x="2710" y="1312"/>
                    <a:pt x="2757" y="1359"/>
                    <a:pt x="2789" y="1407"/>
                  </a:cubicBezTo>
                  <a:cubicBezTo>
                    <a:pt x="2805" y="1439"/>
                    <a:pt x="2821" y="1470"/>
                    <a:pt x="2837" y="1502"/>
                  </a:cubicBezTo>
                  <a:cubicBezTo>
                    <a:pt x="2837" y="1534"/>
                    <a:pt x="2837" y="1549"/>
                    <a:pt x="2852" y="1581"/>
                  </a:cubicBezTo>
                  <a:cubicBezTo>
                    <a:pt x="2852" y="1613"/>
                    <a:pt x="2837" y="1645"/>
                    <a:pt x="2837" y="1676"/>
                  </a:cubicBezTo>
                  <a:cubicBezTo>
                    <a:pt x="2837" y="1692"/>
                    <a:pt x="2821" y="1724"/>
                    <a:pt x="2805" y="1755"/>
                  </a:cubicBezTo>
                  <a:cubicBezTo>
                    <a:pt x="2789" y="1803"/>
                    <a:pt x="2757" y="1850"/>
                    <a:pt x="2710" y="1882"/>
                  </a:cubicBezTo>
                  <a:cubicBezTo>
                    <a:pt x="2615" y="1993"/>
                    <a:pt x="2488" y="2072"/>
                    <a:pt x="2361" y="2151"/>
                  </a:cubicBezTo>
                  <a:lnTo>
                    <a:pt x="2377" y="2151"/>
                  </a:lnTo>
                  <a:cubicBezTo>
                    <a:pt x="2155" y="2278"/>
                    <a:pt x="1918" y="2405"/>
                    <a:pt x="1680" y="2500"/>
                  </a:cubicBezTo>
                  <a:cubicBezTo>
                    <a:pt x="1441" y="2605"/>
                    <a:pt x="1187" y="2695"/>
                    <a:pt x="933" y="2785"/>
                  </a:cubicBezTo>
                  <a:lnTo>
                    <a:pt x="933" y="2785"/>
                  </a:lnTo>
                  <a:cubicBezTo>
                    <a:pt x="934" y="2785"/>
                    <a:pt x="935" y="2785"/>
                    <a:pt x="935" y="2785"/>
                  </a:cubicBezTo>
                  <a:cubicBezTo>
                    <a:pt x="929" y="2787"/>
                    <a:pt x="922" y="2789"/>
                    <a:pt x="915" y="2792"/>
                  </a:cubicBezTo>
                  <a:lnTo>
                    <a:pt x="915" y="2792"/>
                  </a:lnTo>
                  <a:cubicBezTo>
                    <a:pt x="921" y="2789"/>
                    <a:pt x="927" y="2787"/>
                    <a:pt x="933" y="2785"/>
                  </a:cubicBezTo>
                  <a:lnTo>
                    <a:pt x="933" y="2785"/>
                  </a:lnTo>
                  <a:cubicBezTo>
                    <a:pt x="918" y="2785"/>
                    <a:pt x="904" y="2786"/>
                    <a:pt x="890" y="2799"/>
                  </a:cubicBezTo>
                  <a:lnTo>
                    <a:pt x="890" y="2799"/>
                  </a:lnTo>
                  <a:cubicBezTo>
                    <a:pt x="898" y="2797"/>
                    <a:pt x="906" y="2794"/>
                    <a:pt x="915" y="2792"/>
                  </a:cubicBezTo>
                  <a:lnTo>
                    <a:pt x="915" y="2792"/>
                  </a:lnTo>
                  <a:cubicBezTo>
                    <a:pt x="906" y="2795"/>
                    <a:pt x="897" y="2798"/>
                    <a:pt x="888" y="2801"/>
                  </a:cubicBezTo>
                  <a:cubicBezTo>
                    <a:pt x="889" y="2800"/>
                    <a:pt x="889" y="2800"/>
                    <a:pt x="890" y="2799"/>
                  </a:cubicBezTo>
                  <a:lnTo>
                    <a:pt x="890" y="2799"/>
                  </a:lnTo>
                  <a:cubicBezTo>
                    <a:pt x="699" y="2858"/>
                    <a:pt x="508" y="2914"/>
                    <a:pt x="318" y="2944"/>
                  </a:cubicBezTo>
                  <a:cubicBezTo>
                    <a:pt x="238" y="2959"/>
                    <a:pt x="175" y="3055"/>
                    <a:pt x="191" y="3134"/>
                  </a:cubicBezTo>
                  <a:cubicBezTo>
                    <a:pt x="205" y="3219"/>
                    <a:pt x="270" y="3279"/>
                    <a:pt x="352" y="3279"/>
                  </a:cubicBezTo>
                  <a:cubicBezTo>
                    <a:pt x="361" y="3279"/>
                    <a:pt x="371" y="3278"/>
                    <a:pt x="381" y="3276"/>
                  </a:cubicBezTo>
                  <a:cubicBezTo>
                    <a:pt x="634" y="3245"/>
                    <a:pt x="872" y="3165"/>
                    <a:pt x="1094" y="3086"/>
                  </a:cubicBezTo>
                  <a:cubicBezTo>
                    <a:pt x="1427" y="2975"/>
                    <a:pt x="1743" y="2849"/>
                    <a:pt x="2060" y="2706"/>
                  </a:cubicBezTo>
                  <a:cubicBezTo>
                    <a:pt x="2203" y="2643"/>
                    <a:pt x="2345" y="2563"/>
                    <a:pt x="2488" y="2484"/>
                  </a:cubicBezTo>
                  <a:cubicBezTo>
                    <a:pt x="2615" y="2405"/>
                    <a:pt x="2741" y="2310"/>
                    <a:pt x="2868" y="2215"/>
                  </a:cubicBezTo>
                  <a:cubicBezTo>
                    <a:pt x="3042" y="2056"/>
                    <a:pt x="3185" y="1850"/>
                    <a:pt x="3185" y="1597"/>
                  </a:cubicBezTo>
                  <a:cubicBezTo>
                    <a:pt x="3185" y="1454"/>
                    <a:pt x="3153" y="1328"/>
                    <a:pt x="3074" y="1217"/>
                  </a:cubicBezTo>
                  <a:cubicBezTo>
                    <a:pt x="3027" y="1138"/>
                    <a:pt x="2947" y="1058"/>
                    <a:pt x="2884" y="995"/>
                  </a:cubicBezTo>
                  <a:cubicBezTo>
                    <a:pt x="2678" y="821"/>
                    <a:pt x="2425" y="694"/>
                    <a:pt x="2171" y="583"/>
                  </a:cubicBezTo>
                  <a:cubicBezTo>
                    <a:pt x="1632" y="345"/>
                    <a:pt x="1062" y="219"/>
                    <a:pt x="508" y="76"/>
                  </a:cubicBezTo>
                  <a:cubicBezTo>
                    <a:pt x="413" y="60"/>
                    <a:pt x="333" y="29"/>
                    <a:pt x="254" y="13"/>
                  </a:cubicBezTo>
                  <a:cubicBezTo>
                    <a:pt x="230" y="5"/>
                    <a:pt x="207" y="1"/>
                    <a:pt x="18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48"/>
            <p:cNvSpPr/>
            <p:nvPr/>
          </p:nvSpPr>
          <p:spPr>
            <a:xfrm>
              <a:off x="5066275" y="2702525"/>
              <a:ext cx="61425" cy="28300"/>
            </a:xfrm>
            <a:custGeom>
              <a:avLst/>
              <a:gdLst/>
              <a:ahLst/>
              <a:cxnLst/>
              <a:rect l="l" t="t" r="r" b="b"/>
              <a:pathLst>
                <a:path w="2457" h="1132" extrusionOk="0">
                  <a:moveTo>
                    <a:pt x="175" y="1"/>
                  </a:moveTo>
                  <a:cubicBezTo>
                    <a:pt x="155" y="1"/>
                    <a:pt x="136" y="5"/>
                    <a:pt x="112" y="12"/>
                  </a:cubicBezTo>
                  <a:cubicBezTo>
                    <a:pt x="64" y="28"/>
                    <a:pt x="33" y="60"/>
                    <a:pt x="17" y="108"/>
                  </a:cubicBezTo>
                  <a:cubicBezTo>
                    <a:pt x="1" y="155"/>
                    <a:pt x="1" y="203"/>
                    <a:pt x="17" y="234"/>
                  </a:cubicBezTo>
                  <a:cubicBezTo>
                    <a:pt x="33" y="282"/>
                    <a:pt x="80" y="313"/>
                    <a:pt x="128" y="329"/>
                  </a:cubicBezTo>
                  <a:cubicBezTo>
                    <a:pt x="856" y="504"/>
                    <a:pt x="1522" y="836"/>
                    <a:pt x="2219" y="1121"/>
                  </a:cubicBezTo>
                  <a:cubicBezTo>
                    <a:pt x="2236" y="1128"/>
                    <a:pt x="2254" y="1131"/>
                    <a:pt x="2273" y="1131"/>
                  </a:cubicBezTo>
                  <a:cubicBezTo>
                    <a:pt x="2342" y="1131"/>
                    <a:pt x="2416" y="1089"/>
                    <a:pt x="2441" y="1026"/>
                  </a:cubicBezTo>
                  <a:cubicBezTo>
                    <a:pt x="2457" y="963"/>
                    <a:pt x="2457" y="915"/>
                    <a:pt x="2425" y="868"/>
                  </a:cubicBezTo>
                  <a:cubicBezTo>
                    <a:pt x="2409" y="836"/>
                    <a:pt x="2377" y="820"/>
                    <a:pt x="2330" y="805"/>
                  </a:cubicBezTo>
                  <a:cubicBezTo>
                    <a:pt x="1649" y="504"/>
                    <a:pt x="967" y="171"/>
                    <a:pt x="239" y="12"/>
                  </a:cubicBezTo>
                  <a:cubicBezTo>
                    <a:pt x="215" y="5"/>
                    <a:pt x="195" y="1"/>
                    <a:pt x="17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48"/>
            <p:cNvSpPr/>
            <p:nvPr/>
          </p:nvSpPr>
          <p:spPr>
            <a:xfrm>
              <a:off x="5063900" y="2699025"/>
              <a:ext cx="69350" cy="34225"/>
            </a:xfrm>
            <a:custGeom>
              <a:avLst/>
              <a:gdLst/>
              <a:ahLst/>
              <a:cxnLst/>
              <a:rect l="l" t="t" r="r" b="b"/>
              <a:pathLst>
                <a:path w="2774" h="1369" extrusionOk="0">
                  <a:moveTo>
                    <a:pt x="195" y="0"/>
                  </a:moveTo>
                  <a:cubicBezTo>
                    <a:pt x="122" y="0"/>
                    <a:pt x="58" y="46"/>
                    <a:pt x="33" y="121"/>
                  </a:cubicBezTo>
                  <a:cubicBezTo>
                    <a:pt x="1" y="200"/>
                    <a:pt x="48" y="311"/>
                    <a:pt x="128" y="343"/>
                  </a:cubicBezTo>
                  <a:cubicBezTo>
                    <a:pt x="951" y="644"/>
                    <a:pt x="1744" y="976"/>
                    <a:pt x="2536" y="1357"/>
                  </a:cubicBezTo>
                  <a:cubicBezTo>
                    <a:pt x="2552" y="1364"/>
                    <a:pt x="2575" y="1368"/>
                    <a:pt x="2599" y="1368"/>
                  </a:cubicBezTo>
                  <a:cubicBezTo>
                    <a:pt x="2623" y="1368"/>
                    <a:pt x="2647" y="1364"/>
                    <a:pt x="2662" y="1357"/>
                  </a:cubicBezTo>
                  <a:cubicBezTo>
                    <a:pt x="2710" y="1341"/>
                    <a:pt x="2742" y="1293"/>
                    <a:pt x="2758" y="1261"/>
                  </a:cubicBezTo>
                  <a:cubicBezTo>
                    <a:pt x="2773" y="1214"/>
                    <a:pt x="2773" y="1166"/>
                    <a:pt x="2758" y="1135"/>
                  </a:cubicBezTo>
                  <a:cubicBezTo>
                    <a:pt x="2742" y="1119"/>
                    <a:pt x="2742" y="1119"/>
                    <a:pt x="2742" y="1103"/>
                  </a:cubicBezTo>
                  <a:cubicBezTo>
                    <a:pt x="2726" y="1071"/>
                    <a:pt x="2694" y="1055"/>
                    <a:pt x="2647" y="1040"/>
                  </a:cubicBezTo>
                  <a:cubicBezTo>
                    <a:pt x="1870" y="659"/>
                    <a:pt x="1062" y="327"/>
                    <a:pt x="254" y="10"/>
                  </a:cubicBezTo>
                  <a:cubicBezTo>
                    <a:pt x="235" y="3"/>
                    <a:pt x="215" y="0"/>
                    <a:pt x="19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48"/>
            <p:cNvSpPr/>
            <p:nvPr/>
          </p:nvSpPr>
          <p:spPr>
            <a:xfrm>
              <a:off x="5054800" y="2696650"/>
              <a:ext cx="81625" cy="38425"/>
            </a:xfrm>
            <a:custGeom>
              <a:avLst/>
              <a:gdLst/>
              <a:ahLst/>
              <a:cxnLst/>
              <a:rect l="l" t="t" r="r" b="b"/>
              <a:pathLst>
                <a:path w="3265" h="1537" extrusionOk="0">
                  <a:moveTo>
                    <a:pt x="2902" y="1461"/>
                  </a:moveTo>
                  <a:cubicBezTo>
                    <a:pt x="2905" y="1464"/>
                    <a:pt x="2909" y="1467"/>
                    <a:pt x="2916" y="1467"/>
                  </a:cubicBezTo>
                  <a:lnTo>
                    <a:pt x="2916" y="1467"/>
                  </a:lnTo>
                  <a:cubicBezTo>
                    <a:pt x="2911" y="1465"/>
                    <a:pt x="2907" y="1463"/>
                    <a:pt x="2902" y="1461"/>
                  </a:cubicBezTo>
                  <a:close/>
                  <a:moveTo>
                    <a:pt x="201" y="0"/>
                  </a:moveTo>
                  <a:cubicBezTo>
                    <a:pt x="132" y="0"/>
                    <a:pt x="57" y="46"/>
                    <a:pt x="32" y="121"/>
                  </a:cubicBezTo>
                  <a:cubicBezTo>
                    <a:pt x="1" y="200"/>
                    <a:pt x="48" y="311"/>
                    <a:pt x="143" y="343"/>
                  </a:cubicBezTo>
                  <a:cubicBezTo>
                    <a:pt x="1078" y="644"/>
                    <a:pt x="1997" y="992"/>
                    <a:pt x="2884" y="1452"/>
                  </a:cubicBezTo>
                  <a:cubicBezTo>
                    <a:pt x="2890" y="1455"/>
                    <a:pt x="2896" y="1458"/>
                    <a:pt x="2902" y="1461"/>
                  </a:cubicBezTo>
                  <a:lnTo>
                    <a:pt x="2902" y="1461"/>
                  </a:lnTo>
                  <a:cubicBezTo>
                    <a:pt x="2900" y="1456"/>
                    <a:pt x="2900" y="1452"/>
                    <a:pt x="2900" y="1452"/>
                  </a:cubicBezTo>
                  <a:lnTo>
                    <a:pt x="2900" y="1452"/>
                  </a:lnTo>
                  <a:cubicBezTo>
                    <a:pt x="2900" y="1452"/>
                    <a:pt x="2916" y="1467"/>
                    <a:pt x="2916" y="1467"/>
                  </a:cubicBezTo>
                  <a:lnTo>
                    <a:pt x="2916" y="1467"/>
                  </a:lnTo>
                  <a:cubicBezTo>
                    <a:pt x="2937" y="1478"/>
                    <a:pt x="2958" y="1488"/>
                    <a:pt x="2979" y="1499"/>
                  </a:cubicBezTo>
                  <a:cubicBezTo>
                    <a:pt x="3014" y="1522"/>
                    <a:pt x="3040" y="1537"/>
                    <a:pt x="3076" y="1537"/>
                  </a:cubicBezTo>
                  <a:cubicBezTo>
                    <a:pt x="3090" y="1537"/>
                    <a:pt x="3105" y="1535"/>
                    <a:pt x="3122" y="1531"/>
                  </a:cubicBezTo>
                  <a:cubicBezTo>
                    <a:pt x="3153" y="1515"/>
                    <a:pt x="3201" y="1499"/>
                    <a:pt x="3217" y="1467"/>
                  </a:cubicBezTo>
                  <a:cubicBezTo>
                    <a:pt x="3248" y="1420"/>
                    <a:pt x="3264" y="1372"/>
                    <a:pt x="3248" y="1325"/>
                  </a:cubicBezTo>
                  <a:cubicBezTo>
                    <a:pt x="3248" y="1309"/>
                    <a:pt x="3248" y="1277"/>
                    <a:pt x="3232" y="1261"/>
                  </a:cubicBezTo>
                  <a:cubicBezTo>
                    <a:pt x="3217" y="1246"/>
                    <a:pt x="3201" y="1230"/>
                    <a:pt x="3185" y="1214"/>
                  </a:cubicBezTo>
                  <a:cubicBezTo>
                    <a:pt x="2725" y="976"/>
                    <a:pt x="2266" y="754"/>
                    <a:pt x="1791" y="564"/>
                  </a:cubicBezTo>
                  <a:cubicBezTo>
                    <a:pt x="1284" y="358"/>
                    <a:pt x="777" y="184"/>
                    <a:pt x="254" y="10"/>
                  </a:cubicBezTo>
                  <a:cubicBezTo>
                    <a:pt x="237" y="3"/>
                    <a:pt x="220" y="0"/>
                    <a:pt x="20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48"/>
            <p:cNvSpPr/>
            <p:nvPr/>
          </p:nvSpPr>
          <p:spPr>
            <a:xfrm>
              <a:off x="5081725" y="2761775"/>
              <a:ext cx="45975" cy="23750"/>
            </a:xfrm>
            <a:custGeom>
              <a:avLst/>
              <a:gdLst/>
              <a:ahLst/>
              <a:cxnLst/>
              <a:rect l="l" t="t" r="r" b="b"/>
              <a:pathLst>
                <a:path w="1839" h="950" extrusionOk="0">
                  <a:moveTo>
                    <a:pt x="1661" y="1"/>
                  </a:moveTo>
                  <a:cubicBezTo>
                    <a:pt x="1641" y="1"/>
                    <a:pt x="1621" y="5"/>
                    <a:pt x="1601" y="19"/>
                  </a:cubicBezTo>
                  <a:cubicBezTo>
                    <a:pt x="1126" y="256"/>
                    <a:pt x="635" y="478"/>
                    <a:pt x="112" y="621"/>
                  </a:cubicBezTo>
                  <a:cubicBezTo>
                    <a:pt x="80" y="621"/>
                    <a:pt x="33" y="668"/>
                    <a:pt x="17" y="700"/>
                  </a:cubicBezTo>
                  <a:cubicBezTo>
                    <a:pt x="1" y="748"/>
                    <a:pt x="1" y="795"/>
                    <a:pt x="17" y="843"/>
                  </a:cubicBezTo>
                  <a:cubicBezTo>
                    <a:pt x="33" y="874"/>
                    <a:pt x="64" y="922"/>
                    <a:pt x="112" y="938"/>
                  </a:cubicBezTo>
                  <a:cubicBezTo>
                    <a:pt x="128" y="946"/>
                    <a:pt x="147" y="950"/>
                    <a:pt x="169" y="950"/>
                  </a:cubicBezTo>
                  <a:cubicBezTo>
                    <a:pt x="191" y="950"/>
                    <a:pt x="215" y="946"/>
                    <a:pt x="238" y="938"/>
                  </a:cubicBezTo>
                  <a:cubicBezTo>
                    <a:pt x="761" y="811"/>
                    <a:pt x="1252" y="589"/>
                    <a:pt x="1728" y="336"/>
                  </a:cubicBezTo>
                  <a:cubicBezTo>
                    <a:pt x="1759" y="320"/>
                    <a:pt x="1791" y="288"/>
                    <a:pt x="1823" y="241"/>
                  </a:cubicBezTo>
                  <a:cubicBezTo>
                    <a:pt x="1839" y="209"/>
                    <a:pt x="1839" y="161"/>
                    <a:pt x="1823" y="114"/>
                  </a:cubicBezTo>
                  <a:cubicBezTo>
                    <a:pt x="1823" y="98"/>
                    <a:pt x="1807" y="98"/>
                    <a:pt x="1807" y="82"/>
                  </a:cubicBezTo>
                  <a:cubicBezTo>
                    <a:pt x="1791" y="51"/>
                    <a:pt x="1759" y="35"/>
                    <a:pt x="1743" y="19"/>
                  </a:cubicBezTo>
                  <a:cubicBezTo>
                    <a:pt x="1716" y="10"/>
                    <a:pt x="1689" y="1"/>
                    <a:pt x="166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48"/>
            <p:cNvSpPr/>
            <p:nvPr/>
          </p:nvSpPr>
          <p:spPr>
            <a:xfrm>
              <a:off x="5076575" y="2761525"/>
              <a:ext cx="52700" cy="27525"/>
            </a:xfrm>
            <a:custGeom>
              <a:avLst/>
              <a:gdLst/>
              <a:ahLst/>
              <a:cxnLst/>
              <a:rect l="l" t="t" r="r" b="b"/>
              <a:pathLst>
                <a:path w="2108" h="1101" extrusionOk="0">
                  <a:moveTo>
                    <a:pt x="1924" y="1"/>
                  </a:moveTo>
                  <a:cubicBezTo>
                    <a:pt x="1905" y="1"/>
                    <a:pt x="1887" y="5"/>
                    <a:pt x="1870" y="13"/>
                  </a:cubicBezTo>
                  <a:cubicBezTo>
                    <a:pt x="1300" y="298"/>
                    <a:pt x="745" y="583"/>
                    <a:pt x="128" y="758"/>
                  </a:cubicBezTo>
                  <a:cubicBezTo>
                    <a:pt x="48" y="789"/>
                    <a:pt x="1" y="900"/>
                    <a:pt x="33" y="979"/>
                  </a:cubicBezTo>
                  <a:cubicBezTo>
                    <a:pt x="58" y="1055"/>
                    <a:pt x="132" y="1100"/>
                    <a:pt x="202" y="1100"/>
                  </a:cubicBezTo>
                  <a:cubicBezTo>
                    <a:pt x="220" y="1100"/>
                    <a:pt x="238" y="1097"/>
                    <a:pt x="254" y="1090"/>
                  </a:cubicBezTo>
                  <a:cubicBezTo>
                    <a:pt x="856" y="900"/>
                    <a:pt x="1427" y="615"/>
                    <a:pt x="1981" y="330"/>
                  </a:cubicBezTo>
                  <a:cubicBezTo>
                    <a:pt x="2029" y="314"/>
                    <a:pt x="2060" y="298"/>
                    <a:pt x="2076" y="251"/>
                  </a:cubicBezTo>
                  <a:cubicBezTo>
                    <a:pt x="2108" y="203"/>
                    <a:pt x="2108" y="156"/>
                    <a:pt x="2092" y="108"/>
                  </a:cubicBezTo>
                  <a:cubicBezTo>
                    <a:pt x="2092" y="108"/>
                    <a:pt x="2076" y="92"/>
                    <a:pt x="2076" y="92"/>
                  </a:cubicBezTo>
                  <a:cubicBezTo>
                    <a:pt x="2041" y="33"/>
                    <a:pt x="1980" y="1"/>
                    <a:pt x="192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48"/>
            <p:cNvSpPr/>
            <p:nvPr/>
          </p:nvSpPr>
          <p:spPr>
            <a:xfrm>
              <a:off x="5075800" y="2763350"/>
              <a:ext cx="51100" cy="27275"/>
            </a:xfrm>
            <a:custGeom>
              <a:avLst/>
              <a:gdLst/>
              <a:ahLst/>
              <a:cxnLst/>
              <a:rect l="l" t="t" r="r" b="b"/>
              <a:pathLst>
                <a:path w="2044" h="1091" extrusionOk="0">
                  <a:moveTo>
                    <a:pt x="1859" y="1"/>
                  </a:moveTo>
                  <a:cubicBezTo>
                    <a:pt x="1839" y="1"/>
                    <a:pt x="1820" y="6"/>
                    <a:pt x="1806" y="19"/>
                  </a:cubicBezTo>
                  <a:cubicBezTo>
                    <a:pt x="1268" y="304"/>
                    <a:pt x="713" y="574"/>
                    <a:pt x="143" y="764"/>
                  </a:cubicBezTo>
                  <a:cubicBezTo>
                    <a:pt x="48" y="796"/>
                    <a:pt x="0" y="891"/>
                    <a:pt x="32" y="986"/>
                  </a:cubicBezTo>
                  <a:cubicBezTo>
                    <a:pt x="69" y="1048"/>
                    <a:pt x="136" y="1091"/>
                    <a:pt x="201" y="1091"/>
                  </a:cubicBezTo>
                  <a:cubicBezTo>
                    <a:pt x="219" y="1091"/>
                    <a:pt x="237" y="1087"/>
                    <a:pt x="254" y="1081"/>
                  </a:cubicBezTo>
                  <a:cubicBezTo>
                    <a:pt x="840" y="891"/>
                    <a:pt x="1378" y="621"/>
                    <a:pt x="1917" y="336"/>
                  </a:cubicBezTo>
                  <a:cubicBezTo>
                    <a:pt x="1965" y="320"/>
                    <a:pt x="1996" y="289"/>
                    <a:pt x="2012" y="257"/>
                  </a:cubicBezTo>
                  <a:cubicBezTo>
                    <a:pt x="2044" y="209"/>
                    <a:pt x="2044" y="162"/>
                    <a:pt x="2028" y="114"/>
                  </a:cubicBezTo>
                  <a:cubicBezTo>
                    <a:pt x="2012" y="98"/>
                    <a:pt x="2012" y="98"/>
                    <a:pt x="2012" y="83"/>
                  </a:cubicBezTo>
                  <a:cubicBezTo>
                    <a:pt x="1996" y="51"/>
                    <a:pt x="1965" y="35"/>
                    <a:pt x="1933" y="19"/>
                  </a:cubicBezTo>
                  <a:cubicBezTo>
                    <a:pt x="1915" y="10"/>
                    <a:pt x="1886" y="1"/>
                    <a:pt x="18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48"/>
            <p:cNvSpPr/>
            <p:nvPr/>
          </p:nvSpPr>
          <p:spPr>
            <a:xfrm>
              <a:off x="5073425" y="2764050"/>
              <a:ext cx="53875" cy="28150"/>
            </a:xfrm>
            <a:custGeom>
              <a:avLst/>
              <a:gdLst/>
              <a:ahLst/>
              <a:cxnLst/>
              <a:rect l="l" t="t" r="r" b="b"/>
              <a:pathLst>
                <a:path w="2155" h="1126" extrusionOk="0">
                  <a:moveTo>
                    <a:pt x="1977" y="1"/>
                  </a:moveTo>
                  <a:cubicBezTo>
                    <a:pt x="1946" y="1"/>
                    <a:pt x="1920" y="16"/>
                    <a:pt x="1885" y="39"/>
                  </a:cubicBezTo>
                  <a:cubicBezTo>
                    <a:pt x="1858" y="52"/>
                    <a:pt x="1831" y="66"/>
                    <a:pt x="1804" y="80"/>
                  </a:cubicBezTo>
                  <a:lnTo>
                    <a:pt x="1804" y="80"/>
                  </a:lnTo>
                  <a:cubicBezTo>
                    <a:pt x="1805" y="77"/>
                    <a:pt x="1806" y="74"/>
                    <a:pt x="1806" y="70"/>
                  </a:cubicBezTo>
                  <a:lnTo>
                    <a:pt x="1806" y="70"/>
                  </a:lnTo>
                  <a:cubicBezTo>
                    <a:pt x="1268" y="356"/>
                    <a:pt x="697" y="577"/>
                    <a:pt x="127" y="799"/>
                  </a:cubicBezTo>
                  <a:cubicBezTo>
                    <a:pt x="48" y="831"/>
                    <a:pt x="0" y="926"/>
                    <a:pt x="32" y="1021"/>
                  </a:cubicBezTo>
                  <a:cubicBezTo>
                    <a:pt x="57" y="1083"/>
                    <a:pt x="121" y="1126"/>
                    <a:pt x="193" y="1126"/>
                  </a:cubicBezTo>
                  <a:cubicBezTo>
                    <a:pt x="213" y="1126"/>
                    <a:pt x="233" y="1123"/>
                    <a:pt x="254" y="1116"/>
                  </a:cubicBezTo>
                  <a:cubicBezTo>
                    <a:pt x="555" y="1005"/>
                    <a:pt x="856" y="878"/>
                    <a:pt x="1157" y="752"/>
                  </a:cubicBezTo>
                  <a:cubicBezTo>
                    <a:pt x="1473" y="625"/>
                    <a:pt x="1790" y="482"/>
                    <a:pt x="2091" y="308"/>
                  </a:cubicBezTo>
                  <a:cubicBezTo>
                    <a:pt x="2123" y="292"/>
                    <a:pt x="2155" y="245"/>
                    <a:pt x="2155" y="197"/>
                  </a:cubicBezTo>
                  <a:cubicBezTo>
                    <a:pt x="2155" y="165"/>
                    <a:pt x="2155" y="118"/>
                    <a:pt x="2123" y="86"/>
                  </a:cubicBezTo>
                  <a:cubicBezTo>
                    <a:pt x="2123" y="86"/>
                    <a:pt x="2123" y="70"/>
                    <a:pt x="2123" y="70"/>
                  </a:cubicBezTo>
                  <a:cubicBezTo>
                    <a:pt x="2107" y="39"/>
                    <a:pt x="2060" y="7"/>
                    <a:pt x="2012" y="7"/>
                  </a:cubicBezTo>
                  <a:cubicBezTo>
                    <a:pt x="1999" y="3"/>
                    <a:pt x="1988" y="1"/>
                    <a:pt x="197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48"/>
            <p:cNvSpPr/>
            <p:nvPr/>
          </p:nvSpPr>
          <p:spPr>
            <a:xfrm>
              <a:off x="4351800" y="2459925"/>
              <a:ext cx="648775" cy="581800"/>
            </a:xfrm>
            <a:custGeom>
              <a:avLst/>
              <a:gdLst/>
              <a:ahLst/>
              <a:cxnLst/>
              <a:rect l="l" t="t" r="r" b="b"/>
              <a:pathLst>
                <a:path w="25951" h="23272" extrusionOk="0">
                  <a:moveTo>
                    <a:pt x="8176" y="1"/>
                  </a:moveTo>
                  <a:cubicBezTo>
                    <a:pt x="8165" y="1"/>
                    <a:pt x="8154" y="2"/>
                    <a:pt x="8143" y="5"/>
                  </a:cubicBezTo>
                  <a:cubicBezTo>
                    <a:pt x="7985" y="52"/>
                    <a:pt x="7826" y="84"/>
                    <a:pt x="7652" y="116"/>
                  </a:cubicBezTo>
                  <a:cubicBezTo>
                    <a:pt x="7303" y="132"/>
                    <a:pt x="6955" y="179"/>
                    <a:pt x="6606" y="227"/>
                  </a:cubicBezTo>
                  <a:cubicBezTo>
                    <a:pt x="6511" y="243"/>
                    <a:pt x="6416" y="258"/>
                    <a:pt x="6337" y="274"/>
                  </a:cubicBezTo>
                  <a:cubicBezTo>
                    <a:pt x="6290" y="274"/>
                    <a:pt x="6258" y="306"/>
                    <a:pt x="6226" y="338"/>
                  </a:cubicBezTo>
                  <a:cubicBezTo>
                    <a:pt x="6194" y="385"/>
                    <a:pt x="6194" y="433"/>
                    <a:pt x="6194" y="480"/>
                  </a:cubicBezTo>
                  <a:cubicBezTo>
                    <a:pt x="5941" y="575"/>
                    <a:pt x="5688" y="655"/>
                    <a:pt x="5418" y="734"/>
                  </a:cubicBezTo>
                  <a:cubicBezTo>
                    <a:pt x="4943" y="892"/>
                    <a:pt x="4515" y="1066"/>
                    <a:pt x="4103" y="1257"/>
                  </a:cubicBezTo>
                  <a:cubicBezTo>
                    <a:pt x="3691" y="1447"/>
                    <a:pt x="3311" y="1668"/>
                    <a:pt x="2978" y="1906"/>
                  </a:cubicBezTo>
                  <a:cubicBezTo>
                    <a:pt x="2646" y="2160"/>
                    <a:pt x="2329" y="2445"/>
                    <a:pt x="2044" y="2762"/>
                  </a:cubicBezTo>
                  <a:cubicBezTo>
                    <a:pt x="1774" y="3047"/>
                    <a:pt x="1537" y="3379"/>
                    <a:pt x="1315" y="3744"/>
                  </a:cubicBezTo>
                  <a:cubicBezTo>
                    <a:pt x="919" y="4393"/>
                    <a:pt x="602" y="5170"/>
                    <a:pt x="364" y="6025"/>
                  </a:cubicBezTo>
                  <a:cubicBezTo>
                    <a:pt x="174" y="6786"/>
                    <a:pt x="63" y="7625"/>
                    <a:pt x="16" y="8528"/>
                  </a:cubicBezTo>
                  <a:cubicBezTo>
                    <a:pt x="0" y="8908"/>
                    <a:pt x="0" y="9305"/>
                    <a:pt x="16" y="9764"/>
                  </a:cubicBezTo>
                  <a:cubicBezTo>
                    <a:pt x="16" y="10081"/>
                    <a:pt x="48" y="10414"/>
                    <a:pt x="79" y="10730"/>
                  </a:cubicBezTo>
                  <a:lnTo>
                    <a:pt x="79" y="10889"/>
                  </a:lnTo>
                  <a:cubicBezTo>
                    <a:pt x="111" y="11206"/>
                    <a:pt x="127" y="11538"/>
                    <a:pt x="158" y="11871"/>
                  </a:cubicBezTo>
                  <a:cubicBezTo>
                    <a:pt x="190" y="12267"/>
                    <a:pt x="206" y="12647"/>
                    <a:pt x="238" y="13028"/>
                  </a:cubicBezTo>
                  <a:cubicBezTo>
                    <a:pt x="317" y="13946"/>
                    <a:pt x="412" y="14739"/>
                    <a:pt x="507" y="15451"/>
                  </a:cubicBezTo>
                  <a:cubicBezTo>
                    <a:pt x="650" y="16370"/>
                    <a:pt x="808" y="17162"/>
                    <a:pt x="1014" y="17907"/>
                  </a:cubicBezTo>
                  <a:cubicBezTo>
                    <a:pt x="1252" y="18747"/>
                    <a:pt x="1537" y="19460"/>
                    <a:pt x="1885" y="20109"/>
                  </a:cubicBezTo>
                  <a:cubicBezTo>
                    <a:pt x="1980" y="20268"/>
                    <a:pt x="2075" y="20442"/>
                    <a:pt x="2170" y="20584"/>
                  </a:cubicBezTo>
                  <a:cubicBezTo>
                    <a:pt x="2487" y="21076"/>
                    <a:pt x="2852" y="21488"/>
                    <a:pt x="3248" y="21836"/>
                  </a:cubicBezTo>
                  <a:cubicBezTo>
                    <a:pt x="3517" y="22074"/>
                    <a:pt x="3818" y="22264"/>
                    <a:pt x="4135" y="22438"/>
                  </a:cubicBezTo>
                  <a:cubicBezTo>
                    <a:pt x="4452" y="22597"/>
                    <a:pt x="4816" y="22739"/>
                    <a:pt x="5244" y="22866"/>
                  </a:cubicBezTo>
                  <a:cubicBezTo>
                    <a:pt x="5608" y="22977"/>
                    <a:pt x="6020" y="23056"/>
                    <a:pt x="6495" y="23135"/>
                  </a:cubicBezTo>
                  <a:cubicBezTo>
                    <a:pt x="6923" y="23199"/>
                    <a:pt x="7367" y="23246"/>
                    <a:pt x="7826" y="23262"/>
                  </a:cubicBezTo>
                  <a:cubicBezTo>
                    <a:pt x="7983" y="23268"/>
                    <a:pt x="8139" y="23271"/>
                    <a:pt x="8296" y="23271"/>
                  </a:cubicBezTo>
                  <a:cubicBezTo>
                    <a:pt x="8567" y="23271"/>
                    <a:pt x="8838" y="23260"/>
                    <a:pt x="9110" y="23230"/>
                  </a:cubicBezTo>
                  <a:cubicBezTo>
                    <a:pt x="9537" y="23199"/>
                    <a:pt x="9902" y="23135"/>
                    <a:pt x="10250" y="23040"/>
                  </a:cubicBezTo>
                  <a:cubicBezTo>
                    <a:pt x="10646" y="22945"/>
                    <a:pt x="11058" y="22818"/>
                    <a:pt x="11549" y="22612"/>
                  </a:cubicBezTo>
                  <a:cubicBezTo>
                    <a:pt x="11945" y="22470"/>
                    <a:pt x="12373" y="22280"/>
                    <a:pt x="12880" y="22042"/>
                  </a:cubicBezTo>
                  <a:cubicBezTo>
                    <a:pt x="13736" y="21630"/>
                    <a:pt x="14591" y="21155"/>
                    <a:pt x="15415" y="20711"/>
                  </a:cubicBezTo>
                  <a:lnTo>
                    <a:pt x="15478" y="20664"/>
                  </a:lnTo>
                  <a:cubicBezTo>
                    <a:pt x="16381" y="20173"/>
                    <a:pt x="17268" y="19697"/>
                    <a:pt x="18251" y="19190"/>
                  </a:cubicBezTo>
                  <a:cubicBezTo>
                    <a:pt x="19154" y="18715"/>
                    <a:pt x="20215" y="18145"/>
                    <a:pt x="21229" y="17559"/>
                  </a:cubicBezTo>
                  <a:cubicBezTo>
                    <a:pt x="22290" y="16941"/>
                    <a:pt x="23209" y="16339"/>
                    <a:pt x="24049" y="15705"/>
                  </a:cubicBezTo>
                  <a:cubicBezTo>
                    <a:pt x="24366" y="15483"/>
                    <a:pt x="24651" y="15246"/>
                    <a:pt x="24952" y="15008"/>
                  </a:cubicBezTo>
                  <a:lnTo>
                    <a:pt x="25142" y="14865"/>
                  </a:lnTo>
                  <a:cubicBezTo>
                    <a:pt x="25253" y="14770"/>
                    <a:pt x="25396" y="14659"/>
                    <a:pt x="25522" y="14548"/>
                  </a:cubicBezTo>
                  <a:cubicBezTo>
                    <a:pt x="25602" y="14485"/>
                    <a:pt x="25665" y="14422"/>
                    <a:pt x="25728" y="14343"/>
                  </a:cubicBezTo>
                  <a:cubicBezTo>
                    <a:pt x="25792" y="14279"/>
                    <a:pt x="25839" y="14216"/>
                    <a:pt x="25903" y="14152"/>
                  </a:cubicBezTo>
                  <a:lnTo>
                    <a:pt x="25871" y="14137"/>
                  </a:lnTo>
                  <a:cubicBezTo>
                    <a:pt x="25728" y="14057"/>
                    <a:pt x="25570" y="13962"/>
                    <a:pt x="25443" y="13851"/>
                  </a:cubicBezTo>
                  <a:cubicBezTo>
                    <a:pt x="25364" y="13788"/>
                    <a:pt x="25301" y="13725"/>
                    <a:pt x="25237" y="13661"/>
                  </a:cubicBezTo>
                  <a:cubicBezTo>
                    <a:pt x="25190" y="13598"/>
                    <a:pt x="25142" y="13535"/>
                    <a:pt x="25110" y="13471"/>
                  </a:cubicBezTo>
                  <a:cubicBezTo>
                    <a:pt x="25031" y="13344"/>
                    <a:pt x="24984" y="13218"/>
                    <a:pt x="24968" y="13075"/>
                  </a:cubicBezTo>
                  <a:cubicBezTo>
                    <a:pt x="24952" y="12948"/>
                    <a:pt x="24952" y="12822"/>
                    <a:pt x="25000" y="12695"/>
                  </a:cubicBezTo>
                  <a:cubicBezTo>
                    <a:pt x="25031" y="12600"/>
                    <a:pt x="25079" y="12489"/>
                    <a:pt x="25142" y="12394"/>
                  </a:cubicBezTo>
                  <a:cubicBezTo>
                    <a:pt x="25253" y="12188"/>
                    <a:pt x="25411" y="12014"/>
                    <a:pt x="25507" y="11792"/>
                  </a:cubicBezTo>
                  <a:cubicBezTo>
                    <a:pt x="25522" y="11760"/>
                    <a:pt x="25538" y="11713"/>
                    <a:pt x="25554" y="11681"/>
                  </a:cubicBezTo>
                  <a:cubicBezTo>
                    <a:pt x="25554" y="11649"/>
                    <a:pt x="25570" y="11602"/>
                    <a:pt x="25570" y="11570"/>
                  </a:cubicBezTo>
                  <a:cubicBezTo>
                    <a:pt x="25586" y="11507"/>
                    <a:pt x="25586" y="11459"/>
                    <a:pt x="25586" y="11396"/>
                  </a:cubicBezTo>
                  <a:lnTo>
                    <a:pt x="25570" y="11396"/>
                  </a:lnTo>
                  <a:cubicBezTo>
                    <a:pt x="25570" y="11364"/>
                    <a:pt x="25570" y="11332"/>
                    <a:pt x="25554" y="11301"/>
                  </a:cubicBezTo>
                  <a:cubicBezTo>
                    <a:pt x="25554" y="11269"/>
                    <a:pt x="25538" y="11237"/>
                    <a:pt x="25522" y="11206"/>
                  </a:cubicBezTo>
                  <a:cubicBezTo>
                    <a:pt x="25491" y="11142"/>
                    <a:pt x="25459" y="11079"/>
                    <a:pt x="25427" y="11031"/>
                  </a:cubicBezTo>
                  <a:cubicBezTo>
                    <a:pt x="25380" y="10968"/>
                    <a:pt x="25332" y="10921"/>
                    <a:pt x="25285" y="10873"/>
                  </a:cubicBezTo>
                  <a:cubicBezTo>
                    <a:pt x="25237" y="10810"/>
                    <a:pt x="25174" y="10762"/>
                    <a:pt x="25110" y="10715"/>
                  </a:cubicBezTo>
                  <a:cubicBezTo>
                    <a:pt x="25015" y="10635"/>
                    <a:pt x="24936" y="10540"/>
                    <a:pt x="24857" y="10445"/>
                  </a:cubicBezTo>
                  <a:cubicBezTo>
                    <a:pt x="24794" y="10350"/>
                    <a:pt x="24730" y="10255"/>
                    <a:pt x="24730" y="10128"/>
                  </a:cubicBezTo>
                  <a:cubicBezTo>
                    <a:pt x="24730" y="10065"/>
                    <a:pt x="24730" y="10002"/>
                    <a:pt x="24746" y="9922"/>
                  </a:cubicBezTo>
                  <a:cubicBezTo>
                    <a:pt x="24762" y="9859"/>
                    <a:pt x="24778" y="9796"/>
                    <a:pt x="24809" y="9732"/>
                  </a:cubicBezTo>
                  <a:cubicBezTo>
                    <a:pt x="24857" y="9653"/>
                    <a:pt x="24904" y="9574"/>
                    <a:pt x="24952" y="9495"/>
                  </a:cubicBezTo>
                  <a:cubicBezTo>
                    <a:pt x="25000" y="9431"/>
                    <a:pt x="25047" y="9384"/>
                    <a:pt x="25095" y="9320"/>
                  </a:cubicBezTo>
                  <a:cubicBezTo>
                    <a:pt x="25206" y="9210"/>
                    <a:pt x="25332" y="9114"/>
                    <a:pt x="25475" y="9019"/>
                  </a:cubicBezTo>
                  <a:cubicBezTo>
                    <a:pt x="25602" y="8924"/>
                    <a:pt x="25744" y="8845"/>
                    <a:pt x="25903" y="8798"/>
                  </a:cubicBezTo>
                  <a:cubicBezTo>
                    <a:pt x="25918" y="8782"/>
                    <a:pt x="25934" y="8782"/>
                    <a:pt x="25950" y="8782"/>
                  </a:cubicBezTo>
                  <a:cubicBezTo>
                    <a:pt x="25728" y="8592"/>
                    <a:pt x="25507" y="8417"/>
                    <a:pt x="25301" y="8259"/>
                  </a:cubicBezTo>
                  <a:cubicBezTo>
                    <a:pt x="24984" y="8005"/>
                    <a:pt x="24651" y="7784"/>
                    <a:pt x="24350" y="7578"/>
                  </a:cubicBezTo>
                  <a:lnTo>
                    <a:pt x="23463" y="6976"/>
                  </a:lnTo>
                  <a:lnTo>
                    <a:pt x="23051" y="6691"/>
                  </a:lnTo>
                  <a:cubicBezTo>
                    <a:pt x="20659" y="5043"/>
                    <a:pt x="18171" y="3332"/>
                    <a:pt x="15510" y="2033"/>
                  </a:cubicBezTo>
                  <a:cubicBezTo>
                    <a:pt x="13941" y="1272"/>
                    <a:pt x="12500" y="750"/>
                    <a:pt x="11106" y="433"/>
                  </a:cubicBezTo>
                  <a:cubicBezTo>
                    <a:pt x="10361" y="274"/>
                    <a:pt x="9601" y="163"/>
                    <a:pt x="8856" y="116"/>
                  </a:cubicBezTo>
                  <a:cubicBezTo>
                    <a:pt x="8682" y="116"/>
                    <a:pt x="8507" y="116"/>
                    <a:pt x="8333" y="100"/>
                  </a:cubicBezTo>
                  <a:cubicBezTo>
                    <a:pt x="8294" y="34"/>
                    <a:pt x="8232" y="1"/>
                    <a:pt x="8176"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48"/>
            <p:cNvSpPr/>
            <p:nvPr/>
          </p:nvSpPr>
          <p:spPr>
            <a:xfrm>
              <a:off x="4541900" y="2458850"/>
              <a:ext cx="453125" cy="227750"/>
            </a:xfrm>
            <a:custGeom>
              <a:avLst/>
              <a:gdLst/>
              <a:ahLst/>
              <a:cxnLst/>
              <a:rect l="l" t="t" r="r" b="b"/>
              <a:pathLst>
                <a:path w="18125" h="9110" extrusionOk="0">
                  <a:moveTo>
                    <a:pt x="1205" y="0"/>
                  </a:moveTo>
                  <a:cubicBezTo>
                    <a:pt x="1030" y="0"/>
                    <a:pt x="856" y="0"/>
                    <a:pt x="682" y="16"/>
                  </a:cubicBezTo>
                  <a:cubicBezTo>
                    <a:pt x="507" y="16"/>
                    <a:pt x="333" y="32"/>
                    <a:pt x="159" y="64"/>
                  </a:cubicBezTo>
                  <a:cubicBezTo>
                    <a:pt x="64" y="80"/>
                    <a:pt x="0" y="175"/>
                    <a:pt x="32" y="270"/>
                  </a:cubicBezTo>
                  <a:cubicBezTo>
                    <a:pt x="46" y="353"/>
                    <a:pt x="120" y="399"/>
                    <a:pt x="202" y="399"/>
                  </a:cubicBezTo>
                  <a:cubicBezTo>
                    <a:pt x="214" y="399"/>
                    <a:pt x="226" y="399"/>
                    <a:pt x="238" y="396"/>
                  </a:cubicBezTo>
                  <a:cubicBezTo>
                    <a:pt x="301" y="381"/>
                    <a:pt x="365" y="381"/>
                    <a:pt x="444" y="365"/>
                  </a:cubicBezTo>
                  <a:cubicBezTo>
                    <a:pt x="634" y="349"/>
                    <a:pt x="824" y="349"/>
                    <a:pt x="1014" y="349"/>
                  </a:cubicBezTo>
                  <a:cubicBezTo>
                    <a:pt x="1205" y="349"/>
                    <a:pt x="1395" y="349"/>
                    <a:pt x="1585" y="365"/>
                  </a:cubicBezTo>
                  <a:cubicBezTo>
                    <a:pt x="1949" y="381"/>
                    <a:pt x="2313" y="412"/>
                    <a:pt x="2694" y="476"/>
                  </a:cubicBezTo>
                  <a:cubicBezTo>
                    <a:pt x="3898" y="682"/>
                    <a:pt x="5038" y="1125"/>
                    <a:pt x="6147" y="1632"/>
                  </a:cubicBezTo>
                  <a:cubicBezTo>
                    <a:pt x="7019" y="2044"/>
                    <a:pt x="7874" y="2504"/>
                    <a:pt x="8730" y="2979"/>
                  </a:cubicBezTo>
                  <a:cubicBezTo>
                    <a:pt x="9664" y="3502"/>
                    <a:pt x="10567" y="4056"/>
                    <a:pt x="11470" y="4642"/>
                  </a:cubicBezTo>
                  <a:cubicBezTo>
                    <a:pt x="13276" y="5815"/>
                    <a:pt x="15019" y="7066"/>
                    <a:pt x="16762" y="8334"/>
                  </a:cubicBezTo>
                  <a:cubicBezTo>
                    <a:pt x="17110" y="8587"/>
                    <a:pt x="17459" y="8856"/>
                    <a:pt x="17807" y="9110"/>
                  </a:cubicBezTo>
                  <a:cubicBezTo>
                    <a:pt x="17823" y="9094"/>
                    <a:pt x="17839" y="9078"/>
                    <a:pt x="17871" y="9062"/>
                  </a:cubicBezTo>
                  <a:cubicBezTo>
                    <a:pt x="17950" y="9015"/>
                    <a:pt x="18029" y="8951"/>
                    <a:pt x="18124" y="8920"/>
                  </a:cubicBezTo>
                  <a:cubicBezTo>
                    <a:pt x="16445" y="7684"/>
                    <a:pt x="14766" y="6448"/>
                    <a:pt x="13055" y="5276"/>
                  </a:cubicBezTo>
                  <a:cubicBezTo>
                    <a:pt x="11296" y="4088"/>
                    <a:pt x="9474" y="2947"/>
                    <a:pt x="7573" y="1965"/>
                  </a:cubicBezTo>
                  <a:cubicBezTo>
                    <a:pt x="6433" y="1363"/>
                    <a:pt x="5260" y="808"/>
                    <a:pt x="4024" y="444"/>
                  </a:cubicBezTo>
                  <a:cubicBezTo>
                    <a:pt x="3422" y="270"/>
                    <a:pt x="2820" y="127"/>
                    <a:pt x="2187" y="64"/>
                  </a:cubicBezTo>
                  <a:cubicBezTo>
                    <a:pt x="1870" y="16"/>
                    <a:pt x="1537" y="0"/>
                    <a:pt x="1205" y="0"/>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48"/>
            <p:cNvSpPr/>
            <p:nvPr/>
          </p:nvSpPr>
          <p:spPr>
            <a:xfrm>
              <a:off x="4545850" y="2457175"/>
              <a:ext cx="164000" cy="49475"/>
            </a:xfrm>
            <a:custGeom>
              <a:avLst/>
              <a:gdLst/>
              <a:ahLst/>
              <a:cxnLst/>
              <a:rect l="l" t="t" r="r" b="b"/>
              <a:pathLst>
                <a:path w="6560" h="1979" extrusionOk="0">
                  <a:moveTo>
                    <a:pt x="1138" y="1"/>
                  </a:moveTo>
                  <a:cubicBezTo>
                    <a:pt x="806" y="1"/>
                    <a:pt x="475" y="23"/>
                    <a:pt x="143" y="83"/>
                  </a:cubicBezTo>
                  <a:cubicBezTo>
                    <a:pt x="64" y="99"/>
                    <a:pt x="1" y="194"/>
                    <a:pt x="17" y="289"/>
                  </a:cubicBezTo>
                  <a:cubicBezTo>
                    <a:pt x="31" y="372"/>
                    <a:pt x="105" y="419"/>
                    <a:pt x="187" y="419"/>
                  </a:cubicBezTo>
                  <a:cubicBezTo>
                    <a:pt x="199" y="419"/>
                    <a:pt x="211" y="418"/>
                    <a:pt x="223" y="416"/>
                  </a:cubicBezTo>
                  <a:cubicBezTo>
                    <a:pt x="349" y="400"/>
                    <a:pt x="492" y="384"/>
                    <a:pt x="619" y="368"/>
                  </a:cubicBezTo>
                  <a:lnTo>
                    <a:pt x="603" y="368"/>
                  </a:lnTo>
                  <a:cubicBezTo>
                    <a:pt x="798" y="351"/>
                    <a:pt x="993" y="343"/>
                    <a:pt x="1187" y="343"/>
                  </a:cubicBezTo>
                  <a:cubicBezTo>
                    <a:pt x="1704" y="343"/>
                    <a:pt x="2219" y="399"/>
                    <a:pt x="2726" y="479"/>
                  </a:cubicBezTo>
                  <a:lnTo>
                    <a:pt x="2678" y="479"/>
                  </a:lnTo>
                  <a:cubicBezTo>
                    <a:pt x="3502" y="622"/>
                    <a:pt x="4326" y="860"/>
                    <a:pt x="5086" y="1208"/>
                  </a:cubicBezTo>
                  <a:cubicBezTo>
                    <a:pt x="5514" y="1414"/>
                    <a:pt x="5926" y="1652"/>
                    <a:pt x="6290" y="1953"/>
                  </a:cubicBezTo>
                  <a:cubicBezTo>
                    <a:pt x="6309" y="1971"/>
                    <a:pt x="6333" y="1979"/>
                    <a:pt x="6359" y="1979"/>
                  </a:cubicBezTo>
                  <a:cubicBezTo>
                    <a:pt x="6378" y="1979"/>
                    <a:pt x="6397" y="1975"/>
                    <a:pt x="6417" y="1969"/>
                  </a:cubicBezTo>
                  <a:cubicBezTo>
                    <a:pt x="6449" y="1969"/>
                    <a:pt x="6496" y="1937"/>
                    <a:pt x="6528" y="1905"/>
                  </a:cubicBezTo>
                  <a:cubicBezTo>
                    <a:pt x="6544" y="1858"/>
                    <a:pt x="6560" y="1810"/>
                    <a:pt x="6544" y="1763"/>
                  </a:cubicBezTo>
                  <a:cubicBezTo>
                    <a:pt x="6544" y="1747"/>
                    <a:pt x="6528" y="1731"/>
                    <a:pt x="6528" y="1715"/>
                  </a:cubicBezTo>
                  <a:cubicBezTo>
                    <a:pt x="6512" y="1699"/>
                    <a:pt x="6496" y="1683"/>
                    <a:pt x="6465" y="1668"/>
                  </a:cubicBezTo>
                  <a:cubicBezTo>
                    <a:pt x="6069" y="1319"/>
                    <a:pt x="5609" y="1066"/>
                    <a:pt x="5118" y="860"/>
                  </a:cubicBezTo>
                  <a:cubicBezTo>
                    <a:pt x="4595" y="606"/>
                    <a:pt x="4025" y="432"/>
                    <a:pt x="3455" y="289"/>
                  </a:cubicBezTo>
                  <a:cubicBezTo>
                    <a:pt x="2884" y="147"/>
                    <a:pt x="2298" y="52"/>
                    <a:pt x="1712" y="20"/>
                  </a:cubicBezTo>
                  <a:cubicBezTo>
                    <a:pt x="1521" y="8"/>
                    <a:pt x="1329" y="1"/>
                    <a:pt x="1138"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48"/>
            <p:cNvSpPr/>
            <p:nvPr/>
          </p:nvSpPr>
          <p:spPr>
            <a:xfrm>
              <a:off x="4651225" y="2478000"/>
              <a:ext cx="108125" cy="55000"/>
            </a:xfrm>
            <a:custGeom>
              <a:avLst/>
              <a:gdLst/>
              <a:ahLst/>
              <a:cxnLst/>
              <a:rect l="l" t="t" r="r" b="b"/>
              <a:pathLst>
                <a:path w="4325" h="2200" extrusionOk="0">
                  <a:moveTo>
                    <a:pt x="185" y="1"/>
                  </a:moveTo>
                  <a:cubicBezTo>
                    <a:pt x="116" y="1"/>
                    <a:pt x="44" y="46"/>
                    <a:pt x="32" y="122"/>
                  </a:cubicBezTo>
                  <a:cubicBezTo>
                    <a:pt x="0" y="201"/>
                    <a:pt x="48" y="312"/>
                    <a:pt x="143" y="328"/>
                  </a:cubicBezTo>
                  <a:cubicBezTo>
                    <a:pt x="840" y="534"/>
                    <a:pt x="1521" y="803"/>
                    <a:pt x="2186" y="1104"/>
                  </a:cubicBezTo>
                  <a:cubicBezTo>
                    <a:pt x="2186" y="1104"/>
                    <a:pt x="2185" y="1103"/>
                    <a:pt x="2183" y="1101"/>
                  </a:cubicBezTo>
                  <a:lnTo>
                    <a:pt x="2183" y="1101"/>
                  </a:lnTo>
                  <a:cubicBezTo>
                    <a:pt x="2838" y="1399"/>
                    <a:pt x="3462" y="1759"/>
                    <a:pt x="4056" y="2165"/>
                  </a:cubicBezTo>
                  <a:cubicBezTo>
                    <a:pt x="4085" y="2189"/>
                    <a:pt x="4118" y="2199"/>
                    <a:pt x="4151" y="2199"/>
                  </a:cubicBezTo>
                  <a:cubicBezTo>
                    <a:pt x="4208" y="2199"/>
                    <a:pt x="4263" y="2168"/>
                    <a:pt x="4293" y="2118"/>
                  </a:cubicBezTo>
                  <a:cubicBezTo>
                    <a:pt x="4325" y="2054"/>
                    <a:pt x="4325" y="1991"/>
                    <a:pt x="4293" y="1928"/>
                  </a:cubicBezTo>
                  <a:cubicBezTo>
                    <a:pt x="4277" y="1912"/>
                    <a:pt x="4262" y="1896"/>
                    <a:pt x="4246" y="1880"/>
                  </a:cubicBezTo>
                  <a:cubicBezTo>
                    <a:pt x="3644" y="1452"/>
                    <a:pt x="2994" y="1104"/>
                    <a:pt x="2329" y="803"/>
                  </a:cubicBezTo>
                  <a:cubicBezTo>
                    <a:pt x="1663" y="486"/>
                    <a:pt x="966" y="217"/>
                    <a:pt x="238" y="11"/>
                  </a:cubicBezTo>
                  <a:cubicBezTo>
                    <a:pt x="221" y="4"/>
                    <a:pt x="203" y="1"/>
                    <a:pt x="185"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48"/>
            <p:cNvSpPr/>
            <p:nvPr/>
          </p:nvSpPr>
          <p:spPr>
            <a:xfrm>
              <a:off x="4654775" y="2476425"/>
              <a:ext cx="104575" cy="53225"/>
            </a:xfrm>
            <a:custGeom>
              <a:avLst/>
              <a:gdLst/>
              <a:ahLst/>
              <a:cxnLst/>
              <a:rect l="l" t="t" r="r" b="b"/>
              <a:pathLst>
                <a:path w="4183" h="2129" extrusionOk="0">
                  <a:moveTo>
                    <a:pt x="195" y="1"/>
                  </a:moveTo>
                  <a:cubicBezTo>
                    <a:pt x="122" y="1"/>
                    <a:pt x="57" y="46"/>
                    <a:pt x="32" y="121"/>
                  </a:cubicBezTo>
                  <a:cubicBezTo>
                    <a:pt x="1" y="200"/>
                    <a:pt x="48" y="311"/>
                    <a:pt x="143" y="327"/>
                  </a:cubicBezTo>
                  <a:cubicBezTo>
                    <a:pt x="729" y="486"/>
                    <a:pt x="1300" y="707"/>
                    <a:pt x="1838" y="961"/>
                  </a:cubicBezTo>
                  <a:cubicBezTo>
                    <a:pt x="2551" y="1294"/>
                    <a:pt x="3248" y="1690"/>
                    <a:pt x="3914" y="2102"/>
                  </a:cubicBezTo>
                  <a:cubicBezTo>
                    <a:pt x="3943" y="2119"/>
                    <a:pt x="3978" y="2128"/>
                    <a:pt x="4011" y="2128"/>
                  </a:cubicBezTo>
                  <a:cubicBezTo>
                    <a:pt x="4067" y="2128"/>
                    <a:pt x="4122" y="2104"/>
                    <a:pt x="4151" y="2054"/>
                  </a:cubicBezTo>
                  <a:cubicBezTo>
                    <a:pt x="4183" y="1991"/>
                    <a:pt x="4183" y="1927"/>
                    <a:pt x="4151" y="1864"/>
                  </a:cubicBezTo>
                  <a:cubicBezTo>
                    <a:pt x="4135" y="1848"/>
                    <a:pt x="4120" y="1832"/>
                    <a:pt x="4104" y="1816"/>
                  </a:cubicBezTo>
                  <a:cubicBezTo>
                    <a:pt x="3502" y="1436"/>
                    <a:pt x="2900" y="1088"/>
                    <a:pt x="2266" y="771"/>
                  </a:cubicBezTo>
                  <a:cubicBezTo>
                    <a:pt x="1617" y="454"/>
                    <a:pt x="935" y="185"/>
                    <a:pt x="254" y="10"/>
                  </a:cubicBezTo>
                  <a:cubicBezTo>
                    <a:pt x="234" y="4"/>
                    <a:pt x="214" y="1"/>
                    <a:pt x="195"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48"/>
            <p:cNvSpPr/>
            <p:nvPr/>
          </p:nvSpPr>
          <p:spPr>
            <a:xfrm>
              <a:off x="4646850" y="2472100"/>
              <a:ext cx="114100" cy="57950"/>
            </a:xfrm>
            <a:custGeom>
              <a:avLst/>
              <a:gdLst/>
              <a:ahLst/>
              <a:cxnLst/>
              <a:rect l="l" t="t" r="r" b="b"/>
              <a:pathLst>
                <a:path w="4564" h="2318" extrusionOk="0">
                  <a:moveTo>
                    <a:pt x="187" y="1"/>
                  </a:moveTo>
                  <a:cubicBezTo>
                    <a:pt x="111" y="1"/>
                    <a:pt x="43" y="55"/>
                    <a:pt x="17" y="120"/>
                  </a:cubicBezTo>
                  <a:cubicBezTo>
                    <a:pt x="1" y="215"/>
                    <a:pt x="48" y="310"/>
                    <a:pt x="127" y="342"/>
                  </a:cubicBezTo>
                  <a:cubicBezTo>
                    <a:pt x="825" y="564"/>
                    <a:pt x="1490" y="833"/>
                    <a:pt x="2155" y="1134"/>
                  </a:cubicBezTo>
                  <a:cubicBezTo>
                    <a:pt x="2884" y="1482"/>
                    <a:pt x="3597" y="1863"/>
                    <a:pt x="4294" y="2290"/>
                  </a:cubicBezTo>
                  <a:cubicBezTo>
                    <a:pt x="4324" y="2308"/>
                    <a:pt x="4358" y="2317"/>
                    <a:pt x="4392" y="2317"/>
                  </a:cubicBezTo>
                  <a:cubicBezTo>
                    <a:pt x="4448" y="2317"/>
                    <a:pt x="4502" y="2292"/>
                    <a:pt x="4532" y="2243"/>
                  </a:cubicBezTo>
                  <a:cubicBezTo>
                    <a:pt x="4563" y="2180"/>
                    <a:pt x="4563" y="2116"/>
                    <a:pt x="4532" y="2053"/>
                  </a:cubicBezTo>
                  <a:cubicBezTo>
                    <a:pt x="4516" y="2037"/>
                    <a:pt x="4500" y="2021"/>
                    <a:pt x="4484" y="2005"/>
                  </a:cubicBezTo>
                  <a:cubicBezTo>
                    <a:pt x="3138" y="1181"/>
                    <a:pt x="1728" y="500"/>
                    <a:pt x="238" y="9"/>
                  </a:cubicBezTo>
                  <a:cubicBezTo>
                    <a:pt x="221" y="3"/>
                    <a:pt x="204" y="1"/>
                    <a:pt x="187"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48"/>
            <p:cNvSpPr/>
            <p:nvPr/>
          </p:nvSpPr>
          <p:spPr>
            <a:xfrm>
              <a:off x="4661125" y="2476825"/>
              <a:ext cx="112500" cy="59850"/>
            </a:xfrm>
            <a:custGeom>
              <a:avLst/>
              <a:gdLst/>
              <a:ahLst/>
              <a:cxnLst/>
              <a:rect l="l" t="t" r="r" b="b"/>
              <a:pathLst>
                <a:path w="4500" h="2394" extrusionOk="0">
                  <a:moveTo>
                    <a:pt x="1886" y="1049"/>
                  </a:moveTo>
                  <a:cubicBezTo>
                    <a:pt x="1890" y="1052"/>
                    <a:pt x="1894" y="1056"/>
                    <a:pt x="1901" y="1056"/>
                  </a:cubicBezTo>
                  <a:cubicBezTo>
                    <a:pt x="1896" y="1053"/>
                    <a:pt x="1891" y="1051"/>
                    <a:pt x="1886" y="1049"/>
                  </a:cubicBezTo>
                  <a:close/>
                  <a:moveTo>
                    <a:pt x="179" y="0"/>
                  </a:moveTo>
                  <a:cubicBezTo>
                    <a:pt x="106" y="0"/>
                    <a:pt x="41" y="46"/>
                    <a:pt x="16" y="121"/>
                  </a:cubicBezTo>
                  <a:cubicBezTo>
                    <a:pt x="0" y="216"/>
                    <a:pt x="48" y="311"/>
                    <a:pt x="127" y="343"/>
                  </a:cubicBezTo>
                  <a:cubicBezTo>
                    <a:pt x="739" y="547"/>
                    <a:pt x="1321" y="782"/>
                    <a:pt x="1886" y="1049"/>
                  </a:cubicBezTo>
                  <a:lnTo>
                    <a:pt x="1886" y="1049"/>
                  </a:lnTo>
                  <a:cubicBezTo>
                    <a:pt x="1886" y="1048"/>
                    <a:pt x="1885" y="1047"/>
                    <a:pt x="1884" y="1047"/>
                  </a:cubicBezTo>
                  <a:lnTo>
                    <a:pt x="1884" y="1047"/>
                  </a:lnTo>
                  <a:cubicBezTo>
                    <a:pt x="2703" y="1425"/>
                    <a:pt x="3490" y="1867"/>
                    <a:pt x="4230" y="2371"/>
                  </a:cubicBezTo>
                  <a:cubicBezTo>
                    <a:pt x="4255" y="2386"/>
                    <a:pt x="4284" y="2393"/>
                    <a:pt x="4313" y="2393"/>
                  </a:cubicBezTo>
                  <a:cubicBezTo>
                    <a:pt x="4374" y="2393"/>
                    <a:pt x="4435" y="2361"/>
                    <a:pt x="4468" y="2307"/>
                  </a:cubicBezTo>
                  <a:cubicBezTo>
                    <a:pt x="4499" y="2260"/>
                    <a:pt x="4499" y="2181"/>
                    <a:pt x="4468" y="2133"/>
                  </a:cubicBezTo>
                  <a:cubicBezTo>
                    <a:pt x="4452" y="2101"/>
                    <a:pt x="4436" y="2086"/>
                    <a:pt x="4420" y="2070"/>
                  </a:cubicBezTo>
                  <a:cubicBezTo>
                    <a:pt x="3121" y="1198"/>
                    <a:pt x="1711" y="533"/>
                    <a:pt x="238" y="10"/>
                  </a:cubicBezTo>
                  <a:cubicBezTo>
                    <a:pt x="218" y="4"/>
                    <a:pt x="198" y="0"/>
                    <a:pt x="179" y="0"/>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48"/>
            <p:cNvSpPr/>
            <p:nvPr/>
          </p:nvSpPr>
          <p:spPr>
            <a:xfrm>
              <a:off x="4640125" y="2469700"/>
              <a:ext cx="108550" cy="53200"/>
            </a:xfrm>
            <a:custGeom>
              <a:avLst/>
              <a:gdLst/>
              <a:ahLst/>
              <a:cxnLst/>
              <a:rect l="l" t="t" r="r" b="b"/>
              <a:pathLst>
                <a:path w="4342" h="2128" extrusionOk="0">
                  <a:moveTo>
                    <a:pt x="195" y="0"/>
                  </a:moveTo>
                  <a:cubicBezTo>
                    <a:pt x="122" y="0"/>
                    <a:pt x="57" y="46"/>
                    <a:pt x="32" y="121"/>
                  </a:cubicBezTo>
                  <a:cubicBezTo>
                    <a:pt x="0" y="200"/>
                    <a:pt x="64" y="311"/>
                    <a:pt x="143" y="327"/>
                  </a:cubicBezTo>
                  <a:cubicBezTo>
                    <a:pt x="872" y="533"/>
                    <a:pt x="1585" y="802"/>
                    <a:pt x="2266" y="1119"/>
                  </a:cubicBezTo>
                  <a:cubicBezTo>
                    <a:pt x="2884" y="1420"/>
                    <a:pt x="3486" y="1737"/>
                    <a:pt x="4072" y="2101"/>
                  </a:cubicBezTo>
                  <a:cubicBezTo>
                    <a:pt x="4102" y="2119"/>
                    <a:pt x="4136" y="2128"/>
                    <a:pt x="4169" y="2128"/>
                  </a:cubicBezTo>
                  <a:cubicBezTo>
                    <a:pt x="4225" y="2128"/>
                    <a:pt x="4280" y="2103"/>
                    <a:pt x="4310" y="2054"/>
                  </a:cubicBezTo>
                  <a:cubicBezTo>
                    <a:pt x="4341" y="1990"/>
                    <a:pt x="4341" y="1911"/>
                    <a:pt x="4310" y="1864"/>
                  </a:cubicBezTo>
                  <a:cubicBezTo>
                    <a:pt x="4294" y="1848"/>
                    <a:pt x="4278" y="1816"/>
                    <a:pt x="4262" y="1816"/>
                  </a:cubicBezTo>
                  <a:cubicBezTo>
                    <a:pt x="3010" y="1040"/>
                    <a:pt x="1664" y="390"/>
                    <a:pt x="254" y="10"/>
                  </a:cubicBezTo>
                  <a:cubicBezTo>
                    <a:pt x="234" y="3"/>
                    <a:pt x="214" y="0"/>
                    <a:pt x="195" y="0"/>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48"/>
            <p:cNvSpPr/>
            <p:nvPr/>
          </p:nvSpPr>
          <p:spPr>
            <a:xfrm>
              <a:off x="4647250" y="2473025"/>
              <a:ext cx="79250" cy="38400"/>
            </a:xfrm>
            <a:custGeom>
              <a:avLst/>
              <a:gdLst/>
              <a:ahLst/>
              <a:cxnLst/>
              <a:rect l="l" t="t" r="r" b="b"/>
              <a:pathLst>
                <a:path w="3170" h="1536" extrusionOk="0">
                  <a:moveTo>
                    <a:pt x="202" y="1"/>
                  </a:moveTo>
                  <a:cubicBezTo>
                    <a:pt x="120" y="1"/>
                    <a:pt x="44" y="48"/>
                    <a:pt x="16" y="131"/>
                  </a:cubicBezTo>
                  <a:cubicBezTo>
                    <a:pt x="1" y="210"/>
                    <a:pt x="48" y="321"/>
                    <a:pt x="127" y="336"/>
                  </a:cubicBezTo>
                  <a:cubicBezTo>
                    <a:pt x="725" y="494"/>
                    <a:pt x="1275" y="698"/>
                    <a:pt x="1826" y="949"/>
                  </a:cubicBezTo>
                  <a:lnTo>
                    <a:pt x="1826" y="949"/>
                  </a:lnTo>
                  <a:cubicBezTo>
                    <a:pt x="1824" y="946"/>
                    <a:pt x="1823" y="943"/>
                    <a:pt x="1822" y="939"/>
                  </a:cubicBezTo>
                  <a:lnTo>
                    <a:pt x="1822" y="939"/>
                  </a:lnTo>
                  <a:cubicBezTo>
                    <a:pt x="1823" y="943"/>
                    <a:pt x="1824" y="947"/>
                    <a:pt x="1826" y="949"/>
                  </a:cubicBezTo>
                  <a:lnTo>
                    <a:pt x="1826" y="949"/>
                  </a:lnTo>
                  <a:cubicBezTo>
                    <a:pt x="1830" y="950"/>
                    <a:pt x="1833" y="952"/>
                    <a:pt x="1836" y="953"/>
                  </a:cubicBezTo>
                  <a:lnTo>
                    <a:pt x="1836" y="953"/>
                  </a:lnTo>
                  <a:cubicBezTo>
                    <a:pt x="1832" y="953"/>
                    <a:pt x="1829" y="951"/>
                    <a:pt x="1826" y="949"/>
                  </a:cubicBezTo>
                  <a:lnTo>
                    <a:pt x="1826" y="949"/>
                  </a:lnTo>
                  <a:cubicBezTo>
                    <a:pt x="1826" y="949"/>
                    <a:pt x="1826" y="949"/>
                    <a:pt x="1826" y="949"/>
                  </a:cubicBezTo>
                  <a:lnTo>
                    <a:pt x="1826" y="949"/>
                  </a:lnTo>
                  <a:cubicBezTo>
                    <a:pt x="1830" y="954"/>
                    <a:pt x="1838" y="954"/>
                    <a:pt x="1838" y="954"/>
                  </a:cubicBezTo>
                  <a:cubicBezTo>
                    <a:pt x="1838" y="954"/>
                    <a:pt x="1837" y="954"/>
                    <a:pt x="1836" y="953"/>
                  </a:cubicBezTo>
                  <a:lnTo>
                    <a:pt x="1836" y="953"/>
                  </a:lnTo>
                  <a:cubicBezTo>
                    <a:pt x="1841" y="954"/>
                    <a:pt x="1848" y="954"/>
                    <a:pt x="1854" y="954"/>
                  </a:cubicBezTo>
                  <a:cubicBezTo>
                    <a:pt x="2219" y="1129"/>
                    <a:pt x="2551" y="1319"/>
                    <a:pt x="2900" y="1509"/>
                  </a:cubicBezTo>
                  <a:cubicBezTo>
                    <a:pt x="2929" y="1527"/>
                    <a:pt x="2961" y="1536"/>
                    <a:pt x="2993" y="1536"/>
                  </a:cubicBezTo>
                  <a:cubicBezTo>
                    <a:pt x="3046" y="1536"/>
                    <a:pt x="3098" y="1511"/>
                    <a:pt x="3137" y="1461"/>
                  </a:cubicBezTo>
                  <a:cubicBezTo>
                    <a:pt x="3169" y="1414"/>
                    <a:pt x="3169" y="1335"/>
                    <a:pt x="3122" y="1271"/>
                  </a:cubicBezTo>
                  <a:cubicBezTo>
                    <a:pt x="3122" y="1255"/>
                    <a:pt x="3106" y="1239"/>
                    <a:pt x="3074" y="1224"/>
                  </a:cubicBezTo>
                  <a:cubicBezTo>
                    <a:pt x="2187" y="701"/>
                    <a:pt x="1236" y="273"/>
                    <a:pt x="238" y="4"/>
                  </a:cubicBezTo>
                  <a:cubicBezTo>
                    <a:pt x="226" y="2"/>
                    <a:pt x="214" y="1"/>
                    <a:pt x="202" y="1"/>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48"/>
            <p:cNvSpPr/>
            <p:nvPr/>
          </p:nvSpPr>
          <p:spPr>
            <a:xfrm>
              <a:off x="4544275" y="2812775"/>
              <a:ext cx="452325" cy="230800"/>
            </a:xfrm>
            <a:custGeom>
              <a:avLst/>
              <a:gdLst/>
              <a:ahLst/>
              <a:cxnLst/>
              <a:rect l="l" t="t" r="r" b="b"/>
              <a:pathLst>
                <a:path w="18093" h="9232" extrusionOk="0">
                  <a:moveTo>
                    <a:pt x="17911" y="0"/>
                  </a:moveTo>
                  <a:cubicBezTo>
                    <a:pt x="17885" y="0"/>
                    <a:pt x="17860" y="7"/>
                    <a:pt x="17839" y="23"/>
                  </a:cubicBezTo>
                  <a:cubicBezTo>
                    <a:pt x="16809" y="704"/>
                    <a:pt x="15875" y="1512"/>
                    <a:pt x="14892" y="2256"/>
                  </a:cubicBezTo>
                  <a:lnTo>
                    <a:pt x="14908" y="2256"/>
                  </a:lnTo>
                  <a:cubicBezTo>
                    <a:pt x="14718" y="2383"/>
                    <a:pt x="14528" y="2526"/>
                    <a:pt x="14338" y="2652"/>
                  </a:cubicBezTo>
                  <a:cubicBezTo>
                    <a:pt x="14116" y="2811"/>
                    <a:pt x="13894" y="2953"/>
                    <a:pt x="13657" y="3080"/>
                  </a:cubicBezTo>
                  <a:cubicBezTo>
                    <a:pt x="13197" y="3365"/>
                    <a:pt x="12738" y="3651"/>
                    <a:pt x="12278" y="3936"/>
                  </a:cubicBezTo>
                  <a:cubicBezTo>
                    <a:pt x="11344" y="4490"/>
                    <a:pt x="10409" y="5029"/>
                    <a:pt x="9459" y="5552"/>
                  </a:cubicBezTo>
                  <a:cubicBezTo>
                    <a:pt x="9062" y="5758"/>
                    <a:pt x="8666" y="5979"/>
                    <a:pt x="8270" y="6185"/>
                  </a:cubicBezTo>
                  <a:cubicBezTo>
                    <a:pt x="7890" y="6407"/>
                    <a:pt x="7494" y="6613"/>
                    <a:pt x="7082" y="6835"/>
                  </a:cubicBezTo>
                  <a:cubicBezTo>
                    <a:pt x="6290" y="7247"/>
                    <a:pt x="5482" y="7643"/>
                    <a:pt x="4658" y="7976"/>
                  </a:cubicBezTo>
                  <a:lnTo>
                    <a:pt x="4627" y="7976"/>
                  </a:lnTo>
                  <a:cubicBezTo>
                    <a:pt x="3628" y="8387"/>
                    <a:pt x="2583" y="8688"/>
                    <a:pt x="1506" y="8815"/>
                  </a:cubicBezTo>
                  <a:cubicBezTo>
                    <a:pt x="1167" y="8864"/>
                    <a:pt x="828" y="8884"/>
                    <a:pt x="489" y="8884"/>
                  </a:cubicBezTo>
                  <a:cubicBezTo>
                    <a:pt x="384" y="8884"/>
                    <a:pt x="280" y="8882"/>
                    <a:pt x="175" y="8879"/>
                  </a:cubicBezTo>
                  <a:cubicBezTo>
                    <a:pt x="80" y="8879"/>
                    <a:pt x="1" y="8958"/>
                    <a:pt x="1" y="9053"/>
                  </a:cubicBezTo>
                  <a:cubicBezTo>
                    <a:pt x="1" y="9148"/>
                    <a:pt x="80" y="9211"/>
                    <a:pt x="159" y="9227"/>
                  </a:cubicBezTo>
                  <a:cubicBezTo>
                    <a:pt x="254" y="9230"/>
                    <a:pt x="350" y="9232"/>
                    <a:pt x="445" y="9232"/>
                  </a:cubicBezTo>
                  <a:cubicBezTo>
                    <a:pt x="1281" y="9232"/>
                    <a:pt x="2103" y="9109"/>
                    <a:pt x="2900" y="8910"/>
                  </a:cubicBezTo>
                  <a:cubicBezTo>
                    <a:pt x="3803" y="8688"/>
                    <a:pt x="4674" y="8356"/>
                    <a:pt x="5530" y="7976"/>
                  </a:cubicBezTo>
                  <a:cubicBezTo>
                    <a:pt x="6385" y="7595"/>
                    <a:pt x="7225" y="7152"/>
                    <a:pt x="8049" y="6708"/>
                  </a:cubicBezTo>
                  <a:cubicBezTo>
                    <a:pt x="8952" y="6217"/>
                    <a:pt x="9855" y="5726"/>
                    <a:pt x="10758" y="5219"/>
                  </a:cubicBezTo>
                  <a:cubicBezTo>
                    <a:pt x="11312" y="4902"/>
                    <a:pt x="11882" y="4569"/>
                    <a:pt x="12437" y="4221"/>
                  </a:cubicBezTo>
                  <a:cubicBezTo>
                    <a:pt x="12738" y="4062"/>
                    <a:pt x="13023" y="3888"/>
                    <a:pt x="13308" y="3698"/>
                  </a:cubicBezTo>
                  <a:cubicBezTo>
                    <a:pt x="13593" y="3524"/>
                    <a:pt x="13894" y="3349"/>
                    <a:pt x="14180" y="3175"/>
                  </a:cubicBezTo>
                  <a:cubicBezTo>
                    <a:pt x="15257" y="2478"/>
                    <a:pt x="16223" y="1623"/>
                    <a:pt x="17253" y="846"/>
                  </a:cubicBezTo>
                  <a:cubicBezTo>
                    <a:pt x="17269" y="846"/>
                    <a:pt x="17269" y="846"/>
                    <a:pt x="17285" y="831"/>
                  </a:cubicBezTo>
                  <a:cubicBezTo>
                    <a:pt x="17443" y="704"/>
                    <a:pt x="17617" y="577"/>
                    <a:pt x="17808" y="466"/>
                  </a:cubicBezTo>
                  <a:cubicBezTo>
                    <a:pt x="17871" y="387"/>
                    <a:pt x="17950" y="308"/>
                    <a:pt x="18029" y="229"/>
                  </a:cubicBezTo>
                  <a:cubicBezTo>
                    <a:pt x="18045" y="213"/>
                    <a:pt x="18077" y="197"/>
                    <a:pt x="18093" y="165"/>
                  </a:cubicBezTo>
                  <a:cubicBezTo>
                    <a:pt x="18093" y="149"/>
                    <a:pt x="18077" y="118"/>
                    <a:pt x="18061" y="86"/>
                  </a:cubicBezTo>
                  <a:cubicBezTo>
                    <a:pt x="18029" y="32"/>
                    <a:pt x="17967" y="0"/>
                    <a:pt x="17911" y="0"/>
                  </a:cubicBezTo>
                  <a:close/>
                </a:path>
              </a:pathLst>
            </a:custGeom>
            <a:solidFill>
              <a:srgbClr val="F9B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48"/>
            <p:cNvSpPr/>
            <p:nvPr/>
          </p:nvSpPr>
          <p:spPr>
            <a:xfrm>
              <a:off x="4351400" y="2458050"/>
              <a:ext cx="647975" cy="586700"/>
            </a:xfrm>
            <a:custGeom>
              <a:avLst/>
              <a:gdLst/>
              <a:ahLst/>
              <a:cxnLst/>
              <a:rect l="l" t="t" r="r" b="b"/>
              <a:pathLst>
                <a:path w="25919" h="23468" extrusionOk="0">
                  <a:moveTo>
                    <a:pt x="8175" y="1"/>
                  </a:moveTo>
                  <a:cubicBezTo>
                    <a:pt x="8096" y="17"/>
                    <a:pt x="8001" y="32"/>
                    <a:pt x="7921" y="48"/>
                  </a:cubicBezTo>
                  <a:cubicBezTo>
                    <a:pt x="7890" y="48"/>
                    <a:pt x="7874" y="64"/>
                    <a:pt x="7842" y="80"/>
                  </a:cubicBezTo>
                  <a:lnTo>
                    <a:pt x="7779" y="96"/>
                  </a:lnTo>
                  <a:cubicBezTo>
                    <a:pt x="7716" y="96"/>
                    <a:pt x="7668" y="143"/>
                    <a:pt x="7652" y="191"/>
                  </a:cubicBezTo>
                  <a:cubicBezTo>
                    <a:pt x="7319" y="207"/>
                    <a:pt x="6971" y="238"/>
                    <a:pt x="6622" y="302"/>
                  </a:cubicBezTo>
                  <a:cubicBezTo>
                    <a:pt x="6527" y="318"/>
                    <a:pt x="6432" y="318"/>
                    <a:pt x="6353" y="333"/>
                  </a:cubicBezTo>
                  <a:cubicBezTo>
                    <a:pt x="6306" y="349"/>
                    <a:pt x="6258" y="365"/>
                    <a:pt x="6242" y="413"/>
                  </a:cubicBezTo>
                  <a:cubicBezTo>
                    <a:pt x="6210" y="460"/>
                    <a:pt x="6210" y="508"/>
                    <a:pt x="6210" y="555"/>
                  </a:cubicBezTo>
                  <a:cubicBezTo>
                    <a:pt x="6068" y="603"/>
                    <a:pt x="5925" y="650"/>
                    <a:pt x="5767" y="698"/>
                  </a:cubicBezTo>
                  <a:cubicBezTo>
                    <a:pt x="5656" y="730"/>
                    <a:pt x="5545" y="777"/>
                    <a:pt x="5434" y="809"/>
                  </a:cubicBezTo>
                  <a:cubicBezTo>
                    <a:pt x="4943" y="967"/>
                    <a:pt x="4515" y="1141"/>
                    <a:pt x="4119" y="1316"/>
                  </a:cubicBezTo>
                  <a:cubicBezTo>
                    <a:pt x="3707" y="1522"/>
                    <a:pt x="3327" y="1743"/>
                    <a:pt x="2994" y="1981"/>
                  </a:cubicBezTo>
                  <a:cubicBezTo>
                    <a:pt x="2662" y="2219"/>
                    <a:pt x="2345" y="2504"/>
                    <a:pt x="2060" y="2821"/>
                  </a:cubicBezTo>
                  <a:cubicBezTo>
                    <a:pt x="1790" y="3122"/>
                    <a:pt x="1537" y="3454"/>
                    <a:pt x="1331" y="3819"/>
                  </a:cubicBezTo>
                  <a:cubicBezTo>
                    <a:pt x="919" y="4468"/>
                    <a:pt x="602" y="5245"/>
                    <a:pt x="380" y="6100"/>
                  </a:cubicBezTo>
                  <a:cubicBezTo>
                    <a:pt x="190" y="6861"/>
                    <a:pt x="64" y="7700"/>
                    <a:pt x="32" y="8603"/>
                  </a:cubicBezTo>
                  <a:cubicBezTo>
                    <a:pt x="0" y="8983"/>
                    <a:pt x="0" y="9395"/>
                    <a:pt x="16" y="9839"/>
                  </a:cubicBezTo>
                  <a:cubicBezTo>
                    <a:pt x="32" y="10108"/>
                    <a:pt x="48" y="10393"/>
                    <a:pt x="64" y="10663"/>
                  </a:cubicBezTo>
                  <a:lnTo>
                    <a:pt x="79" y="10726"/>
                  </a:lnTo>
                  <a:lnTo>
                    <a:pt x="79" y="10805"/>
                  </a:lnTo>
                  <a:lnTo>
                    <a:pt x="95" y="10964"/>
                  </a:lnTo>
                  <a:lnTo>
                    <a:pt x="143" y="11629"/>
                  </a:lnTo>
                  <a:lnTo>
                    <a:pt x="174" y="11946"/>
                  </a:lnTo>
                  <a:lnTo>
                    <a:pt x="174" y="12089"/>
                  </a:lnTo>
                  <a:cubicBezTo>
                    <a:pt x="206" y="12421"/>
                    <a:pt x="222" y="12770"/>
                    <a:pt x="254" y="13103"/>
                  </a:cubicBezTo>
                  <a:cubicBezTo>
                    <a:pt x="333" y="14021"/>
                    <a:pt x="412" y="14814"/>
                    <a:pt x="523" y="15526"/>
                  </a:cubicBezTo>
                  <a:cubicBezTo>
                    <a:pt x="650" y="16430"/>
                    <a:pt x="824" y="17237"/>
                    <a:pt x="1030" y="17982"/>
                  </a:cubicBezTo>
                  <a:cubicBezTo>
                    <a:pt x="1268" y="18822"/>
                    <a:pt x="1553" y="19551"/>
                    <a:pt x="1901" y="20200"/>
                  </a:cubicBezTo>
                  <a:cubicBezTo>
                    <a:pt x="1981" y="20358"/>
                    <a:pt x="2076" y="20517"/>
                    <a:pt x="2171" y="20675"/>
                  </a:cubicBezTo>
                  <a:cubicBezTo>
                    <a:pt x="2487" y="21151"/>
                    <a:pt x="2852" y="21578"/>
                    <a:pt x="3264" y="21911"/>
                  </a:cubicBezTo>
                  <a:cubicBezTo>
                    <a:pt x="3533" y="22149"/>
                    <a:pt x="3834" y="22355"/>
                    <a:pt x="4151" y="22513"/>
                  </a:cubicBezTo>
                  <a:cubicBezTo>
                    <a:pt x="4468" y="22672"/>
                    <a:pt x="4816" y="22814"/>
                    <a:pt x="5244" y="22941"/>
                  </a:cubicBezTo>
                  <a:cubicBezTo>
                    <a:pt x="5624" y="23052"/>
                    <a:pt x="6036" y="23147"/>
                    <a:pt x="6511" y="23226"/>
                  </a:cubicBezTo>
                  <a:cubicBezTo>
                    <a:pt x="6908" y="23289"/>
                    <a:pt x="7319" y="23321"/>
                    <a:pt x="7747" y="23337"/>
                  </a:cubicBezTo>
                  <a:lnTo>
                    <a:pt x="7747" y="23353"/>
                  </a:lnTo>
                  <a:cubicBezTo>
                    <a:pt x="7779" y="23384"/>
                    <a:pt x="7826" y="23416"/>
                    <a:pt x="7874" y="23416"/>
                  </a:cubicBezTo>
                  <a:lnTo>
                    <a:pt x="8302" y="23416"/>
                  </a:lnTo>
                  <a:cubicBezTo>
                    <a:pt x="8333" y="23448"/>
                    <a:pt x="8365" y="23464"/>
                    <a:pt x="8413" y="23464"/>
                  </a:cubicBezTo>
                  <a:cubicBezTo>
                    <a:pt x="8492" y="23466"/>
                    <a:pt x="8573" y="23468"/>
                    <a:pt x="8655" y="23468"/>
                  </a:cubicBezTo>
                  <a:cubicBezTo>
                    <a:pt x="9078" y="23468"/>
                    <a:pt x="9527" y="23432"/>
                    <a:pt x="9965" y="23353"/>
                  </a:cubicBezTo>
                  <a:cubicBezTo>
                    <a:pt x="10456" y="23258"/>
                    <a:pt x="10979" y="23115"/>
                    <a:pt x="11534" y="22909"/>
                  </a:cubicBezTo>
                  <a:cubicBezTo>
                    <a:pt x="11977" y="22751"/>
                    <a:pt x="12437" y="22545"/>
                    <a:pt x="12959" y="22291"/>
                  </a:cubicBezTo>
                  <a:lnTo>
                    <a:pt x="13102" y="22228"/>
                  </a:lnTo>
                  <a:lnTo>
                    <a:pt x="13245" y="22165"/>
                  </a:lnTo>
                  <a:cubicBezTo>
                    <a:pt x="14148" y="21768"/>
                    <a:pt x="15019" y="21309"/>
                    <a:pt x="15764" y="20897"/>
                  </a:cubicBezTo>
                  <a:cubicBezTo>
                    <a:pt x="16730" y="20390"/>
                    <a:pt x="17585" y="19915"/>
                    <a:pt x="18473" y="19424"/>
                  </a:cubicBezTo>
                  <a:cubicBezTo>
                    <a:pt x="19043" y="19091"/>
                    <a:pt x="19597" y="18758"/>
                    <a:pt x="20168" y="18426"/>
                  </a:cubicBezTo>
                  <a:cubicBezTo>
                    <a:pt x="20453" y="18251"/>
                    <a:pt x="20738" y="18077"/>
                    <a:pt x="21023" y="17903"/>
                  </a:cubicBezTo>
                  <a:lnTo>
                    <a:pt x="21150" y="17824"/>
                  </a:lnTo>
                  <a:cubicBezTo>
                    <a:pt x="21403" y="17681"/>
                    <a:pt x="21641" y="17523"/>
                    <a:pt x="21895" y="17364"/>
                  </a:cubicBezTo>
                  <a:cubicBezTo>
                    <a:pt x="22449" y="17016"/>
                    <a:pt x="22972" y="16620"/>
                    <a:pt x="23415" y="16271"/>
                  </a:cubicBezTo>
                  <a:cubicBezTo>
                    <a:pt x="23637" y="16113"/>
                    <a:pt x="23859" y="15954"/>
                    <a:pt x="24081" y="15796"/>
                  </a:cubicBezTo>
                  <a:cubicBezTo>
                    <a:pt x="24350" y="15590"/>
                    <a:pt x="24619" y="15368"/>
                    <a:pt x="24889" y="15162"/>
                  </a:cubicBezTo>
                  <a:lnTo>
                    <a:pt x="24968" y="15099"/>
                  </a:lnTo>
                  <a:lnTo>
                    <a:pt x="25158" y="14956"/>
                  </a:lnTo>
                  <a:lnTo>
                    <a:pt x="25237" y="14893"/>
                  </a:lnTo>
                  <a:cubicBezTo>
                    <a:pt x="25301" y="14829"/>
                    <a:pt x="25380" y="14766"/>
                    <a:pt x="25459" y="14703"/>
                  </a:cubicBezTo>
                  <a:cubicBezTo>
                    <a:pt x="25554" y="14608"/>
                    <a:pt x="25649" y="14513"/>
                    <a:pt x="25744" y="14418"/>
                  </a:cubicBezTo>
                  <a:cubicBezTo>
                    <a:pt x="25808" y="14354"/>
                    <a:pt x="25871" y="14291"/>
                    <a:pt x="25919" y="14227"/>
                  </a:cubicBezTo>
                  <a:cubicBezTo>
                    <a:pt x="25903" y="14212"/>
                    <a:pt x="25903" y="14212"/>
                    <a:pt x="25887" y="14212"/>
                  </a:cubicBezTo>
                  <a:cubicBezTo>
                    <a:pt x="25744" y="14132"/>
                    <a:pt x="25586" y="14037"/>
                    <a:pt x="25459" y="13926"/>
                  </a:cubicBezTo>
                  <a:cubicBezTo>
                    <a:pt x="25396" y="13863"/>
                    <a:pt x="25317" y="13800"/>
                    <a:pt x="25253" y="13736"/>
                  </a:cubicBezTo>
                  <a:cubicBezTo>
                    <a:pt x="25206" y="13673"/>
                    <a:pt x="25158" y="13610"/>
                    <a:pt x="25126" y="13546"/>
                  </a:cubicBezTo>
                  <a:cubicBezTo>
                    <a:pt x="25047" y="13419"/>
                    <a:pt x="25000" y="13293"/>
                    <a:pt x="24984" y="13150"/>
                  </a:cubicBezTo>
                  <a:cubicBezTo>
                    <a:pt x="24968" y="13039"/>
                    <a:pt x="24968" y="12928"/>
                    <a:pt x="25000" y="12817"/>
                  </a:cubicBezTo>
                  <a:lnTo>
                    <a:pt x="25000" y="12817"/>
                  </a:lnTo>
                  <a:cubicBezTo>
                    <a:pt x="24984" y="12833"/>
                    <a:pt x="24952" y="12865"/>
                    <a:pt x="24936" y="12881"/>
                  </a:cubicBezTo>
                  <a:cubicBezTo>
                    <a:pt x="24794" y="12992"/>
                    <a:pt x="24651" y="13118"/>
                    <a:pt x="24509" y="13229"/>
                  </a:cubicBezTo>
                  <a:cubicBezTo>
                    <a:pt x="24334" y="13372"/>
                    <a:pt x="24144" y="13514"/>
                    <a:pt x="23970" y="13657"/>
                  </a:cubicBezTo>
                  <a:cubicBezTo>
                    <a:pt x="23574" y="13942"/>
                    <a:pt x="23178" y="14227"/>
                    <a:pt x="22766" y="14481"/>
                  </a:cubicBezTo>
                  <a:cubicBezTo>
                    <a:pt x="21831" y="15067"/>
                    <a:pt x="20849" y="15590"/>
                    <a:pt x="19835" y="16065"/>
                  </a:cubicBezTo>
                  <a:cubicBezTo>
                    <a:pt x="19566" y="16192"/>
                    <a:pt x="19265" y="16303"/>
                    <a:pt x="18980" y="16414"/>
                  </a:cubicBezTo>
                  <a:cubicBezTo>
                    <a:pt x="18536" y="16588"/>
                    <a:pt x="18077" y="16746"/>
                    <a:pt x="17601" y="16905"/>
                  </a:cubicBezTo>
                  <a:cubicBezTo>
                    <a:pt x="17094" y="17063"/>
                    <a:pt x="16571" y="17222"/>
                    <a:pt x="16033" y="17333"/>
                  </a:cubicBezTo>
                  <a:cubicBezTo>
                    <a:pt x="15779" y="17380"/>
                    <a:pt x="15526" y="17428"/>
                    <a:pt x="15272" y="17459"/>
                  </a:cubicBezTo>
                  <a:cubicBezTo>
                    <a:pt x="15051" y="17491"/>
                    <a:pt x="14813" y="17523"/>
                    <a:pt x="14591" y="17523"/>
                  </a:cubicBezTo>
                  <a:cubicBezTo>
                    <a:pt x="14385" y="17523"/>
                    <a:pt x="14195" y="17507"/>
                    <a:pt x="14005" y="17459"/>
                  </a:cubicBezTo>
                  <a:cubicBezTo>
                    <a:pt x="13926" y="17443"/>
                    <a:pt x="13831" y="17428"/>
                    <a:pt x="13752" y="17396"/>
                  </a:cubicBezTo>
                  <a:cubicBezTo>
                    <a:pt x="13688" y="17364"/>
                    <a:pt x="13625" y="17333"/>
                    <a:pt x="13561" y="17285"/>
                  </a:cubicBezTo>
                  <a:cubicBezTo>
                    <a:pt x="13530" y="17269"/>
                    <a:pt x="13498" y="17237"/>
                    <a:pt x="13466" y="17206"/>
                  </a:cubicBezTo>
                  <a:cubicBezTo>
                    <a:pt x="13451" y="17190"/>
                    <a:pt x="13419" y="17158"/>
                    <a:pt x="13403" y="17127"/>
                  </a:cubicBezTo>
                  <a:cubicBezTo>
                    <a:pt x="13355" y="17079"/>
                    <a:pt x="13324" y="17016"/>
                    <a:pt x="13292" y="16952"/>
                  </a:cubicBezTo>
                  <a:cubicBezTo>
                    <a:pt x="13229" y="16794"/>
                    <a:pt x="13213" y="16635"/>
                    <a:pt x="13245" y="16461"/>
                  </a:cubicBezTo>
                  <a:cubicBezTo>
                    <a:pt x="13245" y="16366"/>
                    <a:pt x="13276" y="16255"/>
                    <a:pt x="13308" y="16144"/>
                  </a:cubicBezTo>
                  <a:cubicBezTo>
                    <a:pt x="13324" y="16097"/>
                    <a:pt x="13340" y="16033"/>
                    <a:pt x="13355" y="15986"/>
                  </a:cubicBezTo>
                  <a:cubicBezTo>
                    <a:pt x="13387" y="15923"/>
                    <a:pt x="13403" y="15859"/>
                    <a:pt x="13435" y="15812"/>
                  </a:cubicBezTo>
                  <a:cubicBezTo>
                    <a:pt x="13561" y="15558"/>
                    <a:pt x="13752" y="15336"/>
                    <a:pt x="13910" y="15099"/>
                  </a:cubicBezTo>
                  <a:cubicBezTo>
                    <a:pt x="14005" y="14972"/>
                    <a:pt x="14100" y="14829"/>
                    <a:pt x="14163" y="14671"/>
                  </a:cubicBezTo>
                  <a:cubicBezTo>
                    <a:pt x="14195" y="14608"/>
                    <a:pt x="14211" y="14528"/>
                    <a:pt x="14227" y="14449"/>
                  </a:cubicBezTo>
                  <a:cubicBezTo>
                    <a:pt x="14227" y="14386"/>
                    <a:pt x="14227" y="14322"/>
                    <a:pt x="14227" y="14259"/>
                  </a:cubicBezTo>
                  <a:cubicBezTo>
                    <a:pt x="14211" y="14212"/>
                    <a:pt x="14211" y="14164"/>
                    <a:pt x="14195" y="14132"/>
                  </a:cubicBezTo>
                  <a:cubicBezTo>
                    <a:pt x="14179" y="14101"/>
                    <a:pt x="14163" y="14069"/>
                    <a:pt x="14163" y="14037"/>
                  </a:cubicBezTo>
                  <a:cubicBezTo>
                    <a:pt x="14116" y="13958"/>
                    <a:pt x="14068" y="13879"/>
                    <a:pt x="14021" y="13800"/>
                  </a:cubicBezTo>
                  <a:lnTo>
                    <a:pt x="14005" y="13800"/>
                  </a:lnTo>
                  <a:cubicBezTo>
                    <a:pt x="13973" y="13752"/>
                    <a:pt x="13926" y="13705"/>
                    <a:pt x="13862" y="13657"/>
                  </a:cubicBezTo>
                  <a:cubicBezTo>
                    <a:pt x="13783" y="13610"/>
                    <a:pt x="13688" y="13562"/>
                    <a:pt x="13593" y="13514"/>
                  </a:cubicBezTo>
                  <a:cubicBezTo>
                    <a:pt x="13165" y="13356"/>
                    <a:pt x="12706" y="13324"/>
                    <a:pt x="12278" y="13150"/>
                  </a:cubicBezTo>
                  <a:cubicBezTo>
                    <a:pt x="12167" y="13118"/>
                    <a:pt x="12072" y="13071"/>
                    <a:pt x="11977" y="13008"/>
                  </a:cubicBezTo>
                  <a:cubicBezTo>
                    <a:pt x="11898" y="12960"/>
                    <a:pt x="11819" y="12897"/>
                    <a:pt x="11755" y="12817"/>
                  </a:cubicBezTo>
                  <a:cubicBezTo>
                    <a:pt x="11692" y="12738"/>
                    <a:pt x="11629" y="12659"/>
                    <a:pt x="11581" y="12564"/>
                  </a:cubicBezTo>
                  <a:cubicBezTo>
                    <a:pt x="11534" y="12485"/>
                    <a:pt x="11502" y="12390"/>
                    <a:pt x="11470" y="12295"/>
                  </a:cubicBezTo>
                  <a:cubicBezTo>
                    <a:pt x="11454" y="12184"/>
                    <a:pt x="11423" y="12089"/>
                    <a:pt x="11423" y="11978"/>
                  </a:cubicBezTo>
                  <a:cubicBezTo>
                    <a:pt x="11423" y="11883"/>
                    <a:pt x="11423" y="11788"/>
                    <a:pt x="11439" y="11693"/>
                  </a:cubicBezTo>
                  <a:cubicBezTo>
                    <a:pt x="11470" y="11471"/>
                    <a:pt x="11534" y="11265"/>
                    <a:pt x="11597" y="11059"/>
                  </a:cubicBezTo>
                  <a:cubicBezTo>
                    <a:pt x="11740" y="10631"/>
                    <a:pt x="11914" y="10203"/>
                    <a:pt x="11977" y="9744"/>
                  </a:cubicBezTo>
                  <a:cubicBezTo>
                    <a:pt x="11966" y="9744"/>
                    <a:pt x="11963" y="9752"/>
                    <a:pt x="11962" y="9757"/>
                  </a:cubicBezTo>
                  <a:lnTo>
                    <a:pt x="11962" y="9757"/>
                  </a:lnTo>
                  <a:cubicBezTo>
                    <a:pt x="11993" y="9488"/>
                    <a:pt x="11993" y="9220"/>
                    <a:pt x="11945" y="8952"/>
                  </a:cubicBezTo>
                  <a:cubicBezTo>
                    <a:pt x="11930" y="8857"/>
                    <a:pt x="11914" y="8762"/>
                    <a:pt x="11882" y="8667"/>
                  </a:cubicBezTo>
                  <a:cubicBezTo>
                    <a:pt x="11850" y="8572"/>
                    <a:pt x="11819" y="8477"/>
                    <a:pt x="11771" y="8381"/>
                  </a:cubicBezTo>
                  <a:lnTo>
                    <a:pt x="11787" y="8381"/>
                  </a:lnTo>
                  <a:cubicBezTo>
                    <a:pt x="11740" y="8286"/>
                    <a:pt x="11692" y="8191"/>
                    <a:pt x="11629" y="8096"/>
                  </a:cubicBezTo>
                  <a:cubicBezTo>
                    <a:pt x="11581" y="8017"/>
                    <a:pt x="11518" y="7938"/>
                    <a:pt x="11454" y="7859"/>
                  </a:cubicBezTo>
                  <a:lnTo>
                    <a:pt x="11454" y="7859"/>
                  </a:lnTo>
                  <a:cubicBezTo>
                    <a:pt x="11470" y="7875"/>
                    <a:pt x="11470" y="7875"/>
                    <a:pt x="11470" y="7875"/>
                  </a:cubicBezTo>
                  <a:cubicBezTo>
                    <a:pt x="11359" y="7748"/>
                    <a:pt x="11233" y="7605"/>
                    <a:pt x="11106" y="7494"/>
                  </a:cubicBezTo>
                  <a:cubicBezTo>
                    <a:pt x="10963" y="7368"/>
                    <a:pt x="10821" y="7257"/>
                    <a:pt x="10678" y="7146"/>
                  </a:cubicBezTo>
                  <a:lnTo>
                    <a:pt x="10678" y="7146"/>
                  </a:lnTo>
                  <a:lnTo>
                    <a:pt x="10694" y="7162"/>
                  </a:lnTo>
                  <a:cubicBezTo>
                    <a:pt x="10488" y="7019"/>
                    <a:pt x="10282" y="6876"/>
                    <a:pt x="10076" y="6750"/>
                  </a:cubicBezTo>
                  <a:cubicBezTo>
                    <a:pt x="9712" y="6496"/>
                    <a:pt x="9331" y="6259"/>
                    <a:pt x="8983" y="5989"/>
                  </a:cubicBezTo>
                  <a:cubicBezTo>
                    <a:pt x="8809" y="5847"/>
                    <a:pt x="8650" y="5720"/>
                    <a:pt x="8508" y="5561"/>
                  </a:cubicBezTo>
                  <a:cubicBezTo>
                    <a:pt x="8397" y="5451"/>
                    <a:pt x="8302" y="5324"/>
                    <a:pt x="8207" y="5181"/>
                  </a:cubicBezTo>
                  <a:cubicBezTo>
                    <a:pt x="7779" y="4595"/>
                    <a:pt x="7541" y="3882"/>
                    <a:pt x="7446" y="3169"/>
                  </a:cubicBezTo>
                  <a:cubicBezTo>
                    <a:pt x="7415" y="2789"/>
                    <a:pt x="7399" y="2425"/>
                    <a:pt x="7446" y="2044"/>
                  </a:cubicBezTo>
                  <a:cubicBezTo>
                    <a:pt x="7478" y="1680"/>
                    <a:pt x="7557" y="1316"/>
                    <a:pt x="7684" y="983"/>
                  </a:cubicBezTo>
                  <a:cubicBezTo>
                    <a:pt x="7795" y="634"/>
                    <a:pt x="7953" y="318"/>
                    <a:pt x="8159" y="17"/>
                  </a:cubicBezTo>
                  <a:cubicBezTo>
                    <a:pt x="8175" y="17"/>
                    <a:pt x="8175" y="17"/>
                    <a:pt x="8175" y="1"/>
                  </a:cubicBezTo>
                  <a:close/>
                </a:path>
              </a:pathLst>
            </a:custGeom>
            <a:solidFill>
              <a:srgbClr val="F2B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48"/>
            <p:cNvSpPr/>
            <p:nvPr/>
          </p:nvSpPr>
          <p:spPr>
            <a:xfrm>
              <a:off x="4701525" y="2803025"/>
              <a:ext cx="0" cy="25"/>
            </a:xfrm>
            <a:custGeom>
              <a:avLst/>
              <a:gdLst/>
              <a:ahLst/>
              <a:cxnLst/>
              <a:rect l="l" t="t" r="r" b="b"/>
              <a:pathLst>
                <a:path h="1" extrusionOk="0">
                  <a:moveTo>
                    <a:pt x="0" y="1"/>
                  </a:moveTo>
                  <a:lnTo>
                    <a:pt x="0" y="1"/>
                  </a:lnTo>
                  <a:close/>
                </a:path>
              </a:pathLst>
            </a:custGeom>
            <a:solidFill>
              <a:srgbClr val="F2B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48"/>
            <p:cNvSpPr/>
            <p:nvPr/>
          </p:nvSpPr>
          <p:spPr>
            <a:xfrm>
              <a:off x="4701525" y="2803025"/>
              <a:ext cx="400" cy="25"/>
            </a:xfrm>
            <a:custGeom>
              <a:avLst/>
              <a:gdLst/>
              <a:ahLst/>
              <a:cxnLst/>
              <a:rect l="l" t="t" r="r" b="b"/>
              <a:pathLst>
                <a:path w="16" h="1" extrusionOk="0">
                  <a:moveTo>
                    <a:pt x="16" y="1"/>
                  </a:moveTo>
                  <a:cubicBezTo>
                    <a:pt x="16" y="1"/>
                    <a:pt x="16" y="1"/>
                    <a:pt x="0" y="1"/>
                  </a:cubicBezTo>
                  <a:cubicBezTo>
                    <a:pt x="16" y="1"/>
                    <a:pt x="16" y="1"/>
                    <a:pt x="16" y="1"/>
                  </a:cubicBezTo>
                  <a:cubicBezTo>
                    <a:pt x="16" y="1"/>
                    <a:pt x="16" y="1"/>
                    <a:pt x="16" y="1"/>
                  </a:cubicBezTo>
                  <a:close/>
                </a:path>
              </a:pathLst>
            </a:custGeom>
            <a:solidFill>
              <a:srgbClr val="F2B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48"/>
            <p:cNvSpPr/>
            <p:nvPr/>
          </p:nvSpPr>
          <p:spPr>
            <a:xfrm>
              <a:off x="4707450" y="2891350"/>
              <a:ext cx="25" cy="25"/>
            </a:xfrm>
            <a:custGeom>
              <a:avLst/>
              <a:gdLst/>
              <a:ahLst/>
              <a:cxnLst/>
              <a:rect l="l" t="t" r="r" b="b"/>
              <a:pathLst>
                <a:path w="1" h="1" extrusionOk="0">
                  <a:moveTo>
                    <a:pt x="1" y="1"/>
                  </a:moveTo>
                  <a:lnTo>
                    <a:pt x="1" y="1"/>
                  </a:lnTo>
                  <a:lnTo>
                    <a:pt x="1" y="1"/>
                  </a:lnTo>
                  <a:close/>
                </a:path>
              </a:pathLst>
            </a:custGeom>
            <a:solidFill>
              <a:srgbClr val="F2B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48"/>
            <p:cNvSpPr/>
            <p:nvPr/>
          </p:nvSpPr>
          <p:spPr>
            <a:xfrm>
              <a:off x="2745350" y="2450775"/>
              <a:ext cx="1850050" cy="595075"/>
            </a:xfrm>
            <a:custGeom>
              <a:avLst/>
              <a:gdLst/>
              <a:ahLst/>
              <a:cxnLst/>
              <a:rect l="l" t="t" r="r" b="b"/>
              <a:pathLst>
                <a:path w="74002" h="23803" extrusionOk="0">
                  <a:moveTo>
                    <a:pt x="1785" y="0"/>
                  </a:moveTo>
                  <a:cubicBezTo>
                    <a:pt x="1757" y="0"/>
                    <a:pt x="1734" y="11"/>
                    <a:pt x="1712" y="22"/>
                  </a:cubicBezTo>
                  <a:cubicBezTo>
                    <a:pt x="1648" y="70"/>
                    <a:pt x="1633" y="117"/>
                    <a:pt x="1617" y="165"/>
                  </a:cubicBezTo>
                  <a:cubicBezTo>
                    <a:pt x="1617" y="181"/>
                    <a:pt x="1601" y="197"/>
                    <a:pt x="1601" y="213"/>
                  </a:cubicBezTo>
                  <a:cubicBezTo>
                    <a:pt x="397" y="3143"/>
                    <a:pt x="1" y="6613"/>
                    <a:pt x="381" y="11128"/>
                  </a:cubicBezTo>
                  <a:cubicBezTo>
                    <a:pt x="460" y="11936"/>
                    <a:pt x="555" y="12792"/>
                    <a:pt x="682" y="13853"/>
                  </a:cubicBezTo>
                  <a:cubicBezTo>
                    <a:pt x="730" y="14186"/>
                    <a:pt x="777" y="14534"/>
                    <a:pt x="825" y="14867"/>
                  </a:cubicBezTo>
                  <a:cubicBezTo>
                    <a:pt x="888" y="15390"/>
                    <a:pt x="951" y="15913"/>
                    <a:pt x="1031" y="16420"/>
                  </a:cubicBezTo>
                  <a:cubicBezTo>
                    <a:pt x="1173" y="17497"/>
                    <a:pt x="1332" y="18384"/>
                    <a:pt x="1522" y="19192"/>
                  </a:cubicBezTo>
                  <a:cubicBezTo>
                    <a:pt x="1759" y="20206"/>
                    <a:pt x="2045" y="21061"/>
                    <a:pt x="2393" y="21806"/>
                  </a:cubicBezTo>
                  <a:cubicBezTo>
                    <a:pt x="2536" y="22123"/>
                    <a:pt x="2710" y="22424"/>
                    <a:pt x="2900" y="22709"/>
                  </a:cubicBezTo>
                  <a:lnTo>
                    <a:pt x="2916" y="22757"/>
                  </a:lnTo>
                  <a:cubicBezTo>
                    <a:pt x="2995" y="22883"/>
                    <a:pt x="3090" y="23010"/>
                    <a:pt x="3185" y="23121"/>
                  </a:cubicBezTo>
                  <a:cubicBezTo>
                    <a:pt x="3217" y="23168"/>
                    <a:pt x="3249" y="23216"/>
                    <a:pt x="3296" y="23248"/>
                  </a:cubicBezTo>
                  <a:cubicBezTo>
                    <a:pt x="3328" y="23279"/>
                    <a:pt x="3359" y="23311"/>
                    <a:pt x="3391" y="23343"/>
                  </a:cubicBezTo>
                  <a:lnTo>
                    <a:pt x="3375" y="23390"/>
                  </a:lnTo>
                  <a:cubicBezTo>
                    <a:pt x="3375" y="23390"/>
                    <a:pt x="3375" y="23406"/>
                    <a:pt x="3375" y="23422"/>
                  </a:cubicBezTo>
                  <a:cubicBezTo>
                    <a:pt x="3375" y="23469"/>
                    <a:pt x="3375" y="23517"/>
                    <a:pt x="3407" y="23549"/>
                  </a:cubicBezTo>
                  <a:cubicBezTo>
                    <a:pt x="3439" y="23596"/>
                    <a:pt x="3486" y="23628"/>
                    <a:pt x="3534" y="23628"/>
                  </a:cubicBezTo>
                  <a:lnTo>
                    <a:pt x="15685" y="23660"/>
                  </a:lnTo>
                  <a:lnTo>
                    <a:pt x="23083" y="23675"/>
                  </a:lnTo>
                  <a:lnTo>
                    <a:pt x="38926" y="23723"/>
                  </a:lnTo>
                  <a:lnTo>
                    <a:pt x="45136" y="23739"/>
                  </a:lnTo>
                  <a:cubicBezTo>
                    <a:pt x="52059" y="23755"/>
                    <a:pt x="58983" y="23770"/>
                    <a:pt x="65906" y="23786"/>
                  </a:cubicBezTo>
                  <a:lnTo>
                    <a:pt x="66064" y="23786"/>
                  </a:lnTo>
                  <a:lnTo>
                    <a:pt x="68852" y="23802"/>
                  </a:lnTo>
                  <a:lnTo>
                    <a:pt x="73463" y="23802"/>
                  </a:lnTo>
                  <a:cubicBezTo>
                    <a:pt x="73494" y="23802"/>
                    <a:pt x="73542" y="23802"/>
                    <a:pt x="73589" y="23770"/>
                  </a:cubicBezTo>
                  <a:cubicBezTo>
                    <a:pt x="73621" y="23739"/>
                    <a:pt x="73653" y="23691"/>
                    <a:pt x="73653" y="23644"/>
                  </a:cubicBezTo>
                  <a:cubicBezTo>
                    <a:pt x="73669" y="23612"/>
                    <a:pt x="73653" y="23565"/>
                    <a:pt x="73621" y="23517"/>
                  </a:cubicBezTo>
                  <a:cubicBezTo>
                    <a:pt x="73621" y="23517"/>
                    <a:pt x="73605" y="23501"/>
                    <a:pt x="73589" y="23485"/>
                  </a:cubicBezTo>
                  <a:cubicBezTo>
                    <a:pt x="73558" y="23438"/>
                    <a:pt x="73526" y="23422"/>
                    <a:pt x="73478" y="23406"/>
                  </a:cubicBezTo>
                  <a:cubicBezTo>
                    <a:pt x="73225" y="23327"/>
                    <a:pt x="72971" y="23248"/>
                    <a:pt x="72702" y="23168"/>
                  </a:cubicBezTo>
                  <a:cubicBezTo>
                    <a:pt x="72163" y="23026"/>
                    <a:pt x="71609" y="22867"/>
                    <a:pt x="71102" y="22661"/>
                  </a:cubicBezTo>
                  <a:cubicBezTo>
                    <a:pt x="70912" y="22566"/>
                    <a:pt x="70753" y="22487"/>
                    <a:pt x="70611" y="22408"/>
                  </a:cubicBezTo>
                  <a:cubicBezTo>
                    <a:pt x="70468" y="22329"/>
                    <a:pt x="70326" y="22234"/>
                    <a:pt x="70183" y="22123"/>
                  </a:cubicBezTo>
                  <a:lnTo>
                    <a:pt x="70151" y="22091"/>
                  </a:lnTo>
                  <a:cubicBezTo>
                    <a:pt x="69914" y="21901"/>
                    <a:pt x="69692" y="21679"/>
                    <a:pt x="69502" y="21442"/>
                  </a:cubicBezTo>
                  <a:cubicBezTo>
                    <a:pt x="69439" y="21378"/>
                    <a:pt x="69391" y="21299"/>
                    <a:pt x="69344" y="21220"/>
                  </a:cubicBezTo>
                  <a:cubicBezTo>
                    <a:pt x="69248" y="21061"/>
                    <a:pt x="69153" y="20903"/>
                    <a:pt x="69090" y="20745"/>
                  </a:cubicBezTo>
                  <a:cubicBezTo>
                    <a:pt x="69011" y="20539"/>
                    <a:pt x="68947" y="20333"/>
                    <a:pt x="68916" y="20111"/>
                  </a:cubicBezTo>
                  <a:cubicBezTo>
                    <a:pt x="68884" y="19905"/>
                    <a:pt x="68900" y="19715"/>
                    <a:pt x="68916" y="19509"/>
                  </a:cubicBezTo>
                  <a:cubicBezTo>
                    <a:pt x="68947" y="19319"/>
                    <a:pt x="68995" y="19129"/>
                    <a:pt x="69074" y="18954"/>
                  </a:cubicBezTo>
                  <a:cubicBezTo>
                    <a:pt x="69153" y="18780"/>
                    <a:pt x="69248" y="18622"/>
                    <a:pt x="69359" y="18479"/>
                  </a:cubicBezTo>
                  <a:cubicBezTo>
                    <a:pt x="69502" y="18289"/>
                    <a:pt x="69676" y="18131"/>
                    <a:pt x="69882" y="17956"/>
                  </a:cubicBezTo>
                  <a:cubicBezTo>
                    <a:pt x="70199" y="17719"/>
                    <a:pt x="70563" y="17513"/>
                    <a:pt x="71007" y="17338"/>
                  </a:cubicBezTo>
                  <a:cubicBezTo>
                    <a:pt x="71926" y="16958"/>
                    <a:pt x="72940" y="16752"/>
                    <a:pt x="73811" y="16594"/>
                  </a:cubicBezTo>
                  <a:cubicBezTo>
                    <a:pt x="73843" y="16578"/>
                    <a:pt x="73874" y="16562"/>
                    <a:pt x="73906" y="16530"/>
                  </a:cubicBezTo>
                  <a:cubicBezTo>
                    <a:pt x="73938" y="16499"/>
                    <a:pt x="73985" y="16467"/>
                    <a:pt x="73985" y="16420"/>
                  </a:cubicBezTo>
                  <a:cubicBezTo>
                    <a:pt x="74001" y="16372"/>
                    <a:pt x="74001" y="16309"/>
                    <a:pt x="73970" y="16261"/>
                  </a:cubicBezTo>
                  <a:cubicBezTo>
                    <a:pt x="73938" y="16229"/>
                    <a:pt x="73906" y="16198"/>
                    <a:pt x="73859" y="16198"/>
                  </a:cubicBezTo>
                  <a:cubicBezTo>
                    <a:pt x="72876" y="16008"/>
                    <a:pt x="72084" y="15786"/>
                    <a:pt x="71371" y="15485"/>
                  </a:cubicBezTo>
                  <a:cubicBezTo>
                    <a:pt x="70785" y="15247"/>
                    <a:pt x="70310" y="14962"/>
                    <a:pt x="69882" y="14629"/>
                  </a:cubicBezTo>
                  <a:cubicBezTo>
                    <a:pt x="69502" y="14344"/>
                    <a:pt x="69185" y="14027"/>
                    <a:pt x="68932" y="13679"/>
                  </a:cubicBezTo>
                  <a:lnTo>
                    <a:pt x="68932" y="13726"/>
                  </a:lnTo>
                  <a:lnTo>
                    <a:pt x="68868" y="13584"/>
                  </a:lnTo>
                  <a:lnTo>
                    <a:pt x="68773" y="13457"/>
                  </a:lnTo>
                  <a:cubicBezTo>
                    <a:pt x="68662" y="13283"/>
                    <a:pt x="68583" y="13124"/>
                    <a:pt x="68504" y="12966"/>
                  </a:cubicBezTo>
                  <a:cubicBezTo>
                    <a:pt x="68440" y="12792"/>
                    <a:pt x="68393" y="12617"/>
                    <a:pt x="68361" y="12443"/>
                  </a:cubicBezTo>
                  <a:cubicBezTo>
                    <a:pt x="68345" y="12269"/>
                    <a:pt x="68345" y="12110"/>
                    <a:pt x="68361" y="11968"/>
                  </a:cubicBezTo>
                  <a:cubicBezTo>
                    <a:pt x="68377" y="11825"/>
                    <a:pt x="68425" y="11667"/>
                    <a:pt x="68488" y="11524"/>
                  </a:cubicBezTo>
                  <a:cubicBezTo>
                    <a:pt x="68567" y="11334"/>
                    <a:pt x="68662" y="11176"/>
                    <a:pt x="68789" y="11001"/>
                  </a:cubicBezTo>
                  <a:cubicBezTo>
                    <a:pt x="68963" y="10795"/>
                    <a:pt x="69169" y="10589"/>
                    <a:pt x="69439" y="10383"/>
                  </a:cubicBezTo>
                  <a:lnTo>
                    <a:pt x="69439" y="10383"/>
                  </a:lnTo>
                  <a:lnTo>
                    <a:pt x="69391" y="10399"/>
                  </a:lnTo>
                  <a:cubicBezTo>
                    <a:pt x="69819" y="10098"/>
                    <a:pt x="70294" y="9845"/>
                    <a:pt x="70864" y="9591"/>
                  </a:cubicBezTo>
                  <a:cubicBezTo>
                    <a:pt x="71641" y="9274"/>
                    <a:pt x="72464" y="9053"/>
                    <a:pt x="73320" y="8942"/>
                  </a:cubicBezTo>
                  <a:cubicBezTo>
                    <a:pt x="73463" y="8926"/>
                    <a:pt x="73621" y="8910"/>
                    <a:pt x="73779" y="8910"/>
                  </a:cubicBezTo>
                  <a:cubicBezTo>
                    <a:pt x="73890" y="8894"/>
                    <a:pt x="73970" y="8815"/>
                    <a:pt x="73970" y="8720"/>
                  </a:cubicBezTo>
                  <a:cubicBezTo>
                    <a:pt x="73970" y="8704"/>
                    <a:pt x="73970" y="8688"/>
                    <a:pt x="73954" y="8672"/>
                  </a:cubicBezTo>
                  <a:cubicBezTo>
                    <a:pt x="73954" y="8657"/>
                    <a:pt x="73954" y="8641"/>
                    <a:pt x="73938" y="8625"/>
                  </a:cubicBezTo>
                  <a:cubicBezTo>
                    <a:pt x="73906" y="8577"/>
                    <a:pt x="73843" y="8530"/>
                    <a:pt x="73779" y="8530"/>
                  </a:cubicBezTo>
                  <a:cubicBezTo>
                    <a:pt x="73431" y="8514"/>
                    <a:pt x="73098" y="8482"/>
                    <a:pt x="72813" y="8435"/>
                  </a:cubicBezTo>
                  <a:lnTo>
                    <a:pt x="72765" y="8435"/>
                  </a:lnTo>
                  <a:cubicBezTo>
                    <a:pt x="72433" y="8387"/>
                    <a:pt x="72132" y="8324"/>
                    <a:pt x="71862" y="8261"/>
                  </a:cubicBezTo>
                  <a:cubicBezTo>
                    <a:pt x="71657" y="8197"/>
                    <a:pt x="71419" y="8118"/>
                    <a:pt x="71150" y="8007"/>
                  </a:cubicBezTo>
                  <a:cubicBezTo>
                    <a:pt x="70690" y="7817"/>
                    <a:pt x="70247" y="7563"/>
                    <a:pt x="69850" y="7247"/>
                  </a:cubicBezTo>
                  <a:cubicBezTo>
                    <a:pt x="69534" y="6993"/>
                    <a:pt x="69248" y="6724"/>
                    <a:pt x="69027" y="6439"/>
                  </a:cubicBezTo>
                  <a:lnTo>
                    <a:pt x="68995" y="6423"/>
                  </a:lnTo>
                  <a:cubicBezTo>
                    <a:pt x="68995" y="6407"/>
                    <a:pt x="68979" y="6375"/>
                    <a:pt x="68963" y="6359"/>
                  </a:cubicBezTo>
                  <a:lnTo>
                    <a:pt x="68916" y="6296"/>
                  </a:lnTo>
                  <a:lnTo>
                    <a:pt x="68868" y="6201"/>
                  </a:lnTo>
                  <a:cubicBezTo>
                    <a:pt x="68757" y="6043"/>
                    <a:pt x="68678" y="5884"/>
                    <a:pt x="68599" y="5710"/>
                  </a:cubicBezTo>
                  <a:lnTo>
                    <a:pt x="68599" y="5757"/>
                  </a:lnTo>
                  <a:cubicBezTo>
                    <a:pt x="68520" y="5504"/>
                    <a:pt x="68456" y="5282"/>
                    <a:pt x="68425" y="5076"/>
                  </a:cubicBezTo>
                  <a:cubicBezTo>
                    <a:pt x="68409" y="4886"/>
                    <a:pt x="68409" y="4696"/>
                    <a:pt x="68440" y="4506"/>
                  </a:cubicBezTo>
                  <a:cubicBezTo>
                    <a:pt x="68472" y="4300"/>
                    <a:pt x="68520" y="4110"/>
                    <a:pt x="68599" y="3888"/>
                  </a:cubicBezTo>
                  <a:cubicBezTo>
                    <a:pt x="68694" y="3682"/>
                    <a:pt x="68821" y="3460"/>
                    <a:pt x="68995" y="3254"/>
                  </a:cubicBezTo>
                  <a:cubicBezTo>
                    <a:pt x="69217" y="2953"/>
                    <a:pt x="69518" y="2668"/>
                    <a:pt x="69898" y="2367"/>
                  </a:cubicBezTo>
                  <a:lnTo>
                    <a:pt x="69898" y="2367"/>
                  </a:lnTo>
                  <a:lnTo>
                    <a:pt x="69850" y="2383"/>
                  </a:lnTo>
                  <a:cubicBezTo>
                    <a:pt x="70532" y="1892"/>
                    <a:pt x="71324" y="1448"/>
                    <a:pt x="72338" y="1021"/>
                  </a:cubicBezTo>
                  <a:cubicBezTo>
                    <a:pt x="72734" y="862"/>
                    <a:pt x="73130" y="704"/>
                    <a:pt x="73542" y="577"/>
                  </a:cubicBezTo>
                  <a:cubicBezTo>
                    <a:pt x="73605" y="545"/>
                    <a:pt x="73669" y="482"/>
                    <a:pt x="73669" y="418"/>
                  </a:cubicBezTo>
                  <a:cubicBezTo>
                    <a:pt x="73669" y="355"/>
                    <a:pt x="73669" y="308"/>
                    <a:pt x="73637" y="260"/>
                  </a:cubicBezTo>
                  <a:cubicBezTo>
                    <a:pt x="73605" y="213"/>
                    <a:pt x="73558" y="181"/>
                    <a:pt x="73510" y="181"/>
                  </a:cubicBezTo>
                  <a:lnTo>
                    <a:pt x="68187" y="165"/>
                  </a:lnTo>
                  <a:lnTo>
                    <a:pt x="52978" y="133"/>
                  </a:lnTo>
                  <a:cubicBezTo>
                    <a:pt x="45976" y="117"/>
                    <a:pt x="38958" y="102"/>
                    <a:pt x="31955" y="86"/>
                  </a:cubicBezTo>
                  <a:lnTo>
                    <a:pt x="31908" y="70"/>
                  </a:lnTo>
                  <a:lnTo>
                    <a:pt x="10425" y="22"/>
                  </a:lnTo>
                  <a:lnTo>
                    <a:pt x="1823" y="7"/>
                  </a:lnTo>
                  <a:cubicBezTo>
                    <a:pt x="1809" y="2"/>
                    <a:pt x="1796" y="0"/>
                    <a:pt x="178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48"/>
            <p:cNvSpPr/>
            <p:nvPr/>
          </p:nvSpPr>
          <p:spPr>
            <a:xfrm>
              <a:off x="2751300" y="2450775"/>
              <a:ext cx="1842900" cy="217225"/>
            </a:xfrm>
            <a:custGeom>
              <a:avLst/>
              <a:gdLst/>
              <a:ahLst/>
              <a:cxnLst/>
              <a:rect l="l" t="t" r="r" b="b"/>
              <a:pathLst>
                <a:path w="73716" h="8689" extrusionOk="0">
                  <a:moveTo>
                    <a:pt x="1547" y="0"/>
                  </a:moveTo>
                  <a:cubicBezTo>
                    <a:pt x="1519" y="0"/>
                    <a:pt x="1496" y="11"/>
                    <a:pt x="1474" y="22"/>
                  </a:cubicBezTo>
                  <a:cubicBezTo>
                    <a:pt x="1410" y="70"/>
                    <a:pt x="1395" y="117"/>
                    <a:pt x="1379" y="165"/>
                  </a:cubicBezTo>
                  <a:cubicBezTo>
                    <a:pt x="1379" y="181"/>
                    <a:pt x="1363" y="197"/>
                    <a:pt x="1363" y="213"/>
                  </a:cubicBezTo>
                  <a:cubicBezTo>
                    <a:pt x="444" y="2446"/>
                    <a:pt x="0" y="5013"/>
                    <a:pt x="16" y="8055"/>
                  </a:cubicBezTo>
                  <a:lnTo>
                    <a:pt x="3628" y="8102"/>
                  </a:lnTo>
                  <a:lnTo>
                    <a:pt x="15574" y="8197"/>
                  </a:lnTo>
                  <a:lnTo>
                    <a:pt x="27519" y="8308"/>
                  </a:lnTo>
                  <a:lnTo>
                    <a:pt x="51473" y="8498"/>
                  </a:lnTo>
                  <a:lnTo>
                    <a:pt x="62578" y="8593"/>
                  </a:lnTo>
                  <a:lnTo>
                    <a:pt x="73716" y="8688"/>
                  </a:lnTo>
                  <a:cubicBezTo>
                    <a:pt x="73716" y="8657"/>
                    <a:pt x="73716" y="8641"/>
                    <a:pt x="73700" y="8625"/>
                  </a:cubicBezTo>
                  <a:cubicBezTo>
                    <a:pt x="73668" y="8577"/>
                    <a:pt x="73605" y="8546"/>
                    <a:pt x="73541" y="8530"/>
                  </a:cubicBezTo>
                  <a:cubicBezTo>
                    <a:pt x="73193" y="8514"/>
                    <a:pt x="72876" y="8482"/>
                    <a:pt x="72575" y="8435"/>
                  </a:cubicBezTo>
                  <a:lnTo>
                    <a:pt x="72527" y="8435"/>
                  </a:lnTo>
                  <a:cubicBezTo>
                    <a:pt x="72195" y="8387"/>
                    <a:pt x="71894" y="8324"/>
                    <a:pt x="71624" y="8261"/>
                  </a:cubicBezTo>
                  <a:cubicBezTo>
                    <a:pt x="71419" y="8197"/>
                    <a:pt x="71181" y="8118"/>
                    <a:pt x="70912" y="8007"/>
                  </a:cubicBezTo>
                  <a:cubicBezTo>
                    <a:pt x="70452" y="7817"/>
                    <a:pt x="70009" y="7563"/>
                    <a:pt x="69612" y="7247"/>
                  </a:cubicBezTo>
                  <a:cubicBezTo>
                    <a:pt x="69296" y="6993"/>
                    <a:pt x="69010" y="6724"/>
                    <a:pt x="68789" y="6439"/>
                  </a:cubicBezTo>
                  <a:lnTo>
                    <a:pt x="68757" y="6423"/>
                  </a:lnTo>
                  <a:cubicBezTo>
                    <a:pt x="68757" y="6407"/>
                    <a:pt x="68741" y="6391"/>
                    <a:pt x="68725" y="6359"/>
                  </a:cubicBezTo>
                  <a:lnTo>
                    <a:pt x="68678" y="6296"/>
                  </a:lnTo>
                  <a:lnTo>
                    <a:pt x="68630" y="6201"/>
                  </a:lnTo>
                  <a:cubicBezTo>
                    <a:pt x="68519" y="6043"/>
                    <a:pt x="68424" y="5868"/>
                    <a:pt x="68361" y="5710"/>
                  </a:cubicBezTo>
                  <a:lnTo>
                    <a:pt x="68361" y="5757"/>
                  </a:lnTo>
                  <a:cubicBezTo>
                    <a:pt x="68282" y="5504"/>
                    <a:pt x="68218" y="5282"/>
                    <a:pt x="68187" y="5076"/>
                  </a:cubicBezTo>
                  <a:cubicBezTo>
                    <a:pt x="68171" y="4886"/>
                    <a:pt x="68171" y="4696"/>
                    <a:pt x="68202" y="4506"/>
                  </a:cubicBezTo>
                  <a:cubicBezTo>
                    <a:pt x="68234" y="4300"/>
                    <a:pt x="68282" y="4110"/>
                    <a:pt x="68361" y="3888"/>
                  </a:cubicBezTo>
                  <a:cubicBezTo>
                    <a:pt x="68456" y="3682"/>
                    <a:pt x="68583" y="3460"/>
                    <a:pt x="68757" y="3254"/>
                  </a:cubicBezTo>
                  <a:cubicBezTo>
                    <a:pt x="68979" y="2953"/>
                    <a:pt x="69280" y="2668"/>
                    <a:pt x="69660" y="2367"/>
                  </a:cubicBezTo>
                  <a:lnTo>
                    <a:pt x="69660" y="2367"/>
                  </a:lnTo>
                  <a:lnTo>
                    <a:pt x="69612" y="2383"/>
                  </a:lnTo>
                  <a:cubicBezTo>
                    <a:pt x="70294" y="1892"/>
                    <a:pt x="71086" y="1448"/>
                    <a:pt x="72100" y="1021"/>
                  </a:cubicBezTo>
                  <a:cubicBezTo>
                    <a:pt x="72496" y="862"/>
                    <a:pt x="72892" y="704"/>
                    <a:pt x="73304" y="577"/>
                  </a:cubicBezTo>
                  <a:cubicBezTo>
                    <a:pt x="73367" y="545"/>
                    <a:pt x="73431" y="482"/>
                    <a:pt x="73431" y="418"/>
                  </a:cubicBezTo>
                  <a:cubicBezTo>
                    <a:pt x="73431" y="355"/>
                    <a:pt x="73431" y="308"/>
                    <a:pt x="73399" y="260"/>
                  </a:cubicBezTo>
                  <a:cubicBezTo>
                    <a:pt x="73367" y="213"/>
                    <a:pt x="73320" y="181"/>
                    <a:pt x="73272" y="181"/>
                  </a:cubicBezTo>
                  <a:lnTo>
                    <a:pt x="67949" y="165"/>
                  </a:lnTo>
                  <a:lnTo>
                    <a:pt x="52740" y="133"/>
                  </a:lnTo>
                  <a:cubicBezTo>
                    <a:pt x="45738" y="117"/>
                    <a:pt x="38720" y="102"/>
                    <a:pt x="31717" y="86"/>
                  </a:cubicBezTo>
                  <a:lnTo>
                    <a:pt x="31670" y="70"/>
                  </a:lnTo>
                  <a:lnTo>
                    <a:pt x="10187" y="22"/>
                  </a:lnTo>
                  <a:lnTo>
                    <a:pt x="1585" y="7"/>
                  </a:lnTo>
                  <a:cubicBezTo>
                    <a:pt x="1571" y="2"/>
                    <a:pt x="1558" y="0"/>
                    <a:pt x="1547" y="0"/>
                  </a:cubicBezTo>
                  <a:close/>
                </a:path>
              </a:pathLst>
            </a:custGeom>
            <a:solidFill>
              <a:srgbClr val="F2B760"/>
            </a:solidFill>
            <a:ln w="9525" cap="flat" cmpd="sng">
              <a:solidFill>
                <a:srgbClr val="F2B7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48"/>
            <p:cNvSpPr/>
            <p:nvPr/>
          </p:nvSpPr>
          <p:spPr>
            <a:xfrm>
              <a:off x="2754875" y="2847775"/>
              <a:ext cx="1838525" cy="198075"/>
            </a:xfrm>
            <a:custGeom>
              <a:avLst/>
              <a:gdLst/>
              <a:ahLst/>
              <a:cxnLst/>
              <a:rect l="l" t="t" r="r" b="b"/>
              <a:pathLst>
                <a:path w="73541" h="7923" extrusionOk="0">
                  <a:moveTo>
                    <a:pt x="570" y="1"/>
                  </a:moveTo>
                  <a:lnTo>
                    <a:pt x="570" y="1"/>
                  </a:lnTo>
                  <a:cubicBezTo>
                    <a:pt x="586" y="191"/>
                    <a:pt x="618" y="365"/>
                    <a:pt x="634" y="540"/>
                  </a:cubicBezTo>
                  <a:cubicBezTo>
                    <a:pt x="792" y="1617"/>
                    <a:pt x="951" y="2504"/>
                    <a:pt x="1141" y="3312"/>
                  </a:cubicBezTo>
                  <a:cubicBezTo>
                    <a:pt x="1378" y="4326"/>
                    <a:pt x="0" y="5181"/>
                    <a:pt x="349" y="5926"/>
                  </a:cubicBezTo>
                  <a:cubicBezTo>
                    <a:pt x="491" y="6243"/>
                    <a:pt x="665" y="6544"/>
                    <a:pt x="856" y="6829"/>
                  </a:cubicBezTo>
                  <a:lnTo>
                    <a:pt x="871" y="6877"/>
                  </a:lnTo>
                  <a:cubicBezTo>
                    <a:pt x="951" y="7003"/>
                    <a:pt x="1046" y="7130"/>
                    <a:pt x="1141" y="7241"/>
                  </a:cubicBezTo>
                  <a:cubicBezTo>
                    <a:pt x="1172" y="7288"/>
                    <a:pt x="1220" y="7336"/>
                    <a:pt x="1252" y="7368"/>
                  </a:cubicBezTo>
                  <a:cubicBezTo>
                    <a:pt x="1283" y="7399"/>
                    <a:pt x="1315" y="7431"/>
                    <a:pt x="1347" y="7463"/>
                  </a:cubicBezTo>
                  <a:lnTo>
                    <a:pt x="1347" y="7494"/>
                  </a:lnTo>
                  <a:cubicBezTo>
                    <a:pt x="1331" y="7510"/>
                    <a:pt x="1331" y="7526"/>
                    <a:pt x="1331" y="7542"/>
                  </a:cubicBezTo>
                  <a:cubicBezTo>
                    <a:pt x="1331" y="7589"/>
                    <a:pt x="1331" y="7637"/>
                    <a:pt x="1363" y="7669"/>
                  </a:cubicBezTo>
                  <a:cubicBezTo>
                    <a:pt x="1394" y="7716"/>
                    <a:pt x="1442" y="7748"/>
                    <a:pt x="1489" y="7748"/>
                  </a:cubicBezTo>
                  <a:lnTo>
                    <a:pt x="15304" y="7780"/>
                  </a:lnTo>
                  <a:lnTo>
                    <a:pt x="22702" y="7795"/>
                  </a:lnTo>
                  <a:lnTo>
                    <a:pt x="38545" y="7843"/>
                  </a:lnTo>
                  <a:lnTo>
                    <a:pt x="44755" y="7859"/>
                  </a:lnTo>
                  <a:cubicBezTo>
                    <a:pt x="51726" y="7875"/>
                    <a:pt x="58697" y="7890"/>
                    <a:pt x="65683" y="7906"/>
                  </a:cubicBezTo>
                  <a:lnTo>
                    <a:pt x="68471" y="7922"/>
                  </a:lnTo>
                  <a:lnTo>
                    <a:pt x="73082" y="7922"/>
                  </a:lnTo>
                  <a:cubicBezTo>
                    <a:pt x="73113" y="7922"/>
                    <a:pt x="73161" y="7922"/>
                    <a:pt x="73208" y="7890"/>
                  </a:cubicBezTo>
                  <a:cubicBezTo>
                    <a:pt x="73240" y="7859"/>
                    <a:pt x="73272" y="7811"/>
                    <a:pt x="73272" y="7764"/>
                  </a:cubicBezTo>
                  <a:cubicBezTo>
                    <a:pt x="73288" y="7732"/>
                    <a:pt x="73272" y="7685"/>
                    <a:pt x="73240" y="7637"/>
                  </a:cubicBezTo>
                  <a:cubicBezTo>
                    <a:pt x="73240" y="7637"/>
                    <a:pt x="73224" y="7621"/>
                    <a:pt x="73208" y="7605"/>
                  </a:cubicBezTo>
                  <a:cubicBezTo>
                    <a:pt x="73177" y="7558"/>
                    <a:pt x="73145" y="7542"/>
                    <a:pt x="73097" y="7526"/>
                  </a:cubicBezTo>
                  <a:cubicBezTo>
                    <a:pt x="72844" y="7447"/>
                    <a:pt x="72590" y="7368"/>
                    <a:pt x="72321" y="7288"/>
                  </a:cubicBezTo>
                  <a:cubicBezTo>
                    <a:pt x="71767" y="7146"/>
                    <a:pt x="71228" y="6987"/>
                    <a:pt x="70721" y="6781"/>
                  </a:cubicBezTo>
                  <a:cubicBezTo>
                    <a:pt x="70547" y="6686"/>
                    <a:pt x="70388" y="6623"/>
                    <a:pt x="70230" y="6528"/>
                  </a:cubicBezTo>
                  <a:cubicBezTo>
                    <a:pt x="70087" y="6449"/>
                    <a:pt x="69945" y="6338"/>
                    <a:pt x="69802" y="6243"/>
                  </a:cubicBezTo>
                  <a:lnTo>
                    <a:pt x="69770" y="6211"/>
                  </a:lnTo>
                  <a:cubicBezTo>
                    <a:pt x="69517" y="6005"/>
                    <a:pt x="69295" y="5783"/>
                    <a:pt x="69121" y="5562"/>
                  </a:cubicBezTo>
                  <a:cubicBezTo>
                    <a:pt x="69058" y="5498"/>
                    <a:pt x="69010" y="5419"/>
                    <a:pt x="68963" y="5340"/>
                  </a:cubicBezTo>
                  <a:cubicBezTo>
                    <a:pt x="68867" y="5181"/>
                    <a:pt x="68772" y="5023"/>
                    <a:pt x="68709" y="4865"/>
                  </a:cubicBezTo>
                  <a:cubicBezTo>
                    <a:pt x="68614" y="4659"/>
                    <a:pt x="68566" y="4453"/>
                    <a:pt x="68535" y="4231"/>
                  </a:cubicBezTo>
                  <a:cubicBezTo>
                    <a:pt x="68503" y="4025"/>
                    <a:pt x="68519" y="3835"/>
                    <a:pt x="68535" y="3629"/>
                  </a:cubicBezTo>
                  <a:cubicBezTo>
                    <a:pt x="68566" y="3439"/>
                    <a:pt x="68614" y="3249"/>
                    <a:pt x="68693" y="3074"/>
                  </a:cubicBezTo>
                  <a:cubicBezTo>
                    <a:pt x="68772" y="2900"/>
                    <a:pt x="68867" y="2742"/>
                    <a:pt x="68978" y="2599"/>
                  </a:cubicBezTo>
                  <a:cubicBezTo>
                    <a:pt x="69121" y="2409"/>
                    <a:pt x="69295" y="2251"/>
                    <a:pt x="69501" y="2076"/>
                  </a:cubicBezTo>
                  <a:cubicBezTo>
                    <a:pt x="69818" y="1839"/>
                    <a:pt x="70182" y="1633"/>
                    <a:pt x="70626" y="1458"/>
                  </a:cubicBezTo>
                  <a:cubicBezTo>
                    <a:pt x="71545" y="1078"/>
                    <a:pt x="72559" y="872"/>
                    <a:pt x="73430" y="698"/>
                  </a:cubicBezTo>
                  <a:cubicBezTo>
                    <a:pt x="73462" y="698"/>
                    <a:pt x="73493" y="682"/>
                    <a:pt x="73525" y="650"/>
                  </a:cubicBezTo>
                  <a:cubicBezTo>
                    <a:pt x="73525" y="650"/>
                    <a:pt x="73541" y="619"/>
                    <a:pt x="73541" y="619"/>
                  </a:cubicBezTo>
                  <a:lnTo>
                    <a:pt x="69485" y="587"/>
                  </a:lnTo>
                  <a:lnTo>
                    <a:pt x="69327" y="587"/>
                  </a:lnTo>
                  <a:lnTo>
                    <a:pt x="44834" y="381"/>
                  </a:lnTo>
                  <a:lnTo>
                    <a:pt x="20310" y="175"/>
                  </a:lnTo>
                  <a:cubicBezTo>
                    <a:pt x="13736" y="112"/>
                    <a:pt x="7161" y="64"/>
                    <a:pt x="570" y="1"/>
                  </a:cubicBezTo>
                  <a:close/>
                </a:path>
              </a:pathLst>
            </a:custGeom>
            <a:solidFill>
              <a:srgbClr val="F2B760"/>
            </a:solidFill>
            <a:ln w="9525" cap="flat" cmpd="sng">
              <a:solidFill>
                <a:srgbClr val="F2B7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48"/>
            <p:cNvSpPr/>
            <p:nvPr/>
          </p:nvSpPr>
          <p:spPr>
            <a:xfrm>
              <a:off x="2719225" y="2450925"/>
              <a:ext cx="137450" cy="590950"/>
            </a:xfrm>
            <a:custGeom>
              <a:avLst/>
              <a:gdLst/>
              <a:ahLst/>
              <a:cxnLst/>
              <a:rect l="l" t="t" r="r" b="b"/>
              <a:pathLst>
                <a:path w="5498" h="23638" extrusionOk="0">
                  <a:moveTo>
                    <a:pt x="2757" y="1"/>
                  </a:moveTo>
                  <a:cubicBezTo>
                    <a:pt x="1236" y="1"/>
                    <a:pt x="0" y="5292"/>
                    <a:pt x="0" y="11819"/>
                  </a:cubicBezTo>
                  <a:cubicBezTo>
                    <a:pt x="0" y="18346"/>
                    <a:pt x="1236" y="23638"/>
                    <a:pt x="2757" y="23638"/>
                  </a:cubicBezTo>
                  <a:cubicBezTo>
                    <a:pt x="4278" y="23638"/>
                    <a:pt x="5498" y="18346"/>
                    <a:pt x="5498" y="11819"/>
                  </a:cubicBezTo>
                  <a:cubicBezTo>
                    <a:pt x="5498" y="5292"/>
                    <a:pt x="4278" y="1"/>
                    <a:pt x="2757" y="1"/>
                  </a:cubicBezTo>
                  <a:close/>
                </a:path>
              </a:pathLst>
            </a:custGeom>
            <a:solidFill>
              <a:srgbClr val="E4A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0" name="Google Shape;8010;p48"/>
          <p:cNvSpPr txBox="1"/>
          <p:nvPr/>
        </p:nvSpPr>
        <p:spPr>
          <a:xfrm>
            <a:off x="1989253" y="1665960"/>
            <a:ext cx="4464118" cy="579724"/>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s-MX" sz="1600" dirty="0">
                <a:solidFill>
                  <a:schemeClr val="accent6">
                    <a:lumMod val="10000"/>
                  </a:schemeClr>
                </a:solidFill>
                <a:latin typeface="Merriweather Sans"/>
                <a:ea typeface="Merriweather Sans"/>
                <a:cs typeface="Merriweather Sans"/>
                <a:sym typeface="Merriweather Sans"/>
              </a:rPr>
              <a:t>La cultura escolar y los métodos cooperativos de enseñanza </a:t>
            </a:r>
            <a:endParaRPr sz="1600" dirty="0">
              <a:solidFill>
                <a:schemeClr val="accent6">
                  <a:lumMod val="10000"/>
                </a:schemeClr>
              </a:solidFill>
              <a:latin typeface="Merriweather Sans"/>
              <a:ea typeface="Merriweather Sans"/>
              <a:cs typeface="Merriweather Sans"/>
              <a:sym typeface="Merriweather Sans"/>
            </a:endParaRPr>
          </a:p>
        </p:txBody>
      </p:sp>
      <p:sp>
        <p:nvSpPr>
          <p:cNvPr id="8013" name="Google Shape;8013;p48"/>
          <p:cNvSpPr txBox="1"/>
          <p:nvPr/>
        </p:nvSpPr>
        <p:spPr>
          <a:xfrm>
            <a:off x="1786271" y="2673896"/>
            <a:ext cx="4667100" cy="734531"/>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s-MX" sz="1600" dirty="0">
                <a:solidFill>
                  <a:schemeClr val="accent6">
                    <a:lumMod val="10000"/>
                  </a:schemeClr>
                </a:solidFill>
                <a:latin typeface="Merriweather Sans"/>
                <a:ea typeface="Merriweather Sans"/>
                <a:cs typeface="Merriweather Sans"/>
                <a:sym typeface="Merriweather Sans"/>
              </a:rPr>
              <a:t>Las relaciones de colaboración y apoyo en el interior de la escuela</a:t>
            </a:r>
            <a:endParaRPr sz="1600" dirty="0">
              <a:solidFill>
                <a:schemeClr val="accent6">
                  <a:lumMod val="10000"/>
                </a:schemeClr>
              </a:solidFill>
              <a:latin typeface="Merriweather Sans"/>
              <a:ea typeface="Merriweather Sans"/>
              <a:cs typeface="Merriweather Sans"/>
              <a:sym typeface="Merriweather Sans"/>
            </a:endParaRPr>
          </a:p>
        </p:txBody>
      </p:sp>
      <p:sp>
        <p:nvSpPr>
          <p:cNvPr id="8014" name="Google Shape;8014;p48"/>
          <p:cNvSpPr txBox="1"/>
          <p:nvPr/>
        </p:nvSpPr>
        <p:spPr>
          <a:xfrm>
            <a:off x="1871330" y="3778102"/>
            <a:ext cx="4582041" cy="610972"/>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600"/>
              </a:spcAft>
              <a:buNone/>
            </a:pPr>
            <a:r>
              <a:rPr lang="es-MX" sz="1600" dirty="0">
                <a:solidFill>
                  <a:schemeClr val="accent6">
                    <a:lumMod val="10000"/>
                  </a:schemeClr>
                </a:solidFill>
                <a:latin typeface="Merriweather Sans"/>
                <a:ea typeface="Merriweather Sans"/>
                <a:cs typeface="Merriweather Sans"/>
                <a:sym typeface="Merriweather Sans"/>
              </a:rPr>
              <a:t>La relación de ésta con factores externos y su vinculación con la comunidad</a:t>
            </a:r>
            <a:endParaRPr sz="1600" dirty="0">
              <a:solidFill>
                <a:schemeClr val="accent6">
                  <a:lumMod val="10000"/>
                </a:schemeClr>
              </a:solidFill>
              <a:latin typeface="Merriweather Sans"/>
              <a:ea typeface="Merriweather Sans"/>
              <a:cs typeface="Merriweather Sans"/>
              <a:sym typeface="Merriweather Sans"/>
            </a:endParaRPr>
          </a:p>
        </p:txBody>
      </p:sp>
      <p:grpSp>
        <p:nvGrpSpPr>
          <p:cNvPr id="8030" name="Google Shape;8030;p48"/>
          <p:cNvGrpSpPr/>
          <p:nvPr/>
        </p:nvGrpSpPr>
        <p:grpSpPr>
          <a:xfrm rot="900616">
            <a:off x="7517524" y="2245684"/>
            <a:ext cx="865676" cy="939300"/>
            <a:chOff x="4093603" y="4146138"/>
            <a:chExt cx="395638" cy="420544"/>
          </a:xfrm>
        </p:grpSpPr>
        <p:sp>
          <p:nvSpPr>
            <p:cNvPr id="8031" name="Google Shape;8031;p48"/>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48"/>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48"/>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48"/>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48"/>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48"/>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48"/>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48"/>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48"/>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48"/>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48"/>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48"/>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48"/>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48"/>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48"/>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4B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48"/>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DE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48"/>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8"/>
        <p:cNvGrpSpPr/>
        <p:nvPr/>
      </p:nvGrpSpPr>
      <p:grpSpPr>
        <a:xfrm>
          <a:off x="0" y="0"/>
          <a:ext cx="0" cy="0"/>
          <a:chOff x="0" y="0"/>
          <a:chExt cx="0" cy="0"/>
        </a:xfrm>
      </p:grpSpPr>
      <p:sp>
        <p:nvSpPr>
          <p:cNvPr id="7751" name="Google Shape;7751;p39"/>
          <p:cNvSpPr txBox="1">
            <a:spLocks noGrp="1"/>
          </p:cNvSpPr>
          <p:nvPr>
            <p:ph type="title" idx="2"/>
          </p:nvPr>
        </p:nvSpPr>
        <p:spPr>
          <a:xfrm>
            <a:off x="175260" y="195178"/>
            <a:ext cx="6614159" cy="752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dirty="0">
                <a:solidFill>
                  <a:schemeClr val="dk2"/>
                </a:solidFill>
              </a:rPr>
              <a:t>El Clima Escolar</a:t>
            </a:r>
            <a:endParaRPr sz="6000" dirty="0">
              <a:solidFill>
                <a:schemeClr val="dk2"/>
              </a:solidFill>
            </a:endParaRPr>
          </a:p>
        </p:txBody>
      </p:sp>
      <p:sp>
        <p:nvSpPr>
          <p:cNvPr id="5" name="Subtítulo 4">
            <a:extLst>
              <a:ext uri="{FF2B5EF4-FFF2-40B4-BE49-F238E27FC236}">
                <a16:creationId xmlns:a16="http://schemas.microsoft.com/office/drawing/2014/main" id="{49E8AAEF-7728-4686-A0E2-4F3073D7EC27}"/>
              </a:ext>
            </a:extLst>
          </p:cNvPr>
          <p:cNvSpPr>
            <a:spLocks noGrp="1"/>
          </p:cNvSpPr>
          <p:nvPr>
            <p:ph type="subTitle" idx="1"/>
          </p:nvPr>
        </p:nvSpPr>
        <p:spPr>
          <a:xfrm>
            <a:off x="175260" y="1187270"/>
            <a:ext cx="6196998" cy="3674290"/>
          </a:xfrm>
        </p:spPr>
        <p:txBody>
          <a:bodyPr/>
          <a:lstStyle/>
          <a:p>
            <a:pPr algn="l">
              <a:buFont typeface="Arial" panose="020B0604020202020204" pitchFamily="34" charset="0"/>
              <a:buChar char="•"/>
            </a:pPr>
            <a:r>
              <a:rPr lang="es-MX" sz="1600" dirty="0">
                <a:solidFill>
                  <a:schemeClr val="accent6">
                    <a:lumMod val="10000"/>
                  </a:schemeClr>
                </a:solidFill>
                <a:latin typeface="Arial" panose="020B0604020202020204" pitchFamily="34" charset="0"/>
                <a:cs typeface="Arial" panose="020B0604020202020204" pitchFamily="34" charset="0"/>
              </a:rPr>
              <a:t>Algunos de los alumnos con discapacidad y necesidades educativas especiales suelen requerir cambios en la forma en que la escuela se organiza, en su metodología de trabajo y en el currículo, y otros requieren de profesionales.</a:t>
            </a:r>
          </a:p>
          <a:p>
            <a:pPr marL="127000" indent="0" algn="l"/>
            <a:endParaRPr lang="es-MX" sz="1600" dirty="0">
              <a:solidFill>
                <a:schemeClr val="accent6">
                  <a:lumMod val="10000"/>
                </a:schemeClr>
              </a:solidFill>
              <a:latin typeface="Arial" panose="020B0604020202020204" pitchFamily="34" charset="0"/>
              <a:cs typeface="Arial" panose="020B0604020202020204" pitchFamily="34" charset="0"/>
            </a:endParaRPr>
          </a:p>
          <a:p>
            <a:pPr marL="412750" indent="-285750" algn="l">
              <a:buFont typeface="Arial" panose="020B0604020202020204" pitchFamily="34" charset="0"/>
              <a:buChar char="•"/>
            </a:pPr>
            <a:r>
              <a:rPr lang="es-MX" sz="1600" dirty="0">
                <a:solidFill>
                  <a:schemeClr val="accent6">
                    <a:lumMod val="10000"/>
                  </a:schemeClr>
                </a:solidFill>
                <a:latin typeface="Arial" panose="020B0604020202020204" pitchFamily="34" charset="0"/>
                <a:cs typeface="Arial" panose="020B0604020202020204" pitchFamily="34" charset="0"/>
              </a:rPr>
              <a:t>Para concretar un proceso de inclusión educativa de calidad, no basta con la intervención docente, pues también se requiere de la participación de la escuela en su conjunto. La escuela en su totalidad debe comprometerse al proceso de inclusión.</a:t>
            </a:r>
          </a:p>
          <a:p>
            <a:pPr marL="127000" indent="0" algn="l"/>
            <a:endParaRPr lang="es-MX" sz="1600" dirty="0">
              <a:solidFill>
                <a:schemeClr val="accent6">
                  <a:lumMod val="10000"/>
                </a:schemeClr>
              </a:solidFill>
              <a:latin typeface="Arial" panose="020B0604020202020204" pitchFamily="34" charset="0"/>
              <a:cs typeface="Arial" panose="020B0604020202020204" pitchFamily="34" charset="0"/>
            </a:endParaRPr>
          </a:p>
          <a:p>
            <a:pPr marL="412750" indent="-285750" algn="l">
              <a:buFont typeface="Arial" panose="020B0604020202020204" pitchFamily="34" charset="0"/>
              <a:buChar char="•"/>
            </a:pPr>
            <a:r>
              <a:rPr lang="es-MX" sz="1600" dirty="0">
                <a:solidFill>
                  <a:schemeClr val="accent6">
                    <a:lumMod val="10000"/>
                  </a:schemeClr>
                </a:solidFill>
                <a:latin typeface="Arial" panose="020B0604020202020204" pitchFamily="34" charset="0"/>
                <a:cs typeface="Arial" panose="020B0604020202020204" pitchFamily="34" charset="0"/>
              </a:rPr>
              <a:t>Autores como Steinback, Marchesi y Ainscow argumentan que la colaboración en el interior de la escuela es la herramienta más importante para un buen resultado en el proceso de inclusión educativa.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62"/>
        <p:cNvGrpSpPr/>
        <p:nvPr/>
      </p:nvGrpSpPr>
      <p:grpSpPr>
        <a:xfrm>
          <a:off x="0" y="0"/>
          <a:ext cx="0" cy="0"/>
          <a:chOff x="0" y="0"/>
          <a:chExt cx="0" cy="0"/>
        </a:xfrm>
      </p:grpSpPr>
      <p:sp>
        <p:nvSpPr>
          <p:cNvPr id="10164" name="Google Shape;10164;p67"/>
          <p:cNvSpPr txBox="1">
            <a:spLocks noGrp="1"/>
          </p:cNvSpPr>
          <p:nvPr>
            <p:ph type="subTitle" idx="1"/>
          </p:nvPr>
        </p:nvSpPr>
        <p:spPr>
          <a:xfrm>
            <a:off x="720000" y="297180"/>
            <a:ext cx="8157300" cy="444246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sz="1400" dirty="0">
                <a:solidFill>
                  <a:schemeClr val="dk1"/>
                </a:solidFill>
                <a:latin typeface="Paytone One"/>
                <a:ea typeface="Paytone One"/>
                <a:cs typeface="Paytone One"/>
                <a:sym typeface="Paytone One"/>
              </a:rPr>
              <a:t>Las características en las escuelas que aprenden a ser inclusivas e incluyentes son:</a:t>
            </a:r>
          </a:p>
          <a:p>
            <a:pPr marL="0" lvl="0" indent="0" algn="l" rtl="0">
              <a:spcBef>
                <a:spcPts val="0"/>
              </a:spcBef>
              <a:spcAft>
                <a:spcPts val="0"/>
              </a:spcAft>
              <a:buNone/>
            </a:pPr>
            <a:endParaRPr sz="1400" dirty="0">
              <a:solidFill>
                <a:schemeClr val="dk1"/>
              </a:solidFill>
              <a:latin typeface="Paytone One"/>
              <a:ea typeface="Paytone One"/>
              <a:cs typeface="Paytone One"/>
              <a:sym typeface="Paytone One"/>
            </a:endParaRP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Sentido de la comunidad: </a:t>
            </a:r>
            <a:r>
              <a:rPr lang="en-US" sz="1500" dirty="0">
                <a:solidFill>
                  <a:schemeClr val="accent6">
                    <a:lumMod val="10000"/>
                  </a:schemeClr>
                </a:solidFill>
                <a:uFill>
                  <a:noFill/>
                </a:uFill>
                <a:latin typeface="Arial" panose="020B0604020202020204" pitchFamily="34" charset="0"/>
                <a:cs typeface="Arial" panose="020B0604020202020204" pitchFamily="34" charset="0"/>
              </a:rPr>
              <a:t>los alumnos se sienten ligados y apoyados por la comunidad.</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Sentido de pertenencia al grupo: </a:t>
            </a:r>
            <a:r>
              <a:rPr lang="en-US" sz="1500" dirty="0">
                <a:solidFill>
                  <a:schemeClr val="accent6">
                    <a:lumMod val="10000"/>
                  </a:schemeClr>
                </a:solidFill>
                <a:uFill>
                  <a:noFill/>
                </a:uFill>
                <a:latin typeface="Arial" panose="020B0604020202020204" pitchFamily="34" charset="0"/>
                <a:cs typeface="Arial" panose="020B0604020202020204" pitchFamily="34" charset="0"/>
              </a:rPr>
              <a:t>se fomenta la participación de los alumnos en la comunidad.</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Liderazgo: </a:t>
            </a:r>
            <a:r>
              <a:rPr lang="en-US" sz="1500" dirty="0">
                <a:solidFill>
                  <a:schemeClr val="accent6">
                    <a:lumMod val="10000"/>
                  </a:schemeClr>
                </a:solidFill>
                <a:uFill>
                  <a:noFill/>
                </a:uFill>
                <a:latin typeface="Arial" panose="020B0604020202020204" pitchFamily="34" charset="0"/>
                <a:cs typeface="Arial" panose="020B0604020202020204" pitchFamily="34" charset="0"/>
              </a:rPr>
              <a:t>la comunidad toma decisiones y transmite valores inclusivos.</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Colaboración: </a:t>
            </a:r>
            <a:r>
              <a:rPr lang="en-US" sz="1500" dirty="0">
                <a:solidFill>
                  <a:schemeClr val="accent6">
                    <a:lumMod val="10000"/>
                  </a:schemeClr>
                </a:solidFill>
                <a:uFill>
                  <a:noFill/>
                </a:uFill>
                <a:latin typeface="Arial" panose="020B0604020202020204" pitchFamily="34" charset="0"/>
                <a:cs typeface="Arial" panose="020B0604020202020204" pitchFamily="34" charset="0"/>
              </a:rPr>
              <a:t>el trabajo en equipo de todos los integrantes de la comunidad.</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Apoyo: </a:t>
            </a:r>
            <a:r>
              <a:rPr lang="en-US" sz="1500" dirty="0">
                <a:solidFill>
                  <a:schemeClr val="accent6">
                    <a:lumMod val="10000"/>
                  </a:schemeClr>
                </a:solidFill>
                <a:uFill>
                  <a:noFill/>
                </a:uFill>
                <a:latin typeface="Arial" panose="020B0604020202020204" pitchFamily="34" charset="0"/>
                <a:cs typeface="Arial" panose="020B0604020202020204" pitchFamily="34" charset="0"/>
              </a:rPr>
              <a:t>existe cooperación profesional, enseñanza en equipo y grupos de ayuda para los alumnos.</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Fortalecimiento: </a:t>
            </a:r>
            <a:r>
              <a:rPr lang="en-US" sz="1500" dirty="0">
                <a:solidFill>
                  <a:schemeClr val="accent6">
                    <a:lumMod val="10000"/>
                  </a:schemeClr>
                </a:solidFill>
                <a:uFill>
                  <a:noFill/>
                </a:uFill>
                <a:latin typeface="Arial" panose="020B0604020202020204" pitchFamily="34" charset="0"/>
                <a:cs typeface="Arial" panose="020B0604020202020204" pitchFamily="34" charset="0"/>
              </a:rPr>
              <a:t>capacitar y dar responsabilidad y voz a todos los integrantes de la escuela.</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Redes naturales de Apoyo: </a:t>
            </a:r>
            <a:r>
              <a:rPr lang="en-US" sz="1500" dirty="0">
                <a:solidFill>
                  <a:schemeClr val="accent6">
                    <a:lumMod val="10000"/>
                  </a:schemeClr>
                </a:solidFill>
                <a:uFill>
                  <a:noFill/>
                </a:uFill>
                <a:latin typeface="Arial" panose="020B0604020202020204" pitchFamily="34" charset="0"/>
                <a:cs typeface="Arial" panose="020B0604020202020204" pitchFamily="34" charset="0"/>
              </a:rPr>
              <a:t>los individuos se ayudan y apoyan como compañeros.</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Flexibilidad: </a:t>
            </a:r>
            <a:r>
              <a:rPr lang="en-US" sz="1500" dirty="0">
                <a:solidFill>
                  <a:schemeClr val="accent6">
                    <a:lumMod val="10000"/>
                  </a:schemeClr>
                </a:solidFill>
                <a:uFill>
                  <a:noFill/>
                </a:uFill>
                <a:latin typeface="Arial" panose="020B0604020202020204" pitchFamily="34" charset="0"/>
                <a:cs typeface="Arial" panose="020B0604020202020204" pitchFamily="34" charset="0"/>
              </a:rPr>
              <a:t>aceptación del cambio y disposición a cambiar cuando se requiere. </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Enfoque de aprendizaje: </a:t>
            </a:r>
            <a:r>
              <a:rPr lang="en-US" sz="1500" dirty="0">
                <a:solidFill>
                  <a:schemeClr val="accent6">
                    <a:lumMod val="10000"/>
                  </a:schemeClr>
                </a:solidFill>
                <a:uFill>
                  <a:noFill/>
                </a:uFill>
                <a:latin typeface="Arial" panose="020B0604020202020204" pitchFamily="34" charset="0"/>
                <a:cs typeface="Arial" panose="020B0604020202020204" pitchFamily="34" charset="0"/>
              </a:rPr>
              <a:t>todos tienen una vision común sobre el aprendizaje.</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Organización del aprendizaje: </a:t>
            </a:r>
            <a:r>
              <a:rPr lang="en-US" sz="1500" dirty="0">
                <a:solidFill>
                  <a:schemeClr val="accent6">
                    <a:lumMod val="10000"/>
                  </a:schemeClr>
                </a:solidFill>
                <a:uFill>
                  <a:noFill/>
                </a:uFill>
                <a:latin typeface="Arial" panose="020B0604020202020204" pitchFamily="34" charset="0"/>
                <a:cs typeface="Arial" panose="020B0604020202020204" pitchFamily="34" charset="0"/>
              </a:rPr>
              <a:t>existe voluntad y conciencia de aprender constantemente.</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Compartir responsabilidades: </a:t>
            </a:r>
            <a:r>
              <a:rPr lang="en-US" sz="1500" dirty="0">
                <a:solidFill>
                  <a:schemeClr val="accent6">
                    <a:lumMod val="10000"/>
                  </a:schemeClr>
                </a:solidFill>
                <a:uFill>
                  <a:noFill/>
                </a:uFill>
                <a:latin typeface="Arial" panose="020B0604020202020204" pitchFamily="34" charset="0"/>
                <a:cs typeface="Arial" panose="020B0604020202020204" pitchFamily="34" charset="0"/>
              </a:rPr>
              <a:t>los miembros de la escuela se sienten responsables ante los éxitos y fracasos. </a:t>
            </a:r>
          </a:p>
          <a:p>
            <a:pPr marL="172800" marR="50800" lvl="0" indent="-175300" algn="l" rtl="0">
              <a:lnSpc>
                <a:spcPct val="100000"/>
              </a:lnSpc>
              <a:spcBef>
                <a:spcPts val="200"/>
              </a:spcBef>
              <a:spcAft>
                <a:spcPts val="0"/>
              </a:spcAft>
              <a:buClr>
                <a:schemeClr val="dk2"/>
              </a:buClr>
              <a:buSzPts val="1400"/>
              <a:buChar char="●"/>
            </a:pPr>
            <a:r>
              <a:rPr lang="en-US" sz="1500" b="1" i="1" dirty="0">
                <a:solidFill>
                  <a:schemeClr val="accent6">
                    <a:lumMod val="10000"/>
                  </a:schemeClr>
                </a:solidFill>
                <a:uFill>
                  <a:noFill/>
                </a:uFill>
                <a:latin typeface="Arial" panose="020B0604020202020204" pitchFamily="34" charset="0"/>
                <a:cs typeface="Arial" panose="020B0604020202020204" pitchFamily="34" charset="0"/>
              </a:rPr>
              <a:t>Actualización y Desarrollo de los maestros: </a:t>
            </a:r>
            <a:r>
              <a:rPr lang="en-US" sz="1500" dirty="0">
                <a:solidFill>
                  <a:schemeClr val="accent6">
                    <a:lumMod val="10000"/>
                  </a:schemeClr>
                </a:solidFill>
                <a:uFill>
                  <a:noFill/>
                </a:uFill>
                <a:latin typeface="Arial" panose="020B0604020202020204" pitchFamily="34" charset="0"/>
                <a:cs typeface="Arial" panose="020B0604020202020204" pitchFamily="34" charset="0"/>
              </a:rPr>
              <a:t>los maestros incorporan de manera natural oportunidades de Desarrollo al Desarrollo de los niños.</a:t>
            </a:r>
          </a:p>
          <a:p>
            <a:pPr marL="172800" marR="50800" lvl="0" indent="-175300" algn="l" rtl="0">
              <a:lnSpc>
                <a:spcPct val="100000"/>
              </a:lnSpc>
              <a:spcBef>
                <a:spcPts val="200"/>
              </a:spcBef>
              <a:spcAft>
                <a:spcPts val="0"/>
              </a:spcAft>
              <a:buClr>
                <a:schemeClr val="dk2"/>
              </a:buClr>
              <a:buSzPts val="1400"/>
              <a:buChar char="●"/>
            </a:pPr>
            <a:endParaRPr lang="en-US" sz="1400" dirty="0">
              <a:uFill>
                <a:noFill/>
              </a:uFill>
            </a:endParaRPr>
          </a:p>
          <a:p>
            <a:pPr marL="172800" marR="50800" lvl="0" indent="-175300" algn="l" rtl="0">
              <a:lnSpc>
                <a:spcPct val="100000"/>
              </a:lnSpc>
              <a:spcBef>
                <a:spcPts val="200"/>
              </a:spcBef>
              <a:spcAft>
                <a:spcPts val="0"/>
              </a:spcAft>
              <a:buClr>
                <a:schemeClr val="dk2"/>
              </a:buClr>
              <a:buSzPts val="1400"/>
              <a:buChar char="●"/>
            </a:pPr>
            <a:endParaRPr lang="en-US" sz="1400" dirty="0">
              <a:uFill>
                <a:noFill/>
              </a:uFill>
            </a:endParaRPr>
          </a:p>
          <a:p>
            <a:pPr marL="172800" marR="50800" lvl="0" indent="-175300" algn="l" rtl="0">
              <a:lnSpc>
                <a:spcPct val="100000"/>
              </a:lnSpc>
              <a:spcBef>
                <a:spcPts val="200"/>
              </a:spcBef>
              <a:spcAft>
                <a:spcPts val="0"/>
              </a:spcAft>
              <a:buClr>
                <a:schemeClr val="dk2"/>
              </a:buClr>
              <a:buSzPts val="1400"/>
              <a:buChar char="●"/>
            </a:pPr>
            <a:endParaRPr lang="en-US" sz="1400" dirty="0">
              <a:uFill>
                <a:noFill/>
              </a:uFill>
            </a:endParaRPr>
          </a:p>
          <a:p>
            <a:pPr marL="172800" marR="50800" lvl="0" indent="-175300" algn="l" rtl="0">
              <a:lnSpc>
                <a:spcPct val="100000"/>
              </a:lnSpc>
              <a:spcBef>
                <a:spcPts val="200"/>
              </a:spcBef>
              <a:spcAft>
                <a:spcPts val="0"/>
              </a:spcAft>
              <a:buClr>
                <a:schemeClr val="dk2"/>
              </a:buClr>
              <a:buSzPts val="1400"/>
              <a:buChar char="●"/>
            </a:pPr>
            <a:endParaRPr lang="en-US" sz="1400" dirty="0"/>
          </a:p>
          <a:p>
            <a:pPr marL="0" lvl="0" indent="0" algn="l" rtl="0">
              <a:spcBef>
                <a:spcPts val="200"/>
              </a:spcBef>
              <a:spcAft>
                <a:spcPts val="2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2"/>
        <p:cNvGrpSpPr/>
        <p:nvPr/>
      </p:nvGrpSpPr>
      <p:grpSpPr>
        <a:xfrm>
          <a:off x="0" y="0"/>
          <a:ext cx="0" cy="0"/>
          <a:chOff x="0" y="0"/>
          <a:chExt cx="0" cy="0"/>
        </a:xfrm>
      </p:grpSpPr>
      <p:sp>
        <p:nvSpPr>
          <p:cNvPr id="7743" name="Google Shape;7743;p38"/>
          <p:cNvSpPr txBox="1">
            <a:spLocks noGrp="1"/>
          </p:cNvSpPr>
          <p:nvPr>
            <p:ph type="title"/>
          </p:nvPr>
        </p:nvSpPr>
        <p:spPr>
          <a:xfrm>
            <a:off x="468540" y="224400"/>
            <a:ext cx="5398860" cy="93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dirty="0"/>
              <a:t>La Organización del Aula Inclusiva o Incluyente</a:t>
            </a:r>
            <a:endParaRPr dirty="0"/>
          </a:p>
        </p:txBody>
      </p:sp>
      <p:sp>
        <p:nvSpPr>
          <p:cNvPr id="7744" name="Google Shape;7744;p38"/>
          <p:cNvSpPr txBox="1">
            <a:spLocks noGrp="1"/>
          </p:cNvSpPr>
          <p:nvPr>
            <p:ph type="body" idx="1"/>
          </p:nvPr>
        </p:nvSpPr>
        <p:spPr>
          <a:xfrm>
            <a:off x="53340" y="1348740"/>
            <a:ext cx="5398860" cy="3688080"/>
          </a:xfrm>
          <a:prstGeom prst="rect">
            <a:avLst/>
          </a:prstGeom>
        </p:spPr>
        <p:txBody>
          <a:bodyPr spcFirstLastPara="1" wrap="square" lIns="0" tIns="0" rIns="0" bIns="0" anchor="t" anchorCtr="0">
            <a:noAutofit/>
          </a:bodyPr>
          <a:lstStyle/>
          <a:p>
            <a:r>
              <a:rPr lang="es-MX" sz="1500" b="0" dirty="0">
                <a:solidFill>
                  <a:schemeClr val="accent6">
                    <a:lumMod val="10000"/>
                  </a:schemeClr>
                </a:solidFill>
                <a:effectLst/>
                <a:latin typeface="Arial" panose="020B0604020202020204" pitchFamily="34" charset="0"/>
                <a:cs typeface="Arial" panose="020B0604020202020204" pitchFamily="34" charset="0"/>
              </a:rPr>
              <a:t>Aspectos como</a:t>
            </a:r>
            <a:r>
              <a:rPr lang="es-MX" sz="1500" dirty="0">
                <a:solidFill>
                  <a:schemeClr val="accent6">
                    <a:lumMod val="10000"/>
                  </a:schemeClr>
                </a:solidFill>
                <a:latin typeface="Arial" panose="020B0604020202020204" pitchFamily="34" charset="0"/>
                <a:cs typeface="Arial" panose="020B0604020202020204" pitchFamily="34" charset="0"/>
              </a:rPr>
              <a:t> </a:t>
            </a:r>
            <a:r>
              <a:rPr lang="es-MX" sz="1500" b="0" dirty="0">
                <a:solidFill>
                  <a:schemeClr val="accent6">
                    <a:lumMod val="10000"/>
                  </a:schemeClr>
                </a:solidFill>
                <a:effectLst/>
                <a:latin typeface="Arial" panose="020B0604020202020204" pitchFamily="34" charset="0"/>
                <a:cs typeface="Arial" panose="020B0604020202020204" pitchFamily="34" charset="0"/>
              </a:rPr>
              <a:t>el</a:t>
            </a:r>
            <a:r>
              <a:rPr lang="es-MX" sz="1500" dirty="0">
                <a:solidFill>
                  <a:schemeClr val="accent6">
                    <a:lumMod val="10000"/>
                  </a:schemeClr>
                </a:solidFill>
                <a:latin typeface="Arial" panose="020B0604020202020204" pitchFamily="34" charset="0"/>
                <a:cs typeface="Arial" panose="020B0604020202020204" pitchFamily="34" charset="0"/>
              </a:rPr>
              <a:t> </a:t>
            </a:r>
            <a:r>
              <a:rPr lang="es-MX" sz="1500" b="0" dirty="0">
                <a:solidFill>
                  <a:schemeClr val="accent6">
                    <a:lumMod val="10000"/>
                  </a:schemeClr>
                </a:solidFill>
                <a:effectLst/>
                <a:latin typeface="Arial" panose="020B0604020202020204" pitchFamily="34" charset="0"/>
                <a:cs typeface="Arial" panose="020B0604020202020204" pitchFamily="34" charset="0"/>
              </a:rPr>
              <a:t>ambiente de aprendizaje y los procesos de comunicación parecen ser fundamentales para generar aulas que favorezcan la atención a la diversidad:</a:t>
            </a:r>
          </a:p>
          <a:p>
            <a:pPr marL="469900" indent="-342900">
              <a:buFont typeface="+mj-lt"/>
              <a:buAutoNum type="arabicPeriod"/>
            </a:pPr>
            <a:r>
              <a:rPr lang="es-MX" sz="1500" b="1" dirty="0">
                <a:solidFill>
                  <a:schemeClr val="accent6">
                    <a:lumMod val="10000"/>
                  </a:schemeClr>
                </a:solidFill>
                <a:effectLst/>
                <a:latin typeface="Arial" panose="020B0604020202020204" pitchFamily="34" charset="0"/>
                <a:cs typeface="Arial" panose="020B0604020202020204" pitchFamily="34" charset="0"/>
              </a:rPr>
              <a:t>AMBIENTE DE APRENDIZAJE: </a:t>
            </a:r>
            <a:r>
              <a:rPr lang="es-MX" sz="1500" b="0" dirty="0">
                <a:solidFill>
                  <a:schemeClr val="accent6">
                    <a:lumMod val="10000"/>
                  </a:schemeClr>
                </a:solidFill>
                <a:effectLst/>
                <a:latin typeface="Arial" panose="020B0604020202020204" pitchFamily="34" charset="0"/>
                <a:cs typeface="Arial" panose="020B0604020202020204" pitchFamily="34" charset="0"/>
              </a:rPr>
              <a:t>permite el desempeño máximo de cada alumno, libertad, desarrollo de conocimientos y valores como la responsabilidad, el respeto y el compromiso.</a:t>
            </a:r>
          </a:p>
          <a:p>
            <a:pPr marL="469900" indent="-342900">
              <a:buFont typeface="+mj-lt"/>
              <a:buAutoNum type="arabicPeriod"/>
            </a:pPr>
            <a:r>
              <a:rPr lang="es-MX" sz="1500" b="1" dirty="0">
                <a:solidFill>
                  <a:schemeClr val="accent6">
                    <a:lumMod val="10000"/>
                  </a:schemeClr>
                </a:solidFill>
                <a:latin typeface="Arial" panose="020B0604020202020204" pitchFamily="34" charset="0"/>
                <a:cs typeface="Arial" panose="020B0604020202020204" pitchFamily="34" charset="0"/>
              </a:rPr>
              <a:t>PROCESOS DE COMUNICACIÓN: </a:t>
            </a:r>
            <a:r>
              <a:rPr lang="es-MX" sz="1500" dirty="0">
                <a:solidFill>
                  <a:schemeClr val="accent6">
                    <a:lumMod val="10000"/>
                  </a:schemeClr>
                </a:solidFill>
                <a:latin typeface="Arial" panose="020B0604020202020204" pitchFamily="34" charset="0"/>
                <a:cs typeface="Arial" panose="020B0604020202020204" pitchFamily="34" charset="0"/>
              </a:rPr>
              <a:t>permiten descubrir significados, fortalece el autoestima y la identidad cultural, y logra crear una relación sana entre los alumnos y la educadora.</a:t>
            </a:r>
          </a:p>
          <a:p>
            <a:pPr marL="469900" indent="-342900">
              <a:buFont typeface="+mj-lt"/>
              <a:buAutoNum type="arabicPeriod"/>
            </a:pPr>
            <a:r>
              <a:rPr lang="es-MX" sz="1500" b="1" dirty="0">
                <a:solidFill>
                  <a:schemeClr val="accent6">
                    <a:lumMod val="10000"/>
                  </a:schemeClr>
                </a:solidFill>
                <a:effectLst/>
                <a:latin typeface="Arial" panose="020B0604020202020204" pitchFamily="34" charset="0"/>
                <a:cs typeface="Arial" panose="020B0604020202020204" pitchFamily="34" charset="0"/>
              </a:rPr>
              <a:t>SENTIDO DE COMUNIDAD: </a:t>
            </a:r>
            <a:r>
              <a:rPr lang="es-MX" sz="1500" b="0" dirty="0">
                <a:solidFill>
                  <a:schemeClr val="accent6">
                    <a:lumMod val="10000"/>
                  </a:schemeClr>
                </a:solidFill>
                <a:effectLst/>
                <a:latin typeface="Arial" panose="020B0604020202020204" pitchFamily="34" charset="0"/>
                <a:cs typeface="Arial" panose="020B0604020202020204" pitchFamily="34" charset="0"/>
              </a:rPr>
              <a:t>es resultado de un buen ambiente de aprendizaje y comunicación. Aquí los miembros llegan a conocerse como individuos, se respetan y se cuidan; poseen el sentido de pertenencia y responsabilidad.</a:t>
            </a:r>
          </a:p>
          <a:p>
            <a:pPr algn="l"/>
            <a:endParaRPr lang="es-MX" sz="1400" b="0" dirty="0">
              <a:solidFill>
                <a:srgbClr val="000000"/>
              </a:solidFill>
              <a:effectLst/>
              <a:latin typeface="Arial" panose="020B0604020202020204" pitchFamily="34" charset="0"/>
              <a:cs typeface="Arial" panose="020B0604020202020204" pitchFamily="34" charset="0"/>
            </a:endParaRPr>
          </a:p>
          <a:p>
            <a:pPr algn="l"/>
            <a:endParaRPr lang="es-MX" sz="1400" dirty="0">
              <a:solidFill>
                <a:srgbClr val="000000"/>
              </a:solidFill>
              <a:effectLst/>
              <a:latin typeface="Arial" panose="020B0604020202020204" pitchFamily="34" charset="0"/>
              <a:cs typeface="Arial" panose="020B0604020202020204" pitchFamily="34" charset="0"/>
            </a:endParaRPr>
          </a:p>
          <a:p>
            <a:pPr marL="285750" indent="-285750"/>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9"/>
        <p:cNvGrpSpPr/>
        <p:nvPr/>
      </p:nvGrpSpPr>
      <p:grpSpPr>
        <a:xfrm>
          <a:off x="0" y="0"/>
          <a:ext cx="0" cy="0"/>
          <a:chOff x="0" y="0"/>
          <a:chExt cx="0" cy="0"/>
        </a:xfrm>
      </p:grpSpPr>
      <p:sp>
        <p:nvSpPr>
          <p:cNvPr id="8720" name="Google Shape;8720;p59"/>
          <p:cNvSpPr txBox="1">
            <a:spLocks noGrp="1"/>
          </p:cNvSpPr>
          <p:nvPr>
            <p:ph type="title"/>
          </p:nvPr>
        </p:nvSpPr>
        <p:spPr>
          <a:xfrm>
            <a:off x="468540" y="431275"/>
            <a:ext cx="5787480" cy="56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sz="3600" dirty="0">
                <a:solidFill>
                  <a:schemeClr val="dk1"/>
                </a:solidFill>
              </a:rPr>
              <a:t>MÉTODO COOPERATIVO</a:t>
            </a:r>
            <a:endParaRPr sz="3600" dirty="0"/>
          </a:p>
        </p:txBody>
      </p:sp>
      <p:sp>
        <p:nvSpPr>
          <p:cNvPr id="8721" name="Google Shape;8721;p59"/>
          <p:cNvSpPr txBox="1">
            <a:spLocks noGrp="1"/>
          </p:cNvSpPr>
          <p:nvPr>
            <p:ph type="subTitle" idx="1"/>
          </p:nvPr>
        </p:nvSpPr>
        <p:spPr>
          <a:xfrm flipH="1">
            <a:off x="807720" y="1348740"/>
            <a:ext cx="4953000" cy="3230880"/>
          </a:xfrm>
          <a:prstGeom prst="rect">
            <a:avLst/>
          </a:prstGeom>
        </p:spPr>
        <p:txBody>
          <a:bodyPr spcFirstLastPara="1" wrap="square" lIns="0" tIns="0" rIns="0" bIns="0" anchor="t" anchorCtr="0">
            <a:noAutofit/>
          </a:bodyPr>
          <a:lstStyle/>
          <a:p>
            <a:pPr marL="414549" indent="-285750">
              <a:buClr>
                <a:schemeClr val="dk2"/>
              </a:buClr>
            </a:pPr>
            <a:r>
              <a:rPr lang="es-MX" sz="1400" dirty="0">
                <a:solidFill>
                  <a:schemeClr val="accent6">
                    <a:lumMod val="10000"/>
                  </a:schemeClr>
                </a:solidFill>
                <a:latin typeface="Arial" panose="020B0604020202020204" pitchFamily="34" charset="0"/>
                <a:cs typeface="Arial" panose="020B0604020202020204" pitchFamily="34" charset="0"/>
              </a:rPr>
              <a:t>Es un elemento fundamental en la cultura de la escuela incluyente, ya que resulta un proceso muy útil para favorecer la integración de alumnos con necesidades educativas especiales.</a:t>
            </a:r>
          </a:p>
          <a:p>
            <a:pPr marL="414549" indent="-285750">
              <a:buClr>
                <a:schemeClr val="dk2"/>
              </a:buClr>
            </a:pPr>
            <a:r>
              <a:rPr lang="es-MX" sz="1400" dirty="0">
                <a:solidFill>
                  <a:schemeClr val="accent6">
                    <a:lumMod val="10000"/>
                  </a:schemeClr>
                </a:solidFill>
                <a:latin typeface="Arial" panose="020B0604020202020204" pitchFamily="34" charset="0"/>
                <a:cs typeface="Arial" panose="020B0604020202020204" pitchFamily="34" charset="0"/>
              </a:rPr>
              <a:t>Mediante este aprendizaje cooperativo:</a:t>
            </a:r>
          </a:p>
          <a:p>
            <a:pPr marL="471699" indent="-342900">
              <a:buClr>
                <a:schemeClr val="dk2"/>
              </a:buClr>
              <a:buFont typeface="+mj-lt"/>
              <a:buAutoNum type="arabicPeriod"/>
            </a:pPr>
            <a:r>
              <a:rPr lang="es-MX" sz="1400" dirty="0">
                <a:solidFill>
                  <a:schemeClr val="accent6">
                    <a:lumMod val="10000"/>
                  </a:schemeClr>
                </a:solidFill>
                <a:latin typeface="Arial" panose="020B0604020202020204" pitchFamily="34" charset="0"/>
                <a:cs typeface="Arial" panose="020B0604020202020204" pitchFamily="34" charset="0"/>
              </a:rPr>
              <a:t>Los estudiantes tienen la oportunidad de vivenciar el éxito de sus compañeros.</a:t>
            </a:r>
          </a:p>
          <a:p>
            <a:pPr marL="471699" indent="-342900">
              <a:buClr>
                <a:schemeClr val="dk2"/>
              </a:buClr>
              <a:buFont typeface="+mj-lt"/>
              <a:buAutoNum type="arabicPeriod"/>
            </a:pPr>
            <a:r>
              <a:rPr lang="es-MX" sz="1400" dirty="0">
                <a:solidFill>
                  <a:schemeClr val="accent6">
                    <a:lumMod val="10000"/>
                  </a:schemeClr>
                </a:solidFill>
                <a:latin typeface="Arial" panose="020B0604020202020204" pitchFamily="34" charset="0"/>
                <a:cs typeface="Arial" panose="020B0604020202020204" pitchFamily="34" charset="0"/>
              </a:rPr>
              <a:t>El éxito está en el resultado del grupo como un esfuerzo colaborativo donde todos contribuyen algo.</a:t>
            </a:r>
          </a:p>
          <a:p>
            <a:pPr marL="471699" indent="-342900">
              <a:buClr>
                <a:schemeClr val="dk2"/>
              </a:buClr>
              <a:buFont typeface="+mj-lt"/>
              <a:buAutoNum type="arabicPeriod"/>
            </a:pPr>
            <a:r>
              <a:rPr lang="es-MX" sz="1400" dirty="0">
                <a:solidFill>
                  <a:schemeClr val="accent6">
                    <a:lumMod val="10000"/>
                  </a:schemeClr>
                </a:solidFill>
                <a:latin typeface="Arial" panose="020B0604020202020204" pitchFamily="34" charset="0"/>
                <a:cs typeface="Arial" panose="020B0604020202020204" pitchFamily="34" charset="0"/>
              </a:rPr>
              <a:t>Los niños con discapacidades tienen el derecho de participar en las actividades con los demás.</a:t>
            </a:r>
          </a:p>
          <a:p>
            <a:pPr marL="471699" indent="-342900">
              <a:buClr>
                <a:schemeClr val="dk2"/>
              </a:buClr>
              <a:buFont typeface="+mj-lt"/>
              <a:buAutoNum type="arabicPeriod"/>
            </a:pPr>
            <a:r>
              <a:rPr lang="es-MX" sz="1400" dirty="0">
                <a:solidFill>
                  <a:schemeClr val="accent6">
                    <a:lumMod val="10000"/>
                  </a:schemeClr>
                </a:solidFill>
                <a:latin typeface="Arial" panose="020B0604020202020204" pitchFamily="34" charset="0"/>
                <a:cs typeface="Arial" panose="020B0604020202020204" pitchFamily="34" charset="0"/>
              </a:rPr>
              <a:t>Los niños con discapacidades pueden el trabajo en equipo y apreciar sus propias aportaciones.</a:t>
            </a:r>
          </a:p>
          <a:p>
            <a:pPr marL="471699" indent="-342900">
              <a:buClr>
                <a:schemeClr val="dk2"/>
              </a:buClr>
              <a:buFont typeface="+mj-lt"/>
              <a:buAutoNum type="arabicPeriod"/>
            </a:pPr>
            <a:r>
              <a:rPr lang="es-MX" sz="1400" dirty="0">
                <a:solidFill>
                  <a:schemeClr val="accent6">
                    <a:lumMod val="10000"/>
                  </a:schemeClr>
                </a:solidFill>
                <a:latin typeface="Arial" panose="020B0604020202020204" pitchFamily="34" charset="0"/>
                <a:cs typeface="Arial" panose="020B0604020202020204" pitchFamily="34" charset="0"/>
              </a:rPr>
              <a:t>Los maestros tienen oportunidad de dedicar más tiempo a otros aspectos importantes en el aula.</a:t>
            </a:r>
          </a:p>
        </p:txBody>
      </p:sp>
    </p:spTree>
  </p:cSld>
  <p:clrMapOvr>
    <a:masterClrMapping/>
  </p:clrMapOvr>
</p:sld>
</file>

<file path=ppt/theme/theme1.xml><?xml version="1.0" encoding="utf-8"?>
<a:theme xmlns:a="http://schemas.openxmlformats.org/drawingml/2006/main" name="Digital Resources For Teachers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1270</Words>
  <Application>Microsoft Office PowerPoint</Application>
  <PresentationFormat>Presentación en pantalla (16:9)</PresentationFormat>
  <Paragraphs>77</Paragraphs>
  <Slides>12</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Paytone One</vt:lpstr>
      <vt:lpstr>Roboto</vt:lpstr>
      <vt:lpstr>Arial</vt:lpstr>
      <vt:lpstr>Merriweather Sans</vt:lpstr>
      <vt:lpstr>Monotype Corsiva</vt:lpstr>
      <vt:lpstr>ff60</vt:lpstr>
      <vt:lpstr>Digital Resources For Teachers by Slidesgo</vt:lpstr>
      <vt:lpstr> ESCUELA NORMAL DE EDUCACIÓN PREESCOLAR Ciclo 2020 – 2021       Alumna: Dibeth Atziri Carreón N°L. 5 4to Semestre, Sección B Maestra: Alejandra Isabel Cárdenas González Asignatura: ATENCIÓN A LA DIVERSIDAD  “Recursos para la Promoción de Aulas Inclusivas”  Unidad III. Hacia la construcción de aulas y comunidades educativas inclusivas    7 de junio del 2021                                                                                 Saltillo, Coahuila</vt:lpstr>
      <vt:lpstr>Inclusión Educativa y Cultura Escolar</vt:lpstr>
      <vt:lpstr>INTRODUCCIÓN</vt:lpstr>
      <vt:lpstr>CULTURA ESCOLAR</vt:lpstr>
      <vt:lpstr>Todo proyecto incluyente implica el análisis de…</vt:lpstr>
      <vt:lpstr>El Clima Escolar</vt:lpstr>
      <vt:lpstr>Presentación de PowerPoint</vt:lpstr>
      <vt:lpstr>La Organización del Aula Inclusiva o Incluyente</vt:lpstr>
      <vt:lpstr>MÉTODO COOPERATIVO</vt:lpstr>
      <vt:lpstr>La Escuela como una Comunidad Incluyente</vt:lpstr>
      <vt:lpstr>Para lograr una escuela como una comunidad incluyente, es importante tomar en cuenta: </vt:lpstr>
      <vt:lpstr>Promover y fortalecer esta cultura de la diversidad es un compromiso de 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Ciclo 2020 – 2021       Alumna: Dibeth Atziri Carreón N°L. 5 4to Semestre, Sección B Maestra: Alejandra Isabel Cárdenas González Asignatura: ATENCIÓN A LA DIVERSIDAD  “Recursos para la Promoción de Aulas Inclusivas”  Unidad III. Hacia la construcción de aulas y comunidades educativas inclusivas    7 de junio del 2021                                                                                 Saltillo, Coahuila</dc:title>
  <dc:creator>USER</dc:creator>
  <cp:lastModifiedBy>Dibeth Carreon</cp:lastModifiedBy>
  <cp:revision>15</cp:revision>
  <dcterms:modified xsi:type="dcterms:W3CDTF">2021-06-07T23:26:50Z</dcterms:modified>
</cp:coreProperties>
</file>