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70" r:id="rId9"/>
    <p:sldId id="278" r:id="rId10"/>
    <p:sldId id="279" r:id="rId11"/>
    <p:sldId id="289" r:id="rId12"/>
  </p:sldIdLst>
  <p:sldSz cx="9144000" cy="5143500" type="screen16x9"/>
  <p:notesSz cx="6858000" cy="9144000"/>
  <p:embeddedFontLst>
    <p:embeddedFont>
      <p:font typeface="Raleway" charset="0"/>
      <p:regular r:id="rId14"/>
      <p:bold r:id="rId15"/>
      <p:italic r:id="rId16"/>
      <p:boldItalic r:id="rId17"/>
    </p:embeddedFont>
    <p:embeddedFont>
      <p:font typeface="Fira Sans Extra Condensed" charset="0"/>
      <p:regular r:id="rId18"/>
      <p:bold r:id="rId19"/>
      <p:italic r:id="rId20"/>
      <p:boldItalic r:id="rId21"/>
    </p:embeddedFont>
    <p:embeddedFont>
      <p:font typeface="Raleway Thin" charset="0"/>
      <p:regular r:id="rId22"/>
      <p:bold r:id="rId23"/>
      <p:italic r:id="rId24"/>
      <p:boldItalic r:id="rId25"/>
    </p:embeddedFont>
    <p:embeddedFont>
      <p:font typeface="Gloria Hallelujah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90920A2-9E80-4869-ACDB-2F1AE6A14A50}">
  <a:tblStyle styleId="{E90920A2-9E80-4869-ACDB-2F1AE6A14A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998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c7eb05ecd2_2_25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c7eb05ecd2_2_25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cc2272533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cc2272533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cf3902700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cf3902700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ccf3902700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ccf3902700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15846" y="3590328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-500950" y="-338112"/>
            <a:ext cx="3394487" cy="187369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7494194" y="-264852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5476804" y="4242891"/>
            <a:ext cx="4031181" cy="142437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782775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3388813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5994850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3433985" y="148245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4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782775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3388813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5994850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HEADER_1_1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27660" y="-68768"/>
            <a:ext cx="3533063" cy="1145474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7069948" y="4249330"/>
            <a:ext cx="2125947" cy="104333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375576" y="3881671"/>
            <a:ext cx="4662538" cy="157227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7235914" y="-341425"/>
            <a:ext cx="2365611" cy="3375334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821675" y="3707975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5777548" y="-948481"/>
            <a:ext cx="4112727" cy="2805948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/>
          <p:nvPr/>
        </p:nvSpPr>
        <p:spPr>
          <a:xfrm rot="5087716" flipH="1">
            <a:off x="-252406" y="-643515"/>
            <a:ext cx="2616446" cy="2726737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9"/>
          <p:cNvSpPr/>
          <p:nvPr/>
        </p:nvSpPr>
        <p:spPr>
          <a:xfrm rot="-5265980" flipH="1">
            <a:off x="7018910" y="494175"/>
            <a:ext cx="3277066" cy="135105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-60451" y="4081566"/>
            <a:ext cx="4326430" cy="1166958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"/>
          <p:cNvSpPr/>
          <p:nvPr/>
        </p:nvSpPr>
        <p:spPr>
          <a:xfrm rot="-163619" flipH="1">
            <a:off x="6300449" y="3399014"/>
            <a:ext cx="3289802" cy="2742855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90" name="Google Shape;490;p19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491" name="Google Shape;49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19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495" name="Google Shape;495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9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"/>
          <p:cNvSpPr/>
          <p:nvPr/>
        </p:nvSpPr>
        <p:spPr>
          <a:xfrm rot="-10799883" flipH="1">
            <a:off x="1288109" y="4117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19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501" name="Google Shape;50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9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9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2" r:id="rId8"/>
    <p:sldLayoutId id="2147483665" r:id="rId9"/>
    <p:sldLayoutId id="2147483668" r:id="rId10"/>
    <p:sldLayoutId id="2147483670" r:id="rId11"/>
    <p:sldLayoutId id="2147483672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883" y="1457990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Inclusion educativa</a:t>
            </a:r>
            <a:r>
              <a:rPr lang="en" sz="4000" dirty="0" smtClean="0"/>
              <a:t/>
            </a:r>
            <a:br>
              <a:rPr lang="en" sz="4000" dirty="0" smtClean="0"/>
            </a:br>
            <a:r>
              <a:rPr lang="en" sz="3200" dirty="0" smtClean="0"/>
              <a:t>Julieta Zacarias</a:t>
            </a:r>
            <a:br>
              <a:rPr lang="en" sz="3200" dirty="0" smtClean="0"/>
            </a:br>
            <a:r>
              <a:rPr lang="en" sz="3200" dirty="0" smtClean="0"/>
              <a:t>Ponce</a:t>
            </a:r>
            <a:endParaRPr sz="3200" dirty="0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1"/>
          </p:nvPr>
        </p:nvSpPr>
        <p:spPr>
          <a:xfrm>
            <a:off x="3436426" y="3939902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Presentado por: Fernanda Aguilar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N.L.1 2B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59"/>
          <p:cNvGrpSpPr/>
          <p:nvPr/>
        </p:nvGrpSpPr>
        <p:grpSpPr>
          <a:xfrm>
            <a:off x="1979712" y="1149393"/>
            <a:ext cx="4896544" cy="2559644"/>
            <a:chOff x="2646769" y="3458220"/>
            <a:chExt cx="1419425" cy="685975"/>
          </a:xfrm>
        </p:grpSpPr>
        <p:sp>
          <p:nvSpPr>
            <p:cNvPr id="2351" name="Google Shape;2351;p59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3" name="Google Shape;2353;p59">
            <a:hlinkClick r:id="rId3" action="ppaction://hlinksldjump"/>
          </p:cNvPr>
          <p:cNvSpPr txBox="1"/>
          <p:nvPr/>
        </p:nvSpPr>
        <p:spPr>
          <a:xfrm>
            <a:off x="2652592" y="2082565"/>
            <a:ext cx="3550783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Pomover y fortalecer esta cultura de la diversidad es un compromiso de todos, gracias.</a:t>
            </a:r>
            <a:endParaRPr sz="24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54" name="Google Shape;2354;p59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5" name="Google Shape;2355;p59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356" name="Google Shape;2356;p59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8" name="Google Shape;2358;p5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359" name="Google Shape;2359;p5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60" name="Google Shape;2360;p5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9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9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69"/>
          <p:cNvSpPr/>
          <p:nvPr/>
        </p:nvSpPr>
        <p:spPr>
          <a:xfrm>
            <a:off x="-628275" y="2857875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69"/>
          <p:cNvSpPr txBox="1">
            <a:spLocks noGrp="1"/>
          </p:cNvSpPr>
          <p:nvPr>
            <p:ph type="title"/>
          </p:nvPr>
        </p:nvSpPr>
        <p:spPr>
          <a:xfrm>
            <a:off x="821675" y="3707975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47" name="Google Shape;2747;p69"/>
          <p:cNvGrpSpPr/>
          <p:nvPr/>
        </p:nvGrpSpPr>
        <p:grpSpPr>
          <a:xfrm rot="-269753">
            <a:off x="7650010" y="1542430"/>
            <a:ext cx="367817" cy="301080"/>
            <a:chOff x="7194125" y="2470757"/>
            <a:chExt cx="235750" cy="192975"/>
          </a:xfrm>
        </p:grpSpPr>
        <p:sp>
          <p:nvSpPr>
            <p:cNvPr id="2748" name="Google Shape;2748;p69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9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69"/>
          <p:cNvGrpSpPr/>
          <p:nvPr/>
        </p:nvGrpSpPr>
        <p:grpSpPr>
          <a:xfrm>
            <a:off x="764975" y="694816"/>
            <a:ext cx="395823" cy="325965"/>
            <a:chOff x="6441550" y="2480732"/>
            <a:chExt cx="253700" cy="208925"/>
          </a:xfrm>
        </p:grpSpPr>
        <p:sp>
          <p:nvSpPr>
            <p:cNvPr id="2751" name="Google Shape;2751;p69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9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3" name="Google Shape;2753;p69"/>
          <p:cNvGrpSpPr/>
          <p:nvPr/>
        </p:nvGrpSpPr>
        <p:grpSpPr>
          <a:xfrm>
            <a:off x="5622580" y="4125378"/>
            <a:ext cx="432682" cy="306501"/>
            <a:chOff x="6072450" y="2896632"/>
            <a:chExt cx="277325" cy="196450"/>
          </a:xfrm>
        </p:grpSpPr>
        <p:sp>
          <p:nvSpPr>
            <p:cNvPr id="2754" name="Google Shape;2754;p69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9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9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9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9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9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9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9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2" name="Google Shape;2762;p69"/>
          <p:cNvSpPr/>
          <p:nvPr/>
        </p:nvSpPr>
        <p:spPr>
          <a:xfrm>
            <a:off x="964900" y="3317454"/>
            <a:ext cx="390281" cy="300590"/>
          </a:xfrm>
          <a:custGeom>
            <a:avLst/>
            <a:gdLst/>
            <a:ahLst/>
            <a:cxnLst/>
            <a:rect l="l" t="t" r="r" b="b"/>
            <a:pathLst>
              <a:path w="10278" h="7916" extrusionOk="0">
                <a:moveTo>
                  <a:pt x="7357" y="528"/>
                </a:moveTo>
                <a:cubicBezTo>
                  <a:pt x="8886" y="528"/>
                  <a:pt x="8922" y="2740"/>
                  <a:pt x="8396" y="3792"/>
                </a:cubicBezTo>
                <a:cubicBezTo>
                  <a:pt x="7578" y="5426"/>
                  <a:pt x="6108" y="6456"/>
                  <a:pt x="4602" y="7389"/>
                </a:cubicBezTo>
                <a:cubicBezTo>
                  <a:pt x="4522" y="7437"/>
                  <a:pt x="4492" y="7506"/>
                  <a:pt x="4490" y="7573"/>
                </a:cubicBezTo>
                <a:cubicBezTo>
                  <a:pt x="3361" y="6492"/>
                  <a:pt x="2315" y="5241"/>
                  <a:pt x="1806" y="3740"/>
                </a:cubicBezTo>
                <a:cubicBezTo>
                  <a:pt x="1504" y="2849"/>
                  <a:pt x="1365" y="1667"/>
                  <a:pt x="2125" y="949"/>
                </a:cubicBezTo>
                <a:cubicBezTo>
                  <a:pt x="2364" y="723"/>
                  <a:pt x="2666" y="625"/>
                  <a:pt x="2977" y="625"/>
                </a:cubicBezTo>
                <a:cubicBezTo>
                  <a:pt x="3565" y="625"/>
                  <a:pt x="4183" y="977"/>
                  <a:pt x="4464" y="1480"/>
                </a:cubicBezTo>
                <a:cubicBezTo>
                  <a:pt x="4681" y="1868"/>
                  <a:pt x="4759" y="2335"/>
                  <a:pt x="4836" y="2766"/>
                </a:cubicBezTo>
                <a:cubicBezTo>
                  <a:pt x="4857" y="2889"/>
                  <a:pt x="4963" y="2946"/>
                  <a:pt x="5072" y="2946"/>
                </a:cubicBezTo>
                <a:cubicBezTo>
                  <a:pt x="5208" y="2946"/>
                  <a:pt x="5348" y="2857"/>
                  <a:pt x="5332" y="2700"/>
                </a:cubicBezTo>
                <a:cubicBezTo>
                  <a:pt x="5332" y="2688"/>
                  <a:pt x="5330" y="2678"/>
                  <a:pt x="5330" y="2667"/>
                </a:cubicBezTo>
                <a:cubicBezTo>
                  <a:pt x="5526" y="1806"/>
                  <a:pt x="5948" y="818"/>
                  <a:pt x="6886" y="589"/>
                </a:cubicBezTo>
                <a:cubicBezTo>
                  <a:pt x="7057" y="547"/>
                  <a:pt x="7213" y="528"/>
                  <a:pt x="7357" y="528"/>
                </a:cubicBezTo>
                <a:close/>
                <a:moveTo>
                  <a:pt x="3085" y="0"/>
                </a:moveTo>
                <a:cubicBezTo>
                  <a:pt x="2364" y="0"/>
                  <a:pt x="1702" y="444"/>
                  <a:pt x="1326" y="1106"/>
                </a:cubicBezTo>
                <a:cubicBezTo>
                  <a:pt x="1" y="3440"/>
                  <a:pt x="2522" y="6659"/>
                  <a:pt x="4355" y="7890"/>
                </a:cubicBezTo>
                <a:cubicBezTo>
                  <a:pt x="4382" y="7907"/>
                  <a:pt x="4409" y="7915"/>
                  <a:pt x="4435" y="7915"/>
                </a:cubicBezTo>
                <a:cubicBezTo>
                  <a:pt x="4510" y="7915"/>
                  <a:pt x="4576" y="7850"/>
                  <a:pt x="4594" y="7774"/>
                </a:cubicBezTo>
                <a:cubicBezTo>
                  <a:pt x="4634" y="7805"/>
                  <a:pt x="4684" y="7824"/>
                  <a:pt x="4740" y="7824"/>
                </a:cubicBezTo>
                <a:cubicBezTo>
                  <a:pt x="4773" y="7824"/>
                  <a:pt x="4808" y="7817"/>
                  <a:pt x="4845" y="7802"/>
                </a:cubicBezTo>
                <a:cubicBezTo>
                  <a:pt x="6960" y="6909"/>
                  <a:pt x="10278" y="3867"/>
                  <a:pt x="9031" y="1275"/>
                </a:cubicBezTo>
                <a:cubicBezTo>
                  <a:pt x="8680" y="547"/>
                  <a:pt x="7983" y="6"/>
                  <a:pt x="7205" y="6"/>
                </a:cubicBezTo>
                <a:cubicBezTo>
                  <a:pt x="7000" y="6"/>
                  <a:pt x="6790" y="44"/>
                  <a:pt x="6578" y="125"/>
                </a:cubicBezTo>
                <a:cubicBezTo>
                  <a:pt x="5831" y="414"/>
                  <a:pt x="5399" y="1092"/>
                  <a:pt x="5163" y="1829"/>
                </a:cubicBezTo>
                <a:cubicBezTo>
                  <a:pt x="4944" y="1092"/>
                  <a:pt x="4514" y="430"/>
                  <a:pt x="3753" y="130"/>
                </a:cubicBezTo>
                <a:cubicBezTo>
                  <a:pt x="3529" y="41"/>
                  <a:pt x="3304" y="0"/>
                  <a:pt x="308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 smtClean="0"/>
              <a:t>Un proyecto escolar incluyente…</a:t>
            </a:r>
            <a:endParaRPr sz="2400"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/>
              <a:t>Los maestros saben que: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.</a:t>
            </a:r>
            <a:endParaRPr sz="18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aleway"/>
              <a:buAutoNum type="arabicPeriod"/>
            </a:pPr>
            <a:endParaRPr lang="en" sz="1800" dirty="0" smtClean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aleway"/>
              <a:buAutoNum type="arabicPeriod"/>
            </a:pPr>
            <a:r>
              <a:rPr lang="en" sz="1800" dirty="0" smtClean="0"/>
              <a:t>El pensar tan diverso de cada uno de sus alumnos influye en la manera en la que ayudan a los demas </a:t>
            </a:r>
            <a:r>
              <a:rPr lang="en" sz="1800" dirty="0" smtClean="0">
                <a:solidFill>
                  <a:schemeClr val="dk2"/>
                </a:solidFill>
              </a:rPr>
              <a:t>.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aleway"/>
              <a:buAutoNum type="arabicPeriod"/>
            </a:pPr>
            <a:r>
              <a:rPr lang="en" sz="1800" dirty="0" smtClean="0"/>
              <a:t>Toda institucion tiene una cultura basada y construida en las raices de los alumnos y profesores.</a:t>
            </a:r>
            <a:r>
              <a:rPr lang="en" sz="1800" dirty="0" smtClean="0"/>
              <a:t>.</a:t>
            </a:r>
            <a:endParaRPr sz="18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aleway"/>
              <a:buAutoNum type="arabicPeriod"/>
            </a:pPr>
            <a:r>
              <a:rPr lang="en" sz="1800" dirty="0" smtClean="0">
                <a:solidFill>
                  <a:schemeClr val="tx1"/>
                </a:solidFill>
                <a:uFill>
                  <a:noFill/>
                </a:uFill>
              </a:rPr>
              <a:t>Para formar escuelas inclusivas es de suma importancia la participacion de todas las autoridades y miembros de las mismas, desde alumnos hasta directivos</a:t>
            </a:r>
            <a:endParaRPr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709925" flipH="1">
            <a:off x="3339049" y="1800052"/>
            <a:ext cx="3104813" cy="93609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539795" y="1807894"/>
            <a:ext cx="2785828" cy="90614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6444208" y="1783586"/>
            <a:ext cx="2699792" cy="95475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715630" y="672140"/>
            <a:ext cx="5713283" cy="110400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Fortalecimiento de la cultura escolar</a:t>
            </a:r>
            <a:endParaRPr dirty="0"/>
          </a:p>
        </p:txBody>
      </p:sp>
      <p:sp>
        <p:nvSpPr>
          <p:cNvPr id="954" name="Google Shape;954;p39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545992" y="2016094"/>
            <a:ext cx="283562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La cultura escolar y los métodos cooperativos</a:t>
            </a:r>
            <a:endParaRPr dirty="0"/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532079" y="3435846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 smtClean="0"/>
              <a:t>Revisan que en el aula se propicie  un ambiente basado en apoyo para atender la diversidad </a:t>
            </a:r>
            <a:endParaRPr sz="2000" b="1" dirty="0"/>
          </a:p>
        </p:txBody>
      </p:sp>
      <p:sp>
        <p:nvSpPr>
          <p:cNvPr id="956" name="Google Shape;956;p39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663619" y="1997114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Apoyo en el interior de la escuela</a:t>
            </a:r>
            <a:endParaRPr dirty="0"/>
          </a:p>
        </p:txBody>
      </p:sp>
      <p:sp>
        <p:nvSpPr>
          <p:cNvPr id="957" name="Google Shape;957;p39"/>
          <p:cNvSpPr txBox="1">
            <a:spLocks noGrp="1"/>
          </p:cNvSpPr>
          <p:nvPr>
            <p:ph type="subTitle" idx="4"/>
          </p:nvPr>
        </p:nvSpPr>
        <p:spPr>
          <a:xfrm>
            <a:off x="3491880" y="3219822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 smtClean="0"/>
              <a:t>Destacan la importancia de estrategias para el apoyo de alumnos discapacitados</a:t>
            </a:r>
            <a:endParaRPr sz="2000" b="1" dirty="0"/>
          </a:p>
        </p:txBody>
      </p:sp>
      <p:sp>
        <p:nvSpPr>
          <p:cNvPr id="960" name="Google Shape;960;p39">
            <a:hlinkClick r:id="rId5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610298" y="199711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 smtClean="0"/>
              <a:t>Relación con factores externos</a:t>
            </a:r>
            <a:endParaRPr dirty="0"/>
          </a:p>
        </p:txBody>
      </p:sp>
      <p:sp>
        <p:nvSpPr>
          <p:cNvPr id="961" name="Google Shape;961;p39"/>
          <p:cNvSpPr txBox="1">
            <a:spLocks noGrp="1"/>
          </p:cNvSpPr>
          <p:nvPr>
            <p:ph type="subTitle" idx="13"/>
          </p:nvPr>
        </p:nvSpPr>
        <p:spPr>
          <a:xfrm>
            <a:off x="6610298" y="3363838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 smtClean="0"/>
              <a:t>Analiza la </a:t>
            </a:r>
            <a:r>
              <a:rPr lang="es-ES_tradnl" sz="2000" b="1" dirty="0" err="1" smtClean="0"/>
              <a:t>relacion</a:t>
            </a:r>
            <a:r>
              <a:rPr lang="es-ES_tradnl" sz="2000" b="1" dirty="0" smtClean="0"/>
              <a:t> con factores externos respecto al vinculo con la comunidad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800" dirty="0" smtClean="0"/>
              <a:t>La cultura escolar, el clima escolar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1"/>
          <p:cNvGrpSpPr/>
          <p:nvPr/>
        </p:nvGrpSpPr>
        <p:grpSpPr>
          <a:xfrm>
            <a:off x="2176905" y="740540"/>
            <a:ext cx="4699670" cy="1543177"/>
            <a:chOff x="7728915" y="1917859"/>
            <a:chExt cx="1034486" cy="222599"/>
          </a:xfrm>
        </p:grpSpPr>
        <p:sp>
          <p:nvSpPr>
            <p:cNvPr id="980" name="Google Shape;980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1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Ambiente en general</a:t>
            </a:r>
            <a:endParaRPr dirty="0"/>
          </a:p>
        </p:txBody>
      </p:sp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41"/>
          <p:cNvSpPr/>
          <p:nvPr/>
        </p:nvSpPr>
        <p:spPr>
          <a:xfrm rot="173206">
            <a:off x="1940289" y="2416422"/>
            <a:ext cx="5251618" cy="161619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" name="Google Shape;1037;p41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33503" y="2283717"/>
            <a:ext cx="5718817" cy="1942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Muchas de las veces no basta solo con que el docente modifique sus actividades didacticas y formas de trabajar, cuando nadie mas del ambiente escolar no se involucra en especial directivos, probablemente la operacion fracase</a:t>
            </a:r>
            <a:endParaRPr sz="1600" dirty="0"/>
          </a:p>
        </p:txBody>
      </p: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50" name="Google Shape;1050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1" name="Google Shape;1051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42"/>
          <p:cNvPicPr preferRelativeResize="0"/>
          <p:nvPr/>
        </p:nvPicPr>
        <p:blipFill rotWithShape="1">
          <a:blip r:embed="rId3">
            <a:alphaModFix/>
          </a:blip>
          <a:srcRect l="-71" t="1683" r="10313" b="1011"/>
          <a:stretch/>
        </p:blipFill>
        <p:spPr>
          <a:xfrm>
            <a:off x="-449050" y="1573751"/>
            <a:ext cx="5362848" cy="3874824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059" name="Google Shape;1059;p42"/>
          <p:cNvGrpSpPr/>
          <p:nvPr/>
        </p:nvGrpSpPr>
        <p:grpSpPr>
          <a:xfrm>
            <a:off x="2633161" y="697249"/>
            <a:ext cx="3886046" cy="766699"/>
            <a:chOff x="7728915" y="1917859"/>
            <a:chExt cx="1034486" cy="222599"/>
          </a:xfrm>
        </p:grpSpPr>
        <p:sp>
          <p:nvSpPr>
            <p:cNvPr id="1060" name="Google Shape;1060;p4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2"/>
          <p:cNvSpPr txBox="1">
            <a:spLocks noGrp="1"/>
          </p:cNvSpPr>
          <p:nvPr>
            <p:ph type="body" idx="1"/>
          </p:nvPr>
        </p:nvSpPr>
        <p:spPr>
          <a:xfrm>
            <a:off x="5161950" y="1735112"/>
            <a:ext cx="3586514" cy="2492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Un clima escolar positivo, favorece la estructura organizacional, la comuniicacion , creatividad y buen uso de los recursos les genera a los demas ese</a:t>
            </a:r>
            <a:r>
              <a:rPr lang="en" sz="1600" b="1" dirty="0" smtClean="0"/>
              <a:t> sentido de pertenencia</a:t>
            </a:r>
            <a:r>
              <a:rPr lang="en" sz="1600" dirty="0" smtClean="0"/>
              <a:t> considerandose significativos y relevantes dentro del mismo.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00" name="Google Shape;1100;p42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 clima escolar</a:t>
            </a:r>
            <a:endParaRPr dirty="0"/>
          </a:p>
        </p:txBody>
      </p:sp>
      <p:sp>
        <p:nvSpPr>
          <p:cNvPr id="1101" name="Google Shape;1101;p42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4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3" name="Google Shape;1103;p4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4" name="Google Shape;1104;p4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45"/>
          <p:cNvGrpSpPr/>
          <p:nvPr/>
        </p:nvGrpSpPr>
        <p:grpSpPr>
          <a:xfrm>
            <a:off x="1967311" y="706986"/>
            <a:ext cx="5117188" cy="709803"/>
            <a:chOff x="7728915" y="1917859"/>
            <a:chExt cx="1034486" cy="222599"/>
          </a:xfrm>
        </p:grpSpPr>
        <p:sp>
          <p:nvSpPr>
            <p:cNvPr id="1227" name="Google Shape;1227;p4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45"/>
          <p:cNvSpPr/>
          <p:nvPr/>
        </p:nvSpPr>
        <p:spPr>
          <a:xfrm rot="10799676" flipH="1">
            <a:off x="5129452" y="1808611"/>
            <a:ext cx="2618086" cy="142182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9" name="Google Shape;1269;p45"/>
          <p:cNvSpPr/>
          <p:nvPr/>
        </p:nvSpPr>
        <p:spPr>
          <a:xfrm rot="-60026" flipH="1">
            <a:off x="1446855" y="1813921"/>
            <a:ext cx="2617991" cy="143158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0" name="Google Shape;1270;p45"/>
          <p:cNvSpPr txBox="1">
            <a:spLocks noGrp="1"/>
          </p:cNvSpPr>
          <p:nvPr>
            <p:ph type="title" idx="2"/>
          </p:nvPr>
        </p:nvSpPr>
        <p:spPr>
          <a:xfrm>
            <a:off x="1509283" y="1845428"/>
            <a:ext cx="2476412" cy="14273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Los niños con dificultades de aprendizaje, conducta, atencion o discapacidad imponen mayores demandas a los miembros escolares</a:t>
            </a:r>
            <a:endParaRPr sz="1400" dirty="0"/>
          </a:p>
        </p:txBody>
      </p:sp>
      <p:sp>
        <p:nvSpPr>
          <p:cNvPr id="1272" name="Google Shape;1272;p45"/>
          <p:cNvSpPr txBox="1">
            <a:spLocks noGrp="1"/>
          </p:cNvSpPr>
          <p:nvPr>
            <p:ph type="title" idx="3"/>
          </p:nvPr>
        </p:nvSpPr>
        <p:spPr>
          <a:xfrm>
            <a:off x="4967536" y="2287311"/>
            <a:ext cx="286678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 smtClean="0"/>
              <a:t>Se considera que todas las escuelas pueden transformarse si se centran en el crecimiento profesional y humano que motive a los miembros de la comunidad</a:t>
            </a:r>
            <a:endParaRPr sz="1400" dirty="0"/>
          </a:p>
        </p:txBody>
      </p:sp>
      <p:sp>
        <p:nvSpPr>
          <p:cNvPr id="1278" name="Google Shape;1278;p45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Algo mas…</a:t>
            </a:r>
            <a:endParaRPr dirty="0"/>
          </a:p>
        </p:txBody>
      </p:sp>
      <p:grpSp>
        <p:nvGrpSpPr>
          <p:cNvPr id="1279" name="Google Shape;1279;p4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80" name="Google Shape;1280;p4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1" name="Google Shape;1281;p4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4" name="Google Shape;3200;p72"/>
          <p:cNvGrpSpPr/>
          <p:nvPr/>
        </p:nvGrpSpPr>
        <p:grpSpPr>
          <a:xfrm>
            <a:off x="4149704" y="3795886"/>
            <a:ext cx="605447" cy="374849"/>
            <a:chOff x="4090017" y="1375986"/>
            <a:chExt cx="521173" cy="322673"/>
          </a:xfrm>
        </p:grpSpPr>
        <p:sp>
          <p:nvSpPr>
            <p:cNvPr id="65" name="Google Shape;3201;p72"/>
            <p:cNvSpPr/>
            <p:nvPr/>
          </p:nvSpPr>
          <p:spPr>
            <a:xfrm>
              <a:off x="4393666" y="1451373"/>
              <a:ext cx="28516" cy="91829"/>
            </a:xfrm>
            <a:custGeom>
              <a:avLst/>
              <a:gdLst/>
              <a:ahLst/>
              <a:cxnLst/>
              <a:rect l="l" t="t" r="r" b="b"/>
              <a:pathLst>
                <a:path w="1535" h="4943" extrusionOk="0">
                  <a:moveTo>
                    <a:pt x="1168" y="1"/>
                  </a:moveTo>
                  <a:cubicBezTo>
                    <a:pt x="1168" y="134"/>
                    <a:pt x="1101" y="268"/>
                    <a:pt x="968" y="335"/>
                  </a:cubicBezTo>
                  <a:cubicBezTo>
                    <a:pt x="167" y="735"/>
                    <a:pt x="0" y="1502"/>
                    <a:pt x="0" y="2336"/>
                  </a:cubicBezTo>
                  <a:cubicBezTo>
                    <a:pt x="0" y="2770"/>
                    <a:pt x="0" y="3237"/>
                    <a:pt x="67" y="3670"/>
                  </a:cubicBezTo>
                  <a:cubicBezTo>
                    <a:pt x="134" y="3970"/>
                    <a:pt x="234" y="4704"/>
                    <a:pt x="534" y="4904"/>
                  </a:cubicBezTo>
                  <a:cubicBezTo>
                    <a:pt x="579" y="4931"/>
                    <a:pt x="622" y="4943"/>
                    <a:pt x="664" y="4943"/>
                  </a:cubicBezTo>
                  <a:cubicBezTo>
                    <a:pt x="1157" y="4943"/>
                    <a:pt x="1468" y="3277"/>
                    <a:pt x="1468" y="2970"/>
                  </a:cubicBezTo>
                  <a:cubicBezTo>
                    <a:pt x="1535" y="2002"/>
                    <a:pt x="1435" y="1035"/>
                    <a:pt x="1268" y="68"/>
                  </a:cubicBezTo>
                  <a:cubicBezTo>
                    <a:pt x="1268" y="34"/>
                    <a:pt x="1268" y="34"/>
                    <a:pt x="1268" y="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02;p72"/>
            <p:cNvSpPr/>
            <p:nvPr/>
          </p:nvSpPr>
          <p:spPr>
            <a:xfrm>
              <a:off x="4185449" y="1476787"/>
              <a:ext cx="42784" cy="71821"/>
            </a:xfrm>
            <a:custGeom>
              <a:avLst/>
              <a:gdLst/>
              <a:ahLst/>
              <a:cxnLst/>
              <a:rect l="l" t="t" r="r" b="b"/>
              <a:pathLst>
                <a:path w="2303" h="3866" extrusionOk="0">
                  <a:moveTo>
                    <a:pt x="2102" y="1"/>
                  </a:moveTo>
                  <a:cubicBezTo>
                    <a:pt x="2069" y="267"/>
                    <a:pt x="1935" y="534"/>
                    <a:pt x="1735" y="768"/>
                  </a:cubicBezTo>
                  <a:cubicBezTo>
                    <a:pt x="1268" y="1268"/>
                    <a:pt x="668" y="1502"/>
                    <a:pt x="34" y="1535"/>
                  </a:cubicBezTo>
                  <a:cubicBezTo>
                    <a:pt x="0" y="1635"/>
                    <a:pt x="0" y="1769"/>
                    <a:pt x="0" y="1902"/>
                  </a:cubicBezTo>
                  <a:cubicBezTo>
                    <a:pt x="34" y="2469"/>
                    <a:pt x="167" y="3103"/>
                    <a:pt x="501" y="3570"/>
                  </a:cubicBezTo>
                  <a:cubicBezTo>
                    <a:pt x="624" y="3718"/>
                    <a:pt x="747" y="3865"/>
                    <a:pt x="897" y="3865"/>
                  </a:cubicBezTo>
                  <a:cubicBezTo>
                    <a:pt x="950" y="3865"/>
                    <a:pt x="1007" y="3847"/>
                    <a:pt x="1068" y="3803"/>
                  </a:cubicBezTo>
                  <a:cubicBezTo>
                    <a:pt x="1335" y="3603"/>
                    <a:pt x="1435" y="3170"/>
                    <a:pt x="1535" y="2903"/>
                  </a:cubicBezTo>
                  <a:cubicBezTo>
                    <a:pt x="1835" y="1969"/>
                    <a:pt x="2102" y="1001"/>
                    <a:pt x="2302" y="34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03;p72"/>
            <p:cNvSpPr/>
            <p:nvPr/>
          </p:nvSpPr>
          <p:spPr>
            <a:xfrm>
              <a:off x="4187920" y="1462018"/>
              <a:ext cx="26677" cy="29668"/>
            </a:xfrm>
            <a:custGeom>
              <a:avLst/>
              <a:gdLst/>
              <a:ahLst/>
              <a:cxnLst/>
              <a:rect l="l" t="t" r="r" b="b"/>
              <a:pathLst>
                <a:path w="1436" h="1597" extrusionOk="0">
                  <a:moveTo>
                    <a:pt x="880" y="1"/>
                  </a:moveTo>
                  <a:cubicBezTo>
                    <a:pt x="577" y="1"/>
                    <a:pt x="242" y="714"/>
                    <a:pt x="168" y="962"/>
                  </a:cubicBezTo>
                  <a:cubicBezTo>
                    <a:pt x="101" y="1163"/>
                    <a:pt x="34" y="1363"/>
                    <a:pt x="1" y="1596"/>
                  </a:cubicBezTo>
                  <a:cubicBezTo>
                    <a:pt x="535" y="1463"/>
                    <a:pt x="1435" y="996"/>
                    <a:pt x="1168" y="295"/>
                  </a:cubicBezTo>
                  <a:cubicBezTo>
                    <a:pt x="1084" y="83"/>
                    <a:pt x="984" y="1"/>
                    <a:pt x="880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04;p72"/>
            <p:cNvSpPr/>
            <p:nvPr/>
          </p:nvSpPr>
          <p:spPr>
            <a:xfrm>
              <a:off x="4117288" y="1384921"/>
              <a:ext cx="472221" cy="296998"/>
            </a:xfrm>
            <a:custGeom>
              <a:avLst/>
              <a:gdLst/>
              <a:ahLst/>
              <a:cxnLst/>
              <a:rect l="l" t="t" r="r" b="b"/>
              <a:pathLst>
                <a:path w="25419" h="15987" extrusionOk="0">
                  <a:moveTo>
                    <a:pt x="12147" y="3155"/>
                  </a:moveTo>
                  <a:cubicBezTo>
                    <a:pt x="12352" y="3155"/>
                    <a:pt x="12553" y="3277"/>
                    <a:pt x="12642" y="3545"/>
                  </a:cubicBezTo>
                  <a:cubicBezTo>
                    <a:pt x="12943" y="4412"/>
                    <a:pt x="12943" y="5413"/>
                    <a:pt x="13009" y="6347"/>
                  </a:cubicBezTo>
                  <a:cubicBezTo>
                    <a:pt x="13043" y="7147"/>
                    <a:pt x="13210" y="8115"/>
                    <a:pt x="12976" y="8915"/>
                  </a:cubicBezTo>
                  <a:cubicBezTo>
                    <a:pt x="12815" y="9424"/>
                    <a:pt x="12310" y="9826"/>
                    <a:pt x="11772" y="9826"/>
                  </a:cubicBezTo>
                  <a:cubicBezTo>
                    <a:pt x="11640" y="9826"/>
                    <a:pt x="11506" y="9802"/>
                    <a:pt x="11375" y="9749"/>
                  </a:cubicBezTo>
                  <a:cubicBezTo>
                    <a:pt x="10841" y="9582"/>
                    <a:pt x="10608" y="9015"/>
                    <a:pt x="10941" y="8548"/>
                  </a:cubicBezTo>
                  <a:cubicBezTo>
                    <a:pt x="10979" y="8497"/>
                    <a:pt x="11042" y="8475"/>
                    <a:pt x="11108" y="8475"/>
                  </a:cubicBezTo>
                  <a:cubicBezTo>
                    <a:pt x="11216" y="8475"/>
                    <a:pt x="11334" y="8532"/>
                    <a:pt x="11375" y="8615"/>
                  </a:cubicBezTo>
                  <a:cubicBezTo>
                    <a:pt x="11430" y="8739"/>
                    <a:pt x="11478" y="8789"/>
                    <a:pt x="11520" y="8789"/>
                  </a:cubicBezTo>
                  <a:cubicBezTo>
                    <a:pt x="11679" y="8789"/>
                    <a:pt x="11742" y="8054"/>
                    <a:pt x="11742" y="7948"/>
                  </a:cubicBezTo>
                  <a:cubicBezTo>
                    <a:pt x="11742" y="7481"/>
                    <a:pt x="11708" y="7014"/>
                    <a:pt x="11708" y="6547"/>
                  </a:cubicBezTo>
                  <a:cubicBezTo>
                    <a:pt x="11642" y="5613"/>
                    <a:pt x="11475" y="4612"/>
                    <a:pt x="11575" y="3678"/>
                  </a:cubicBezTo>
                  <a:cubicBezTo>
                    <a:pt x="11631" y="3345"/>
                    <a:pt x="11892" y="3155"/>
                    <a:pt x="12147" y="3155"/>
                  </a:cubicBezTo>
                  <a:close/>
                  <a:moveTo>
                    <a:pt x="15332" y="3058"/>
                  </a:moveTo>
                  <a:cubicBezTo>
                    <a:pt x="15462" y="3058"/>
                    <a:pt x="15599" y="3075"/>
                    <a:pt x="15745" y="3111"/>
                  </a:cubicBezTo>
                  <a:cubicBezTo>
                    <a:pt x="15945" y="3178"/>
                    <a:pt x="16078" y="3378"/>
                    <a:pt x="16045" y="3578"/>
                  </a:cubicBezTo>
                  <a:lnTo>
                    <a:pt x="16145" y="3578"/>
                  </a:lnTo>
                  <a:cubicBezTo>
                    <a:pt x="16145" y="3425"/>
                    <a:pt x="16265" y="3327"/>
                    <a:pt x="16392" y="3327"/>
                  </a:cubicBezTo>
                  <a:cubicBezTo>
                    <a:pt x="16488" y="3327"/>
                    <a:pt x="16588" y="3383"/>
                    <a:pt x="16645" y="3511"/>
                  </a:cubicBezTo>
                  <a:cubicBezTo>
                    <a:pt x="17179" y="5012"/>
                    <a:pt x="16946" y="6480"/>
                    <a:pt x="16879" y="8048"/>
                  </a:cubicBezTo>
                  <a:cubicBezTo>
                    <a:pt x="16845" y="8615"/>
                    <a:pt x="16745" y="9182"/>
                    <a:pt x="16312" y="9549"/>
                  </a:cubicBezTo>
                  <a:cubicBezTo>
                    <a:pt x="16062" y="9766"/>
                    <a:pt x="15770" y="9866"/>
                    <a:pt x="15478" y="9866"/>
                  </a:cubicBezTo>
                  <a:cubicBezTo>
                    <a:pt x="15186" y="9866"/>
                    <a:pt x="14894" y="9766"/>
                    <a:pt x="14644" y="9582"/>
                  </a:cubicBezTo>
                  <a:cubicBezTo>
                    <a:pt x="13543" y="8682"/>
                    <a:pt x="13476" y="6814"/>
                    <a:pt x="13576" y="5513"/>
                  </a:cubicBezTo>
                  <a:cubicBezTo>
                    <a:pt x="13637" y="4461"/>
                    <a:pt x="14157" y="3058"/>
                    <a:pt x="15332" y="3058"/>
                  </a:cubicBezTo>
                  <a:close/>
                  <a:moveTo>
                    <a:pt x="18002" y="3268"/>
                  </a:moveTo>
                  <a:cubicBezTo>
                    <a:pt x="18259" y="3268"/>
                    <a:pt x="18513" y="3503"/>
                    <a:pt x="18447" y="3811"/>
                  </a:cubicBezTo>
                  <a:cubicBezTo>
                    <a:pt x="18380" y="4112"/>
                    <a:pt x="18447" y="4445"/>
                    <a:pt x="18547" y="4712"/>
                  </a:cubicBezTo>
                  <a:cubicBezTo>
                    <a:pt x="18647" y="4912"/>
                    <a:pt x="18880" y="5313"/>
                    <a:pt x="19114" y="5313"/>
                  </a:cubicBezTo>
                  <a:cubicBezTo>
                    <a:pt x="19347" y="5313"/>
                    <a:pt x="19581" y="4946"/>
                    <a:pt x="19681" y="4779"/>
                  </a:cubicBezTo>
                  <a:cubicBezTo>
                    <a:pt x="19848" y="4379"/>
                    <a:pt x="19781" y="3978"/>
                    <a:pt x="19881" y="3611"/>
                  </a:cubicBezTo>
                  <a:cubicBezTo>
                    <a:pt x="19918" y="3465"/>
                    <a:pt x="20035" y="3388"/>
                    <a:pt x="20161" y="3388"/>
                  </a:cubicBezTo>
                  <a:cubicBezTo>
                    <a:pt x="20264" y="3388"/>
                    <a:pt x="20373" y="3439"/>
                    <a:pt x="20448" y="3545"/>
                  </a:cubicBezTo>
                  <a:cubicBezTo>
                    <a:pt x="20815" y="4078"/>
                    <a:pt x="20648" y="4979"/>
                    <a:pt x="20481" y="5546"/>
                  </a:cubicBezTo>
                  <a:cubicBezTo>
                    <a:pt x="20348" y="6013"/>
                    <a:pt x="20048" y="6347"/>
                    <a:pt x="19681" y="6513"/>
                  </a:cubicBezTo>
                  <a:cubicBezTo>
                    <a:pt x="19814" y="7014"/>
                    <a:pt x="19914" y="7481"/>
                    <a:pt x="19948" y="7981"/>
                  </a:cubicBezTo>
                  <a:cubicBezTo>
                    <a:pt x="20014" y="8582"/>
                    <a:pt x="20148" y="9282"/>
                    <a:pt x="19714" y="9782"/>
                  </a:cubicBezTo>
                  <a:cubicBezTo>
                    <a:pt x="19635" y="9878"/>
                    <a:pt x="19509" y="9920"/>
                    <a:pt x="19378" y="9920"/>
                  </a:cubicBezTo>
                  <a:cubicBezTo>
                    <a:pt x="19235" y="9920"/>
                    <a:pt x="19085" y="9870"/>
                    <a:pt x="18980" y="9782"/>
                  </a:cubicBezTo>
                  <a:cubicBezTo>
                    <a:pt x="18547" y="9315"/>
                    <a:pt x="18680" y="8582"/>
                    <a:pt x="18713" y="7981"/>
                  </a:cubicBezTo>
                  <a:cubicBezTo>
                    <a:pt x="18747" y="7514"/>
                    <a:pt x="18814" y="7047"/>
                    <a:pt x="18947" y="6613"/>
                  </a:cubicBezTo>
                  <a:lnTo>
                    <a:pt x="18914" y="6613"/>
                  </a:lnTo>
                  <a:cubicBezTo>
                    <a:pt x="17513" y="6380"/>
                    <a:pt x="16946" y="4612"/>
                    <a:pt x="17646" y="3478"/>
                  </a:cubicBezTo>
                  <a:cubicBezTo>
                    <a:pt x="17737" y="3330"/>
                    <a:pt x="17870" y="3268"/>
                    <a:pt x="18002" y="3268"/>
                  </a:cubicBezTo>
                  <a:close/>
                  <a:moveTo>
                    <a:pt x="6565" y="2865"/>
                  </a:moveTo>
                  <a:cubicBezTo>
                    <a:pt x="6722" y="2865"/>
                    <a:pt x="6879" y="2952"/>
                    <a:pt x="6938" y="3144"/>
                  </a:cubicBezTo>
                  <a:cubicBezTo>
                    <a:pt x="7139" y="3811"/>
                    <a:pt x="7272" y="4512"/>
                    <a:pt x="7339" y="5212"/>
                  </a:cubicBezTo>
                  <a:cubicBezTo>
                    <a:pt x="7439" y="4445"/>
                    <a:pt x="7672" y="2978"/>
                    <a:pt x="8640" y="2877"/>
                  </a:cubicBezTo>
                  <a:cubicBezTo>
                    <a:pt x="8685" y="2872"/>
                    <a:pt x="8728" y="2870"/>
                    <a:pt x="8770" y="2870"/>
                  </a:cubicBezTo>
                  <a:cubicBezTo>
                    <a:pt x="9843" y="2870"/>
                    <a:pt x="9878" y="4473"/>
                    <a:pt x="9974" y="5179"/>
                  </a:cubicBezTo>
                  <a:cubicBezTo>
                    <a:pt x="10107" y="6580"/>
                    <a:pt x="10241" y="8014"/>
                    <a:pt x="10408" y="9415"/>
                  </a:cubicBezTo>
                  <a:cubicBezTo>
                    <a:pt x="10441" y="9832"/>
                    <a:pt x="10132" y="10041"/>
                    <a:pt x="9803" y="10041"/>
                  </a:cubicBezTo>
                  <a:cubicBezTo>
                    <a:pt x="9474" y="10041"/>
                    <a:pt x="9123" y="9832"/>
                    <a:pt x="9073" y="9415"/>
                  </a:cubicBezTo>
                  <a:cubicBezTo>
                    <a:pt x="8973" y="8381"/>
                    <a:pt x="8873" y="7381"/>
                    <a:pt x="8773" y="6380"/>
                  </a:cubicBezTo>
                  <a:cubicBezTo>
                    <a:pt x="8706" y="5880"/>
                    <a:pt x="8673" y="5379"/>
                    <a:pt x="8640" y="4879"/>
                  </a:cubicBezTo>
                  <a:cubicBezTo>
                    <a:pt x="8606" y="4679"/>
                    <a:pt x="8606" y="4445"/>
                    <a:pt x="8573" y="4245"/>
                  </a:cubicBezTo>
                  <a:cubicBezTo>
                    <a:pt x="8573" y="4145"/>
                    <a:pt x="8573" y="4078"/>
                    <a:pt x="8540" y="4012"/>
                  </a:cubicBezTo>
                  <a:cubicBezTo>
                    <a:pt x="8519" y="3931"/>
                    <a:pt x="8511" y="3887"/>
                    <a:pt x="8508" y="3887"/>
                  </a:cubicBezTo>
                  <a:cubicBezTo>
                    <a:pt x="8506" y="3887"/>
                    <a:pt x="8506" y="3905"/>
                    <a:pt x="8506" y="3945"/>
                  </a:cubicBezTo>
                  <a:cubicBezTo>
                    <a:pt x="8406" y="4045"/>
                    <a:pt x="8239" y="4479"/>
                    <a:pt x="8206" y="4612"/>
                  </a:cubicBezTo>
                  <a:cubicBezTo>
                    <a:pt x="8139" y="4779"/>
                    <a:pt x="8073" y="4979"/>
                    <a:pt x="8039" y="5146"/>
                  </a:cubicBezTo>
                  <a:lnTo>
                    <a:pt x="7972" y="5379"/>
                  </a:lnTo>
                  <a:cubicBezTo>
                    <a:pt x="7906" y="5746"/>
                    <a:pt x="7839" y="6113"/>
                    <a:pt x="7806" y="6480"/>
                  </a:cubicBezTo>
                  <a:cubicBezTo>
                    <a:pt x="7639" y="7447"/>
                    <a:pt x="7539" y="8381"/>
                    <a:pt x="7339" y="9349"/>
                  </a:cubicBezTo>
                  <a:cubicBezTo>
                    <a:pt x="7305" y="9349"/>
                    <a:pt x="7305" y="9382"/>
                    <a:pt x="7305" y="9382"/>
                  </a:cubicBezTo>
                  <a:cubicBezTo>
                    <a:pt x="7272" y="9382"/>
                    <a:pt x="7272" y="9415"/>
                    <a:pt x="7272" y="9415"/>
                  </a:cubicBezTo>
                  <a:cubicBezTo>
                    <a:pt x="7239" y="9832"/>
                    <a:pt x="6888" y="10041"/>
                    <a:pt x="6559" y="10041"/>
                  </a:cubicBezTo>
                  <a:cubicBezTo>
                    <a:pt x="6230" y="10041"/>
                    <a:pt x="5921" y="9832"/>
                    <a:pt x="5971" y="9415"/>
                  </a:cubicBezTo>
                  <a:cubicBezTo>
                    <a:pt x="6004" y="9215"/>
                    <a:pt x="6004" y="9049"/>
                    <a:pt x="6038" y="8848"/>
                  </a:cubicBezTo>
                  <a:lnTo>
                    <a:pt x="6038" y="8848"/>
                  </a:lnTo>
                  <a:cubicBezTo>
                    <a:pt x="5904" y="9182"/>
                    <a:pt x="5738" y="9482"/>
                    <a:pt x="5471" y="9682"/>
                  </a:cubicBezTo>
                  <a:cubicBezTo>
                    <a:pt x="5124" y="9999"/>
                    <a:pt x="4789" y="10132"/>
                    <a:pt x="4476" y="10132"/>
                  </a:cubicBezTo>
                  <a:cubicBezTo>
                    <a:pt x="3370" y="10132"/>
                    <a:pt x="2532" y="8480"/>
                    <a:pt x="2402" y="7414"/>
                  </a:cubicBezTo>
                  <a:cubicBezTo>
                    <a:pt x="2335" y="7047"/>
                    <a:pt x="2335" y="6647"/>
                    <a:pt x="2368" y="6213"/>
                  </a:cubicBezTo>
                  <a:cubicBezTo>
                    <a:pt x="2068" y="6080"/>
                    <a:pt x="1768" y="5880"/>
                    <a:pt x="1535" y="5613"/>
                  </a:cubicBezTo>
                  <a:cubicBezTo>
                    <a:pt x="1397" y="5475"/>
                    <a:pt x="1532" y="5246"/>
                    <a:pt x="1696" y="5246"/>
                  </a:cubicBezTo>
                  <a:cubicBezTo>
                    <a:pt x="1731" y="5246"/>
                    <a:pt x="1767" y="5256"/>
                    <a:pt x="1801" y="5279"/>
                  </a:cubicBezTo>
                  <a:cubicBezTo>
                    <a:pt x="2002" y="5413"/>
                    <a:pt x="2235" y="5546"/>
                    <a:pt x="2469" y="5613"/>
                  </a:cubicBezTo>
                  <a:cubicBezTo>
                    <a:pt x="2635" y="4645"/>
                    <a:pt x="3102" y="3711"/>
                    <a:pt x="3970" y="3344"/>
                  </a:cubicBezTo>
                  <a:cubicBezTo>
                    <a:pt x="4164" y="3267"/>
                    <a:pt x="4349" y="3231"/>
                    <a:pt x="4520" y="3231"/>
                  </a:cubicBezTo>
                  <a:cubicBezTo>
                    <a:pt x="5377" y="3231"/>
                    <a:pt x="5910" y="4112"/>
                    <a:pt x="5771" y="4946"/>
                  </a:cubicBezTo>
                  <a:lnTo>
                    <a:pt x="5971" y="4979"/>
                  </a:lnTo>
                  <a:cubicBezTo>
                    <a:pt x="6071" y="4412"/>
                    <a:pt x="6138" y="3811"/>
                    <a:pt x="6171" y="3244"/>
                  </a:cubicBezTo>
                  <a:cubicBezTo>
                    <a:pt x="6171" y="3003"/>
                    <a:pt x="6368" y="2865"/>
                    <a:pt x="6565" y="2865"/>
                  </a:cubicBezTo>
                  <a:close/>
                  <a:moveTo>
                    <a:pt x="10544" y="0"/>
                  </a:moveTo>
                  <a:cubicBezTo>
                    <a:pt x="8832" y="0"/>
                    <a:pt x="7123" y="65"/>
                    <a:pt x="5437" y="176"/>
                  </a:cubicBezTo>
                  <a:cubicBezTo>
                    <a:pt x="2335" y="342"/>
                    <a:pt x="134" y="1843"/>
                    <a:pt x="67" y="5146"/>
                  </a:cubicBezTo>
                  <a:cubicBezTo>
                    <a:pt x="0" y="7214"/>
                    <a:pt x="567" y="9582"/>
                    <a:pt x="2368" y="10850"/>
                  </a:cubicBezTo>
                  <a:cubicBezTo>
                    <a:pt x="3824" y="11882"/>
                    <a:pt x="5762" y="11948"/>
                    <a:pt x="7567" y="11948"/>
                  </a:cubicBezTo>
                  <a:cubicBezTo>
                    <a:pt x="7833" y="11948"/>
                    <a:pt x="8097" y="11947"/>
                    <a:pt x="8356" y="11947"/>
                  </a:cubicBezTo>
                  <a:cubicBezTo>
                    <a:pt x="8554" y="11947"/>
                    <a:pt x="8749" y="11948"/>
                    <a:pt x="8940" y="11951"/>
                  </a:cubicBezTo>
                  <a:cubicBezTo>
                    <a:pt x="9263" y="11955"/>
                    <a:pt x="9587" y="11956"/>
                    <a:pt x="9913" y="11956"/>
                  </a:cubicBezTo>
                  <a:cubicBezTo>
                    <a:pt x="10645" y="11956"/>
                    <a:pt x="11384" y="11949"/>
                    <a:pt x="12124" y="11949"/>
                  </a:cubicBezTo>
                  <a:cubicBezTo>
                    <a:pt x="13572" y="11949"/>
                    <a:pt x="15025" y="11978"/>
                    <a:pt x="16445" y="12151"/>
                  </a:cubicBezTo>
                  <a:cubicBezTo>
                    <a:pt x="16579" y="12184"/>
                    <a:pt x="16612" y="12284"/>
                    <a:pt x="16545" y="12384"/>
                  </a:cubicBezTo>
                  <a:cubicBezTo>
                    <a:pt x="16579" y="12418"/>
                    <a:pt x="16612" y="12451"/>
                    <a:pt x="16645" y="12484"/>
                  </a:cubicBezTo>
                  <a:cubicBezTo>
                    <a:pt x="16645" y="12484"/>
                    <a:pt x="16679" y="12518"/>
                    <a:pt x="16712" y="12518"/>
                  </a:cubicBezTo>
                  <a:cubicBezTo>
                    <a:pt x="17880" y="13618"/>
                    <a:pt x="19014" y="14819"/>
                    <a:pt x="20148" y="15987"/>
                  </a:cubicBezTo>
                  <a:cubicBezTo>
                    <a:pt x="20381" y="15320"/>
                    <a:pt x="20381" y="14586"/>
                    <a:pt x="20515" y="13919"/>
                  </a:cubicBezTo>
                  <a:cubicBezTo>
                    <a:pt x="20648" y="13151"/>
                    <a:pt x="20848" y="12351"/>
                    <a:pt x="21082" y="11617"/>
                  </a:cubicBezTo>
                  <a:cubicBezTo>
                    <a:pt x="21115" y="11484"/>
                    <a:pt x="21215" y="11417"/>
                    <a:pt x="21315" y="11417"/>
                  </a:cubicBezTo>
                  <a:cubicBezTo>
                    <a:pt x="21349" y="11317"/>
                    <a:pt x="21415" y="11250"/>
                    <a:pt x="21515" y="11250"/>
                  </a:cubicBezTo>
                  <a:cubicBezTo>
                    <a:pt x="24584" y="10716"/>
                    <a:pt x="25418" y="7381"/>
                    <a:pt x="24851" y="4712"/>
                  </a:cubicBezTo>
                  <a:cubicBezTo>
                    <a:pt x="24618" y="3645"/>
                    <a:pt x="24217" y="2577"/>
                    <a:pt x="23450" y="1777"/>
                  </a:cubicBezTo>
                  <a:cubicBezTo>
                    <a:pt x="23150" y="1410"/>
                    <a:pt x="22783" y="1176"/>
                    <a:pt x="22383" y="976"/>
                  </a:cubicBezTo>
                  <a:cubicBezTo>
                    <a:pt x="22316" y="943"/>
                    <a:pt x="22249" y="943"/>
                    <a:pt x="22183" y="909"/>
                  </a:cubicBezTo>
                  <a:cubicBezTo>
                    <a:pt x="22149" y="909"/>
                    <a:pt x="22149" y="876"/>
                    <a:pt x="22116" y="876"/>
                  </a:cubicBezTo>
                  <a:cubicBezTo>
                    <a:pt x="21415" y="609"/>
                    <a:pt x="20648" y="509"/>
                    <a:pt x="19848" y="442"/>
                  </a:cubicBezTo>
                  <a:cubicBezTo>
                    <a:pt x="17146" y="209"/>
                    <a:pt x="14377" y="42"/>
                    <a:pt x="11608" y="9"/>
                  </a:cubicBezTo>
                  <a:cubicBezTo>
                    <a:pt x="11254" y="3"/>
                    <a:pt x="10899" y="0"/>
                    <a:pt x="10544" y="0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5;p72"/>
            <p:cNvSpPr/>
            <p:nvPr/>
          </p:nvSpPr>
          <p:spPr>
            <a:xfrm>
              <a:off x="4332936" y="1376394"/>
              <a:ext cx="278254" cy="322264"/>
            </a:xfrm>
            <a:custGeom>
              <a:avLst/>
              <a:gdLst/>
              <a:ahLst/>
              <a:cxnLst/>
              <a:rect l="l" t="t" r="r" b="b"/>
              <a:pathLst>
                <a:path w="14978" h="17347" extrusionOk="0">
                  <a:moveTo>
                    <a:pt x="9741" y="13277"/>
                  </a:moveTo>
                  <a:cubicBezTo>
                    <a:pt x="9674" y="13677"/>
                    <a:pt x="9607" y="14077"/>
                    <a:pt x="9541" y="14444"/>
                  </a:cubicBezTo>
                  <a:lnTo>
                    <a:pt x="9474" y="14444"/>
                  </a:lnTo>
                  <a:cubicBezTo>
                    <a:pt x="9574" y="14044"/>
                    <a:pt x="9641" y="13644"/>
                    <a:pt x="9741" y="13277"/>
                  </a:cubicBezTo>
                  <a:close/>
                  <a:moveTo>
                    <a:pt x="34" y="1"/>
                  </a:moveTo>
                  <a:lnTo>
                    <a:pt x="0" y="468"/>
                  </a:lnTo>
                  <a:cubicBezTo>
                    <a:pt x="2769" y="501"/>
                    <a:pt x="5538" y="668"/>
                    <a:pt x="8240" y="901"/>
                  </a:cubicBezTo>
                  <a:cubicBezTo>
                    <a:pt x="9040" y="968"/>
                    <a:pt x="9807" y="1068"/>
                    <a:pt x="10508" y="1335"/>
                  </a:cubicBezTo>
                  <a:cubicBezTo>
                    <a:pt x="10541" y="1335"/>
                    <a:pt x="10541" y="1335"/>
                    <a:pt x="10575" y="1368"/>
                  </a:cubicBezTo>
                  <a:cubicBezTo>
                    <a:pt x="10641" y="1368"/>
                    <a:pt x="10708" y="1402"/>
                    <a:pt x="10775" y="1435"/>
                  </a:cubicBezTo>
                  <a:cubicBezTo>
                    <a:pt x="11175" y="1602"/>
                    <a:pt x="11542" y="1869"/>
                    <a:pt x="11876" y="2236"/>
                  </a:cubicBezTo>
                  <a:cubicBezTo>
                    <a:pt x="12609" y="3036"/>
                    <a:pt x="13010" y="4104"/>
                    <a:pt x="13243" y="5171"/>
                  </a:cubicBezTo>
                  <a:cubicBezTo>
                    <a:pt x="13810" y="7873"/>
                    <a:pt x="13010" y="11175"/>
                    <a:pt x="9907" y="11709"/>
                  </a:cubicBezTo>
                  <a:cubicBezTo>
                    <a:pt x="9807" y="11709"/>
                    <a:pt x="9741" y="11776"/>
                    <a:pt x="9707" y="11843"/>
                  </a:cubicBezTo>
                  <a:cubicBezTo>
                    <a:pt x="9607" y="11876"/>
                    <a:pt x="9507" y="11943"/>
                    <a:pt x="9474" y="12076"/>
                  </a:cubicBezTo>
                  <a:cubicBezTo>
                    <a:pt x="9240" y="12810"/>
                    <a:pt x="9040" y="13577"/>
                    <a:pt x="8907" y="14378"/>
                  </a:cubicBezTo>
                  <a:cubicBezTo>
                    <a:pt x="8773" y="15011"/>
                    <a:pt x="8773" y="15779"/>
                    <a:pt x="8540" y="16446"/>
                  </a:cubicBezTo>
                  <a:cubicBezTo>
                    <a:pt x="7406" y="15278"/>
                    <a:pt x="6272" y="14077"/>
                    <a:pt x="5104" y="12977"/>
                  </a:cubicBezTo>
                  <a:lnTo>
                    <a:pt x="4770" y="13310"/>
                  </a:lnTo>
                  <a:cubicBezTo>
                    <a:pt x="5938" y="14645"/>
                    <a:pt x="7206" y="15879"/>
                    <a:pt x="8440" y="17146"/>
                  </a:cubicBezTo>
                  <a:cubicBezTo>
                    <a:pt x="8473" y="17180"/>
                    <a:pt x="8540" y="17213"/>
                    <a:pt x="8607" y="17213"/>
                  </a:cubicBezTo>
                  <a:cubicBezTo>
                    <a:pt x="8607" y="17280"/>
                    <a:pt x="8673" y="17346"/>
                    <a:pt x="8773" y="17346"/>
                  </a:cubicBezTo>
                  <a:cubicBezTo>
                    <a:pt x="9374" y="17313"/>
                    <a:pt x="9641" y="16846"/>
                    <a:pt x="9774" y="16279"/>
                  </a:cubicBezTo>
                  <a:cubicBezTo>
                    <a:pt x="10074" y="15245"/>
                    <a:pt x="10241" y="14178"/>
                    <a:pt x="10408" y="13077"/>
                  </a:cubicBezTo>
                  <a:cubicBezTo>
                    <a:pt x="12910" y="12576"/>
                    <a:pt x="14678" y="10341"/>
                    <a:pt x="14811" y="7773"/>
                  </a:cubicBezTo>
                  <a:cubicBezTo>
                    <a:pt x="14978" y="5271"/>
                    <a:pt x="13744" y="2169"/>
                    <a:pt x="11342" y="1135"/>
                  </a:cubicBezTo>
                  <a:cubicBezTo>
                    <a:pt x="10841" y="835"/>
                    <a:pt x="10274" y="635"/>
                    <a:pt x="9641" y="501"/>
                  </a:cubicBezTo>
                  <a:cubicBezTo>
                    <a:pt x="7206" y="34"/>
                    <a:pt x="4570" y="101"/>
                    <a:pt x="2102" y="34"/>
                  </a:cubicBezTo>
                  <a:cubicBezTo>
                    <a:pt x="1401" y="34"/>
                    <a:pt x="701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6;p72"/>
            <p:cNvSpPr/>
            <p:nvPr/>
          </p:nvSpPr>
          <p:spPr>
            <a:xfrm>
              <a:off x="4432084" y="1445614"/>
              <a:ext cx="71895" cy="123615"/>
            </a:xfrm>
            <a:custGeom>
              <a:avLst/>
              <a:gdLst/>
              <a:ahLst/>
              <a:cxnLst/>
              <a:rect l="l" t="t" r="r" b="b"/>
              <a:pathLst>
                <a:path w="3870" h="6654" extrusionOk="0">
                  <a:moveTo>
                    <a:pt x="1057" y="1"/>
                  </a:moveTo>
                  <a:cubicBezTo>
                    <a:pt x="925" y="1"/>
                    <a:pt x="792" y="63"/>
                    <a:pt x="701" y="211"/>
                  </a:cubicBezTo>
                  <a:cubicBezTo>
                    <a:pt x="1" y="1345"/>
                    <a:pt x="568" y="3080"/>
                    <a:pt x="1969" y="3346"/>
                  </a:cubicBezTo>
                  <a:lnTo>
                    <a:pt x="2002" y="3346"/>
                  </a:lnTo>
                  <a:cubicBezTo>
                    <a:pt x="1869" y="3780"/>
                    <a:pt x="1802" y="4247"/>
                    <a:pt x="1768" y="4714"/>
                  </a:cubicBezTo>
                  <a:cubicBezTo>
                    <a:pt x="1735" y="5315"/>
                    <a:pt x="1602" y="6048"/>
                    <a:pt x="2035" y="6515"/>
                  </a:cubicBezTo>
                  <a:cubicBezTo>
                    <a:pt x="2140" y="6603"/>
                    <a:pt x="2290" y="6653"/>
                    <a:pt x="2433" y="6653"/>
                  </a:cubicBezTo>
                  <a:cubicBezTo>
                    <a:pt x="2564" y="6653"/>
                    <a:pt x="2690" y="6611"/>
                    <a:pt x="2769" y="6515"/>
                  </a:cubicBezTo>
                  <a:cubicBezTo>
                    <a:pt x="3203" y="6015"/>
                    <a:pt x="3069" y="5315"/>
                    <a:pt x="3003" y="4714"/>
                  </a:cubicBezTo>
                  <a:cubicBezTo>
                    <a:pt x="2969" y="4214"/>
                    <a:pt x="2869" y="3713"/>
                    <a:pt x="2736" y="3246"/>
                  </a:cubicBezTo>
                  <a:cubicBezTo>
                    <a:pt x="3103" y="3080"/>
                    <a:pt x="3403" y="2746"/>
                    <a:pt x="3536" y="2279"/>
                  </a:cubicBezTo>
                  <a:cubicBezTo>
                    <a:pt x="3703" y="1712"/>
                    <a:pt x="3870" y="811"/>
                    <a:pt x="3503" y="278"/>
                  </a:cubicBezTo>
                  <a:cubicBezTo>
                    <a:pt x="3443" y="172"/>
                    <a:pt x="3342" y="121"/>
                    <a:pt x="3241" y="121"/>
                  </a:cubicBezTo>
                  <a:cubicBezTo>
                    <a:pt x="3117" y="121"/>
                    <a:pt x="2991" y="198"/>
                    <a:pt x="2936" y="344"/>
                  </a:cubicBezTo>
                  <a:cubicBezTo>
                    <a:pt x="2836" y="711"/>
                    <a:pt x="2903" y="1112"/>
                    <a:pt x="2736" y="1512"/>
                  </a:cubicBezTo>
                  <a:cubicBezTo>
                    <a:pt x="2636" y="1679"/>
                    <a:pt x="2402" y="2046"/>
                    <a:pt x="2169" y="2046"/>
                  </a:cubicBezTo>
                  <a:cubicBezTo>
                    <a:pt x="1935" y="2046"/>
                    <a:pt x="1702" y="1612"/>
                    <a:pt x="1602" y="1445"/>
                  </a:cubicBezTo>
                  <a:cubicBezTo>
                    <a:pt x="1502" y="1178"/>
                    <a:pt x="1435" y="845"/>
                    <a:pt x="1502" y="544"/>
                  </a:cubicBezTo>
                  <a:cubicBezTo>
                    <a:pt x="1568" y="236"/>
                    <a:pt x="1314" y="1"/>
                    <a:pt x="105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7;p72"/>
            <p:cNvSpPr/>
            <p:nvPr/>
          </p:nvSpPr>
          <p:spPr>
            <a:xfrm>
              <a:off x="4367639" y="1441713"/>
              <a:ext cx="68811" cy="126420"/>
            </a:xfrm>
            <a:custGeom>
              <a:avLst/>
              <a:gdLst/>
              <a:ahLst/>
              <a:cxnLst/>
              <a:rect l="l" t="t" r="r" b="b"/>
              <a:pathLst>
                <a:path w="3704" h="6805" extrusionOk="0">
                  <a:moveTo>
                    <a:pt x="1856" y="1"/>
                  </a:moveTo>
                  <a:cubicBezTo>
                    <a:pt x="681" y="1"/>
                    <a:pt x="161" y="1404"/>
                    <a:pt x="100" y="2456"/>
                  </a:cubicBezTo>
                  <a:cubicBezTo>
                    <a:pt x="0" y="3757"/>
                    <a:pt x="67" y="5625"/>
                    <a:pt x="1168" y="6492"/>
                  </a:cubicBezTo>
                  <a:cubicBezTo>
                    <a:pt x="1423" y="6696"/>
                    <a:pt x="1722" y="6805"/>
                    <a:pt x="2019" y="6805"/>
                  </a:cubicBezTo>
                  <a:cubicBezTo>
                    <a:pt x="2305" y="6805"/>
                    <a:pt x="2591" y="6704"/>
                    <a:pt x="2836" y="6492"/>
                  </a:cubicBezTo>
                  <a:cubicBezTo>
                    <a:pt x="3269" y="6125"/>
                    <a:pt x="3369" y="5558"/>
                    <a:pt x="3403" y="4991"/>
                  </a:cubicBezTo>
                  <a:cubicBezTo>
                    <a:pt x="3470" y="3423"/>
                    <a:pt x="3703" y="1955"/>
                    <a:pt x="3169" y="454"/>
                  </a:cubicBezTo>
                  <a:cubicBezTo>
                    <a:pt x="3112" y="326"/>
                    <a:pt x="3012" y="270"/>
                    <a:pt x="2916" y="270"/>
                  </a:cubicBezTo>
                  <a:cubicBezTo>
                    <a:pt x="2789" y="270"/>
                    <a:pt x="2669" y="368"/>
                    <a:pt x="2669" y="521"/>
                  </a:cubicBezTo>
                  <a:cubicBezTo>
                    <a:pt x="2669" y="554"/>
                    <a:pt x="2669" y="554"/>
                    <a:pt x="2669" y="588"/>
                  </a:cubicBezTo>
                  <a:cubicBezTo>
                    <a:pt x="2836" y="1555"/>
                    <a:pt x="2936" y="2522"/>
                    <a:pt x="2869" y="3490"/>
                  </a:cubicBezTo>
                  <a:cubicBezTo>
                    <a:pt x="2839" y="3795"/>
                    <a:pt x="2557" y="5437"/>
                    <a:pt x="2051" y="5437"/>
                  </a:cubicBezTo>
                  <a:cubicBezTo>
                    <a:pt x="2003" y="5437"/>
                    <a:pt x="1953" y="5423"/>
                    <a:pt x="1902" y="5391"/>
                  </a:cubicBezTo>
                  <a:cubicBezTo>
                    <a:pt x="1635" y="5224"/>
                    <a:pt x="1535" y="4490"/>
                    <a:pt x="1468" y="4190"/>
                  </a:cubicBezTo>
                  <a:cubicBezTo>
                    <a:pt x="1401" y="3757"/>
                    <a:pt x="1401" y="3290"/>
                    <a:pt x="1401" y="2856"/>
                  </a:cubicBezTo>
                  <a:cubicBezTo>
                    <a:pt x="1401" y="2022"/>
                    <a:pt x="1568" y="1255"/>
                    <a:pt x="2369" y="855"/>
                  </a:cubicBezTo>
                  <a:cubicBezTo>
                    <a:pt x="2502" y="788"/>
                    <a:pt x="2569" y="654"/>
                    <a:pt x="2569" y="521"/>
                  </a:cubicBezTo>
                  <a:cubicBezTo>
                    <a:pt x="2602" y="321"/>
                    <a:pt x="2469" y="121"/>
                    <a:pt x="2269" y="54"/>
                  </a:cubicBezTo>
                  <a:cubicBezTo>
                    <a:pt x="2123" y="18"/>
                    <a:pt x="1986" y="1"/>
                    <a:pt x="185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8;p72"/>
            <p:cNvSpPr/>
            <p:nvPr/>
          </p:nvSpPr>
          <p:spPr>
            <a:xfrm>
              <a:off x="4090017" y="1375986"/>
              <a:ext cx="337758" cy="252078"/>
            </a:xfrm>
            <a:custGeom>
              <a:avLst/>
              <a:gdLst/>
              <a:ahLst/>
              <a:cxnLst/>
              <a:rect l="l" t="t" r="r" b="b"/>
              <a:pathLst>
                <a:path w="18181" h="13569" extrusionOk="0">
                  <a:moveTo>
                    <a:pt x="10720" y="1"/>
                  </a:moveTo>
                  <a:cubicBezTo>
                    <a:pt x="9600" y="1"/>
                    <a:pt x="8486" y="17"/>
                    <a:pt x="7372" y="56"/>
                  </a:cubicBezTo>
                  <a:cubicBezTo>
                    <a:pt x="5571" y="123"/>
                    <a:pt x="3603" y="456"/>
                    <a:pt x="2269" y="1824"/>
                  </a:cubicBezTo>
                  <a:cubicBezTo>
                    <a:pt x="0" y="4159"/>
                    <a:pt x="668" y="9229"/>
                    <a:pt x="3003" y="11364"/>
                  </a:cubicBezTo>
                  <a:cubicBezTo>
                    <a:pt x="4170" y="12665"/>
                    <a:pt x="5971" y="13232"/>
                    <a:pt x="7739" y="13432"/>
                  </a:cubicBezTo>
                  <a:cubicBezTo>
                    <a:pt x="8883" y="13551"/>
                    <a:pt x="10027" y="13568"/>
                    <a:pt x="11158" y="13568"/>
                  </a:cubicBezTo>
                  <a:cubicBezTo>
                    <a:pt x="11611" y="13568"/>
                    <a:pt x="12061" y="13566"/>
                    <a:pt x="12509" y="13566"/>
                  </a:cubicBezTo>
                  <a:cubicBezTo>
                    <a:pt x="14277" y="13532"/>
                    <a:pt x="16112" y="13566"/>
                    <a:pt x="17846" y="13332"/>
                  </a:cubicBezTo>
                  <a:lnTo>
                    <a:pt x="18180" y="12999"/>
                  </a:lnTo>
                  <a:cubicBezTo>
                    <a:pt x="18147" y="12965"/>
                    <a:pt x="18147" y="12965"/>
                    <a:pt x="18113" y="12932"/>
                  </a:cubicBezTo>
                  <a:cubicBezTo>
                    <a:pt x="18080" y="12899"/>
                    <a:pt x="18047" y="12865"/>
                    <a:pt x="18013" y="12865"/>
                  </a:cubicBezTo>
                  <a:cubicBezTo>
                    <a:pt x="18080" y="12765"/>
                    <a:pt x="18047" y="12632"/>
                    <a:pt x="17913" y="12632"/>
                  </a:cubicBezTo>
                  <a:cubicBezTo>
                    <a:pt x="16493" y="12459"/>
                    <a:pt x="15040" y="12430"/>
                    <a:pt x="13592" y="12430"/>
                  </a:cubicBezTo>
                  <a:cubicBezTo>
                    <a:pt x="12852" y="12430"/>
                    <a:pt x="12113" y="12437"/>
                    <a:pt x="11381" y="12437"/>
                  </a:cubicBezTo>
                  <a:cubicBezTo>
                    <a:pt x="11055" y="12437"/>
                    <a:pt x="10731" y="12436"/>
                    <a:pt x="10408" y="12432"/>
                  </a:cubicBezTo>
                  <a:cubicBezTo>
                    <a:pt x="10217" y="12429"/>
                    <a:pt x="10022" y="12428"/>
                    <a:pt x="9824" y="12428"/>
                  </a:cubicBezTo>
                  <a:cubicBezTo>
                    <a:pt x="9565" y="12428"/>
                    <a:pt x="9301" y="12429"/>
                    <a:pt x="9035" y="12429"/>
                  </a:cubicBezTo>
                  <a:cubicBezTo>
                    <a:pt x="7230" y="12429"/>
                    <a:pt x="5292" y="12363"/>
                    <a:pt x="3836" y="11331"/>
                  </a:cubicBezTo>
                  <a:cubicBezTo>
                    <a:pt x="2035" y="10063"/>
                    <a:pt x="1468" y="7695"/>
                    <a:pt x="1535" y="5627"/>
                  </a:cubicBezTo>
                  <a:cubicBezTo>
                    <a:pt x="1602" y="2324"/>
                    <a:pt x="3803" y="823"/>
                    <a:pt x="6905" y="623"/>
                  </a:cubicBezTo>
                  <a:cubicBezTo>
                    <a:pt x="8580" y="541"/>
                    <a:pt x="10277" y="481"/>
                    <a:pt x="11978" y="481"/>
                  </a:cubicBezTo>
                  <a:cubicBezTo>
                    <a:pt x="12344" y="481"/>
                    <a:pt x="12710" y="484"/>
                    <a:pt x="13076" y="490"/>
                  </a:cubicBezTo>
                  <a:lnTo>
                    <a:pt x="13110" y="23"/>
                  </a:lnTo>
                  <a:cubicBezTo>
                    <a:pt x="12308" y="9"/>
                    <a:pt x="11513" y="1"/>
                    <a:pt x="10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09;p72"/>
            <p:cNvSpPr/>
            <p:nvPr/>
          </p:nvSpPr>
          <p:spPr>
            <a:xfrm>
              <a:off x="4314340" y="1443738"/>
              <a:ext cx="48357" cy="124061"/>
            </a:xfrm>
            <a:custGeom>
              <a:avLst/>
              <a:gdLst/>
              <a:ahLst/>
              <a:cxnLst/>
              <a:rect l="l" t="t" r="r" b="b"/>
              <a:pathLst>
                <a:path w="2603" h="6678" extrusionOk="0">
                  <a:moveTo>
                    <a:pt x="1551" y="0"/>
                  </a:moveTo>
                  <a:cubicBezTo>
                    <a:pt x="1292" y="0"/>
                    <a:pt x="1024" y="193"/>
                    <a:pt x="968" y="512"/>
                  </a:cubicBezTo>
                  <a:cubicBezTo>
                    <a:pt x="868" y="1446"/>
                    <a:pt x="1035" y="2447"/>
                    <a:pt x="1101" y="3381"/>
                  </a:cubicBezTo>
                  <a:cubicBezTo>
                    <a:pt x="1101" y="3848"/>
                    <a:pt x="1135" y="4315"/>
                    <a:pt x="1135" y="4782"/>
                  </a:cubicBezTo>
                  <a:cubicBezTo>
                    <a:pt x="1135" y="4888"/>
                    <a:pt x="1072" y="5623"/>
                    <a:pt x="929" y="5623"/>
                  </a:cubicBezTo>
                  <a:cubicBezTo>
                    <a:pt x="892" y="5623"/>
                    <a:pt x="850" y="5573"/>
                    <a:pt x="801" y="5449"/>
                  </a:cubicBezTo>
                  <a:cubicBezTo>
                    <a:pt x="745" y="5374"/>
                    <a:pt x="647" y="5331"/>
                    <a:pt x="548" y="5331"/>
                  </a:cubicBezTo>
                  <a:cubicBezTo>
                    <a:pt x="471" y="5331"/>
                    <a:pt x="393" y="5357"/>
                    <a:pt x="334" y="5416"/>
                  </a:cubicBezTo>
                  <a:cubicBezTo>
                    <a:pt x="1" y="5849"/>
                    <a:pt x="268" y="6416"/>
                    <a:pt x="768" y="6616"/>
                  </a:cubicBezTo>
                  <a:cubicBezTo>
                    <a:pt x="887" y="6658"/>
                    <a:pt x="1009" y="6678"/>
                    <a:pt x="1129" y="6678"/>
                  </a:cubicBezTo>
                  <a:cubicBezTo>
                    <a:pt x="1680" y="6678"/>
                    <a:pt x="2205" y="6270"/>
                    <a:pt x="2369" y="5749"/>
                  </a:cubicBezTo>
                  <a:cubicBezTo>
                    <a:pt x="2603" y="4949"/>
                    <a:pt x="2436" y="3981"/>
                    <a:pt x="2402" y="3181"/>
                  </a:cubicBezTo>
                  <a:cubicBezTo>
                    <a:pt x="2369" y="2247"/>
                    <a:pt x="2336" y="1246"/>
                    <a:pt x="2035" y="379"/>
                  </a:cubicBezTo>
                  <a:cubicBezTo>
                    <a:pt x="1948" y="116"/>
                    <a:pt x="1752" y="0"/>
                    <a:pt x="155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0;p72"/>
            <p:cNvSpPr/>
            <p:nvPr/>
          </p:nvSpPr>
          <p:spPr>
            <a:xfrm>
              <a:off x="4254242" y="1438220"/>
              <a:ext cx="57014" cy="133238"/>
            </a:xfrm>
            <a:custGeom>
              <a:avLst/>
              <a:gdLst/>
              <a:ahLst/>
              <a:cxnLst/>
              <a:rect l="l" t="t" r="r" b="b"/>
              <a:pathLst>
                <a:path w="3069" h="7172" extrusionOk="0">
                  <a:moveTo>
                    <a:pt x="1430" y="1"/>
                  </a:moveTo>
                  <a:cubicBezTo>
                    <a:pt x="1388" y="1"/>
                    <a:pt x="1345" y="3"/>
                    <a:pt x="1301" y="8"/>
                  </a:cubicBezTo>
                  <a:cubicBezTo>
                    <a:pt x="300" y="109"/>
                    <a:pt x="100" y="1576"/>
                    <a:pt x="0" y="2343"/>
                  </a:cubicBezTo>
                  <a:lnTo>
                    <a:pt x="634" y="2510"/>
                  </a:lnTo>
                  <a:cubicBezTo>
                    <a:pt x="634" y="2444"/>
                    <a:pt x="634" y="2343"/>
                    <a:pt x="667" y="2277"/>
                  </a:cubicBezTo>
                  <a:cubicBezTo>
                    <a:pt x="701" y="2077"/>
                    <a:pt x="767" y="1910"/>
                    <a:pt x="834" y="1743"/>
                  </a:cubicBezTo>
                  <a:cubicBezTo>
                    <a:pt x="867" y="1610"/>
                    <a:pt x="1034" y="1176"/>
                    <a:pt x="1134" y="1076"/>
                  </a:cubicBezTo>
                  <a:cubicBezTo>
                    <a:pt x="1134" y="1032"/>
                    <a:pt x="1141" y="1008"/>
                    <a:pt x="1148" y="1008"/>
                  </a:cubicBezTo>
                  <a:cubicBezTo>
                    <a:pt x="1157" y="1008"/>
                    <a:pt x="1168" y="1049"/>
                    <a:pt x="1168" y="1143"/>
                  </a:cubicBezTo>
                  <a:cubicBezTo>
                    <a:pt x="1201" y="1209"/>
                    <a:pt x="1201" y="1276"/>
                    <a:pt x="1201" y="1343"/>
                  </a:cubicBezTo>
                  <a:cubicBezTo>
                    <a:pt x="1234" y="1576"/>
                    <a:pt x="1234" y="1776"/>
                    <a:pt x="1268" y="2010"/>
                  </a:cubicBezTo>
                  <a:cubicBezTo>
                    <a:pt x="1301" y="2510"/>
                    <a:pt x="1334" y="3011"/>
                    <a:pt x="1401" y="3511"/>
                  </a:cubicBezTo>
                  <a:cubicBezTo>
                    <a:pt x="1501" y="4512"/>
                    <a:pt x="1601" y="5512"/>
                    <a:pt x="1701" y="6546"/>
                  </a:cubicBezTo>
                  <a:cubicBezTo>
                    <a:pt x="1751" y="6963"/>
                    <a:pt x="2102" y="7172"/>
                    <a:pt x="2431" y="7172"/>
                  </a:cubicBezTo>
                  <a:cubicBezTo>
                    <a:pt x="2760" y="7172"/>
                    <a:pt x="3069" y="6963"/>
                    <a:pt x="3036" y="6546"/>
                  </a:cubicBezTo>
                  <a:cubicBezTo>
                    <a:pt x="2869" y="5145"/>
                    <a:pt x="2735" y="3711"/>
                    <a:pt x="2602" y="2310"/>
                  </a:cubicBezTo>
                  <a:cubicBezTo>
                    <a:pt x="2506" y="1572"/>
                    <a:pt x="2471" y="1"/>
                    <a:pt x="143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1;p72"/>
            <p:cNvSpPr/>
            <p:nvPr/>
          </p:nvSpPr>
          <p:spPr>
            <a:xfrm>
              <a:off x="4143278" y="1437923"/>
              <a:ext cx="122742" cy="134984"/>
            </a:xfrm>
            <a:custGeom>
              <a:avLst/>
              <a:gdLst/>
              <a:ahLst/>
              <a:cxnLst/>
              <a:rect l="l" t="t" r="r" b="b"/>
              <a:pathLst>
                <a:path w="6607" h="7266" extrusionOk="0">
                  <a:moveTo>
                    <a:pt x="3283" y="1298"/>
                  </a:moveTo>
                  <a:cubicBezTo>
                    <a:pt x="3387" y="1298"/>
                    <a:pt x="3487" y="1380"/>
                    <a:pt x="3571" y="1592"/>
                  </a:cubicBezTo>
                  <a:cubicBezTo>
                    <a:pt x="3838" y="2293"/>
                    <a:pt x="2938" y="2760"/>
                    <a:pt x="2404" y="2893"/>
                  </a:cubicBezTo>
                  <a:cubicBezTo>
                    <a:pt x="2437" y="2660"/>
                    <a:pt x="2504" y="2460"/>
                    <a:pt x="2571" y="2259"/>
                  </a:cubicBezTo>
                  <a:cubicBezTo>
                    <a:pt x="2645" y="2011"/>
                    <a:pt x="2980" y="1298"/>
                    <a:pt x="3283" y="1298"/>
                  </a:cubicBezTo>
                  <a:close/>
                  <a:moveTo>
                    <a:pt x="5154" y="1"/>
                  </a:moveTo>
                  <a:cubicBezTo>
                    <a:pt x="4961" y="1"/>
                    <a:pt x="4772" y="136"/>
                    <a:pt x="4772" y="391"/>
                  </a:cubicBezTo>
                  <a:cubicBezTo>
                    <a:pt x="4739" y="958"/>
                    <a:pt x="4672" y="1526"/>
                    <a:pt x="4572" y="2126"/>
                  </a:cubicBezTo>
                  <a:cubicBezTo>
                    <a:pt x="4372" y="3093"/>
                    <a:pt x="4105" y="4061"/>
                    <a:pt x="3805" y="4995"/>
                  </a:cubicBezTo>
                  <a:cubicBezTo>
                    <a:pt x="3705" y="5262"/>
                    <a:pt x="3605" y="5695"/>
                    <a:pt x="3338" y="5895"/>
                  </a:cubicBezTo>
                  <a:cubicBezTo>
                    <a:pt x="3277" y="5939"/>
                    <a:pt x="3220" y="5957"/>
                    <a:pt x="3167" y="5957"/>
                  </a:cubicBezTo>
                  <a:cubicBezTo>
                    <a:pt x="3017" y="5957"/>
                    <a:pt x="2894" y="5810"/>
                    <a:pt x="2771" y="5662"/>
                  </a:cubicBezTo>
                  <a:cubicBezTo>
                    <a:pt x="2437" y="5195"/>
                    <a:pt x="2304" y="4561"/>
                    <a:pt x="2270" y="3994"/>
                  </a:cubicBezTo>
                  <a:cubicBezTo>
                    <a:pt x="2270" y="3861"/>
                    <a:pt x="2270" y="3727"/>
                    <a:pt x="2304" y="3594"/>
                  </a:cubicBezTo>
                  <a:cubicBezTo>
                    <a:pt x="2938" y="3594"/>
                    <a:pt x="3538" y="3360"/>
                    <a:pt x="4005" y="2860"/>
                  </a:cubicBezTo>
                  <a:cubicBezTo>
                    <a:pt x="4205" y="2626"/>
                    <a:pt x="4339" y="2359"/>
                    <a:pt x="4372" y="2093"/>
                  </a:cubicBezTo>
                  <a:cubicBezTo>
                    <a:pt x="4510" y="1264"/>
                    <a:pt x="3985" y="367"/>
                    <a:pt x="3137" y="367"/>
                  </a:cubicBezTo>
                  <a:cubicBezTo>
                    <a:pt x="2961" y="367"/>
                    <a:pt x="2771" y="405"/>
                    <a:pt x="2571" y="491"/>
                  </a:cubicBezTo>
                  <a:cubicBezTo>
                    <a:pt x="1703" y="858"/>
                    <a:pt x="1236" y="1792"/>
                    <a:pt x="1070" y="2760"/>
                  </a:cubicBezTo>
                  <a:cubicBezTo>
                    <a:pt x="836" y="2660"/>
                    <a:pt x="603" y="2560"/>
                    <a:pt x="402" y="2426"/>
                  </a:cubicBezTo>
                  <a:cubicBezTo>
                    <a:pt x="364" y="2394"/>
                    <a:pt x="325" y="2381"/>
                    <a:pt x="287" y="2381"/>
                  </a:cubicBezTo>
                  <a:cubicBezTo>
                    <a:pt x="128" y="2381"/>
                    <a:pt x="1" y="2625"/>
                    <a:pt x="136" y="2760"/>
                  </a:cubicBezTo>
                  <a:cubicBezTo>
                    <a:pt x="369" y="2993"/>
                    <a:pt x="669" y="3193"/>
                    <a:pt x="969" y="3360"/>
                  </a:cubicBezTo>
                  <a:cubicBezTo>
                    <a:pt x="936" y="3794"/>
                    <a:pt x="969" y="4194"/>
                    <a:pt x="1003" y="4561"/>
                  </a:cubicBezTo>
                  <a:cubicBezTo>
                    <a:pt x="1133" y="5629"/>
                    <a:pt x="1975" y="7266"/>
                    <a:pt x="3084" y="7266"/>
                  </a:cubicBezTo>
                  <a:cubicBezTo>
                    <a:pt x="3395" y="7266"/>
                    <a:pt x="3728" y="7137"/>
                    <a:pt x="4072" y="6829"/>
                  </a:cubicBezTo>
                  <a:cubicBezTo>
                    <a:pt x="4339" y="6596"/>
                    <a:pt x="4505" y="6329"/>
                    <a:pt x="4639" y="5995"/>
                  </a:cubicBezTo>
                  <a:lnTo>
                    <a:pt x="4639" y="5995"/>
                  </a:lnTo>
                  <a:cubicBezTo>
                    <a:pt x="4605" y="6162"/>
                    <a:pt x="4605" y="6362"/>
                    <a:pt x="4572" y="6562"/>
                  </a:cubicBezTo>
                  <a:cubicBezTo>
                    <a:pt x="4522" y="6979"/>
                    <a:pt x="4831" y="7188"/>
                    <a:pt x="5164" y="7188"/>
                  </a:cubicBezTo>
                  <a:cubicBezTo>
                    <a:pt x="5498" y="7188"/>
                    <a:pt x="5856" y="6979"/>
                    <a:pt x="5906" y="6562"/>
                  </a:cubicBezTo>
                  <a:cubicBezTo>
                    <a:pt x="5906" y="6529"/>
                    <a:pt x="5906" y="6529"/>
                    <a:pt x="5906" y="6529"/>
                  </a:cubicBezTo>
                  <a:cubicBezTo>
                    <a:pt x="5906" y="6529"/>
                    <a:pt x="5940" y="6496"/>
                    <a:pt x="5940" y="6462"/>
                  </a:cubicBezTo>
                  <a:cubicBezTo>
                    <a:pt x="6140" y="5528"/>
                    <a:pt x="6273" y="4561"/>
                    <a:pt x="6407" y="3627"/>
                  </a:cubicBezTo>
                  <a:cubicBezTo>
                    <a:pt x="6440" y="3260"/>
                    <a:pt x="6507" y="2893"/>
                    <a:pt x="6607" y="2526"/>
                  </a:cubicBezTo>
                  <a:lnTo>
                    <a:pt x="5973" y="2359"/>
                  </a:lnTo>
                  <a:cubicBezTo>
                    <a:pt x="5873" y="1659"/>
                    <a:pt x="5740" y="958"/>
                    <a:pt x="5539" y="291"/>
                  </a:cubicBezTo>
                  <a:cubicBezTo>
                    <a:pt x="5479" y="94"/>
                    <a:pt x="5315" y="1"/>
                    <a:pt x="51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50"/>
          <p:cNvGrpSpPr/>
          <p:nvPr/>
        </p:nvGrpSpPr>
        <p:grpSpPr>
          <a:xfrm>
            <a:off x="575522" y="308840"/>
            <a:ext cx="7416824" cy="1165065"/>
            <a:chOff x="5316325" y="1612757"/>
            <a:chExt cx="1404350" cy="302125"/>
          </a:xfrm>
        </p:grpSpPr>
        <p:sp>
          <p:nvSpPr>
            <p:cNvPr id="1598" name="Google Shape;1598;p50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0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0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50"/>
          <p:cNvGrpSpPr/>
          <p:nvPr/>
        </p:nvGrpSpPr>
        <p:grpSpPr>
          <a:xfrm>
            <a:off x="6286466" y="2140754"/>
            <a:ext cx="1782700" cy="765289"/>
            <a:chOff x="6432538" y="1467689"/>
            <a:chExt cx="666729" cy="815612"/>
          </a:xfrm>
        </p:grpSpPr>
        <p:sp>
          <p:nvSpPr>
            <p:cNvPr id="1610" name="Google Shape;1610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50"/>
          <p:cNvGrpSpPr/>
          <p:nvPr/>
        </p:nvGrpSpPr>
        <p:grpSpPr>
          <a:xfrm>
            <a:off x="3680637" y="2140754"/>
            <a:ext cx="1782700" cy="765289"/>
            <a:chOff x="6432538" y="1467689"/>
            <a:chExt cx="666729" cy="815612"/>
          </a:xfrm>
        </p:grpSpPr>
        <p:sp>
          <p:nvSpPr>
            <p:cNvPr id="1614" name="Google Shape;1614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50"/>
          <p:cNvGrpSpPr/>
          <p:nvPr/>
        </p:nvGrpSpPr>
        <p:grpSpPr>
          <a:xfrm>
            <a:off x="1074820" y="2140754"/>
            <a:ext cx="1782700" cy="765289"/>
            <a:chOff x="6432538" y="1467689"/>
            <a:chExt cx="666729" cy="815612"/>
          </a:xfrm>
        </p:grpSpPr>
        <p:sp>
          <p:nvSpPr>
            <p:cNvPr id="1618" name="Google Shape;1618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50"/>
          <p:cNvSpPr txBox="1">
            <a:spLocks noGrp="1"/>
          </p:cNvSpPr>
          <p:nvPr>
            <p:ph type="title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/>
              <a:t>S</a:t>
            </a:r>
            <a:r>
              <a:rPr lang="en" sz="1600" dirty="0" smtClean="0"/>
              <a:t>entido de comunidad</a:t>
            </a:r>
            <a:endParaRPr sz="1600" dirty="0"/>
          </a:p>
        </p:txBody>
      </p:sp>
      <p:sp>
        <p:nvSpPr>
          <p:cNvPr id="1623" name="Google Shape;1623;p50"/>
          <p:cNvSpPr txBox="1">
            <a:spLocks noGrp="1"/>
          </p:cNvSpPr>
          <p:nvPr>
            <p:ph type="title" idx="2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dirty="0" smtClean="0"/>
              <a:t>Sentido de pertenencia</a:t>
            </a:r>
            <a:endParaRPr sz="1600" dirty="0"/>
          </a:p>
        </p:txBody>
      </p:sp>
      <p:sp>
        <p:nvSpPr>
          <p:cNvPr id="1625" name="Google Shape;1625;p50"/>
          <p:cNvSpPr txBox="1">
            <a:spLocks noGrp="1"/>
          </p:cNvSpPr>
          <p:nvPr>
            <p:ph type="title" idx="4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liderazgo</a:t>
            </a:r>
            <a:endParaRPr sz="1800" dirty="0"/>
          </a:p>
        </p:txBody>
      </p:sp>
      <p:sp>
        <p:nvSpPr>
          <p:cNvPr id="1627" name="Google Shape;1627;p50"/>
          <p:cNvSpPr txBox="1">
            <a:spLocks noGrp="1"/>
          </p:cNvSpPr>
          <p:nvPr>
            <p:ph type="title" idx="6"/>
          </p:nvPr>
        </p:nvSpPr>
        <p:spPr>
          <a:xfrm>
            <a:off x="2052972" y="420747"/>
            <a:ext cx="4350264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Caracteristicas de escuelas incluyentes e inclusivas</a:t>
            </a:r>
            <a:endParaRPr dirty="0"/>
          </a:p>
        </p:txBody>
      </p:sp>
      <p:grpSp>
        <p:nvGrpSpPr>
          <p:cNvPr id="1630" name="Google Shape;1630;p50"/>
          <p:cNvGrpSpPr/>
          <p:nvPr/>
        </p:nvGrpSpPr>
        <p:grpSpPr>
          <a:xfrm>
            <a:off x="6286466" y="3377867"/>
            <a:ext cx="1782700" cy="765289"/>
            <a:chOff x="6432538" y="1467689"/>
            <a:chExt cx="666729" cy="815612"/>
          </a:xfrm>
        </p:grpSpPr>
        <p:sp>
          <p:nvSpPr>
            <p:cNvPr id="1631" name="Google Shape;1631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50"/>
          <p:cNvGrpSpPr/>
          <p:nvPr/>
        </p:nvGrpSpPr>
        <p:grpSpPr>
          <a:xfrm>
            <a:off x="3680637" y="3377867"/>
            <a:ext cx="1782700" cy="765289"/>
            <a:chOff x="6432538" y="1467689"/>
            <a:chExt cx="666729" cy="815612"/>
          </a:xfrm>
        </p:grpSpPr>
        <p:sp>
          <p:nvSpPr>
            <p:cNvPr id="1635" name="Google Shape;1635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50"/>
          <p:cNvGrpSpPr/>
          <p:nvPr/>
        </p:nvGrpSpPr>
        <p:grpSpPr>
          <a:xfrm>
            <a:off x="1074820" y="3377867"/>
            <a:ext cx="1782700" cy="765289"/>
            <a:chOff x="6432538" y="1467689"/>
            <a:chExt cx="666729" cy="815612"/>
          </a:xfrm>
        </p:grpSpPr>
        <p:sp>
          <p:nvSpPr>
            <p:cNvPr id="1639" name="Google Shape;1639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50"/>
          <p:cNvSpPr txBox="1">
            <a:spLocks noGrp="1"/>
          </p:cNvSpPr>
          <p:nvPr>
            <p:ph type="title" idx="8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smtClean="0"/>
              <a:t>Colaboración</a:t>
            </a:r>
            <a:endParaRPr sz="1800" dirty="0"/>
          </a:p>
        </p:txBody>
      </p:sp>
      <p:sp>
        <p:nvSpPr>
          <p:cNvPr id="1644" name="Google Shape;1644;p50"/>
          <p:cNvSpPr txBox="1">
            <a:spLocks noGrp="1"/>
          </p:cNvSpPr>
          <p:nvPr>
            <p:ph type="title" idx="13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dirty="0" smtClean="0"/>
              <a:t>Fortalecimiento</a:t>
            </a:r>
            <a:endParaRPr sz="1600" dirty="0"/>
          </a:p>
        </p:txBody>
      </p:sp>
      <p:sp>
        <p:nvSpPr>
          <p:cNvPr id="1646" name="Google Shape;1646;p50"/>
          <p:cNvSpPr txBox="1">
            <a:spLocks noGrp="1"/>
          </p:cNvSpPr>
          <p:nvPr>
            <p:ph type="title" idx="15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dirty="0" smtClean="0"/>
              <a:t>Compartir responsabilidades</a:t>
            </a:r>
            <a:endParaRPr sz="1400" dirty="0"/>
          </a:p>
        </p:txBody>
      </p:sp>
      <p:grpSp>
        <p:nvGrpSpPr>
          <p:cNvPr id="1648" name="Google Shape;1648;p5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649" name="Google Shape;1649;p5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0" name="Google Shape;1650;p5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58"/>
          <p:cNvSpPr/>
          <p:nvPr/>
        </p:nvSpPr>
        <p:spPr>
          <a:xfrm>
            <a:off x="6495028" y="2832287"/>
            <a:ext cx="2109419" cy="131144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9" name="Google Shape;2309;p58"/>
          <p:cNvSpPr/>
          <p:nvPr/>
        </p:nvSpPr>
        <p:spPr>
          <a:xfrm>
            <a:off x="833551" y="2878272"/>
            <a:ext cx="2311274" cy="120564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0" name="Google Shape;2310;p58"/>
          <p:cNvSpPr/>
          <p:nvPr/>
        </p:nvSpPr>
        <p:spPr>
          <a:xfrm rot="173206">
            <a:off x="3636917" y="2885850"/>
            <a:ext cx="2157453" cy="120432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1" name="Google Shape;2311;p58"/>
          <p:cNvSpPr txBox="1">
            <a:spLocks noGrp="1"/>
          </p:cNvSpPr>
          <p:nvPr>
            <p:ph type="title"/>
          </p:nvPr>
        </p:nvSpPr>
        <p:spPr>
          <a:xfrm>
            <a:off x="3097379" y="1683157"/>
            <a:ext cx="339765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cultura escolar y su vinculacion con la comunidad</a:t>
            </a:r>
            <a:endParaRPr dirty="0"/>
          </a:p>
        </p:txBody>
      </p:sp>
      <p:sp>
        <p:nvSpPr>
          <p:cNvPr id="2312" name="Google Shape;2312;p58"/>
          <p:cNvSpPr txBox="1"/>
          <p:nvPr/>
        </p:nvSpPr>
        <p:spPr>
          <a:xfrm>
            <a:off x="3200400" y="1666938"/>
            <a:ext cx="27432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2313" name="Google Shape;2313;p58"/>
          <p:cNvGrpSpPr/>
          <p:nvPr/>
        </p:nvGrpSpPr>
        <p:grpSpPr>
          <a:xfrm>
            <a:off x="6335553" y="1978825"/>
            <a:ext cx="856125" cy="255250"/>
            <a:chOff x="1654725" y="1638707"/>
            <a:chExt cx="856125" cy="255250"/>
          </a:xfrm>
        </p:grpSpPr>
        <p:sp>
          <p:nvSpPr>
            <p:cNvPr id="2314" name="Google Shape;2314;p58"/>
            <p:cNvSpPr/>
            <p:nvPr/>
          </p:nvSpPr>
          <p:spPr>
            <a:xfrm>
              <a:off x="1671100" y="1822932"/>
              <a:ext cx="815400" cy="62700"/>
            </a:xfrm>
            <a:custGeom>
              <a:avLst/>
              <a:gdLst/>
              <a:ahLst/>
              <a:cxnLst/>
              <a:rect l="l" t="t" r="r" b="b"/>
              <a:pathLst>
                <a:path w="32616" h="2508" extrusionOk="0">
                  <a:moveTo>
                    <a:pt x="21935" y="1"/>
                  </a:moveTo>
                  <a:cubicBezTo>
                    <a:pt x="19777" y="1"/>
                    <a:pt x="17617" y="42"/>
                    <a:pt x="15447" y="112"/>
                  </a:cubicBezTo>
                  <a:cubicBezTo>
                    <a:pt x="12462" y="209"/>
                    <a:pt x="9466" y="335"/>
                    <a:pt x="6472" y="335"/>
                  </a:cubicBezTo>
                  <a:cubicBezTo>
                    <a:pt x="4315" y="335"/>
                    <a:pt x="2159" y="270"/>
                    <a:pt x="10" y="80"/>
                  </a:cubicBezTo>
                  <a:lnTo>
                    <a:pt x="10" y="80"/>
                  </a:lnTo>
                  <a:cubicBezTo>
                    <a:pt x="16" y="889"/>
                    <a:pt x="14" y="1699"/>
                    <a:pt x="0" y="2507"/>
                  </a:cubicBezTo>
                  <a:cubicBezTo>
                    <a:pt x="1805" y="2254"/>
                    <a:pt x="3675" y="2240"/>
                    <a:pt x="5526" y="2240"/>
                  </a:cubicBezTo>
                  <a:cubicBezTo>
                    <a:pt x="5752" y="2240"/>
                    <a:pt x="5977" y="2240"/>
                    <a:pt x="6202" y="2240"/>
                  </a:cubicBezTo>
                  <a:cubicBezTo>
                    <a:pt x="6778" y="2240"/>
                    <a:pt x="7351" y="2239"/>
                    <a:pt x="7918" y="2230"/>
                  </a:cubicBezTo>
                  <a:cubicBezTo>
                    <a:pt x="10656" y="2184"/>
                    <a:pt x="13394" y="2156"/>
                    <a:pt x="16133" y="2149"/>
                  </a:cubicBezTo>
                  <a:cubicBezTo>
                    <a:pt x="16699" y="2148"/>
                    <a:pt x="17266" y="2147"/>
                    <a:pt x="17832" y="2147"/>
                  </a:cubicBezTo>
                  <a:cubicBezTo>
                    <a:pt x="22761" y="2147"/>
                    <a:pt x="27692" y="2204"/>
                    <a:pt x="32616" y="2364"/>
                  </a:cubicBezTo>
                  <a:cubicBezTo>
                    <a:pt x="32063" y="1703"/>
                    <a:pt x="31540" y="1001"/>
                    <a:pt x="31039" y="285"/>
                  </a:cubicBezTo>
                  <a:cubicBezTo>
                    <a:pt x="27996" y="83"/>
                    <a:pt x="24968" y="1"/>
                    <a:pt x="21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1670225" y="1696532"/>
              <a:ext cx="787250" cy="69875"/>
            </a:xfrm>
            <a:custGeom>
              <a:avLst/>
              <a:gdLst/>
              <a:ahLst/>
              <a:cxnLst/>
              <a:rect l="l" t="t" r="r" b="b"/>
              <a:pathLst>
                <a:path w="31490" h="2795" extrusionOk="0">
                  <a:moveTo>
                    <a:pt x="31490" y="1"/>
                  </a:moveTo>
                  <a:lnTo>
                    <a:pt x="31490" y="1"/>
                  </a:lnTo>
                  <a:cubicBezTo>
                    <a:pt x="26255" y="160"/>
                    <a:pt x="21016" y="211"/>
                    <a:pt x="15779" y="273"/>
                  </a:cubicBezTo>
                  <a:cubicBezTo>
                    <a:pt x="12118" y="319"/>
                    <a:pt x="8443" y="422"/>
                    <a:pt x="4774" y="422"/>
                  </a:cubicBezTo>
                  <a:cubicBezTo>
                    <a:pt x="3198" y="422"/>
                    <a:pt x="1623" y="403"/>
                    <a:pt x="51" y="352"/>
                  </a:cubicBezTo>
                  <a:cubicBezTo>
                    <a:pt x="29" y="352"/>
                    <a:pt x="13" y="343"/>
                    <a:pt x="1" y="331"/>
                  </a:cubicBezTo>
                  <a:lnTo>
                    <a:pt x="1" y="331"/>
                  </a:lnTo>
                  <a:cubicBezTo>
                    <a:pt x="1" y="1093"/>
                    <a:pt x="7" y="1858"/>
                    <a:pt x="17" y="2619"/>
                  </a:cubicBezTo>
                  <a:cubicBezTo>
                    <a:pt x="77" y="2600"/>
                    <a:pt x="143" y="2590"/>
                    <a:pt x="208" y="2590"/>
                  </a:cubicBezTo>
                  <a:cubicBezTo>
                    <a:pt x="220" y="2590"/>
                    <a:pt x="232" y="2591"/>
                    <a:pt x="243" y="2591"/>
                  </a:cubicBezTo>
                  <a:cubicBezTo>
                    <a:pt x="400" y="2603"/>
                    <a:pt x="516" y="2684"/>
                    <a:pt x="617" y="2794"/>
                  </a:cubicBezTo>
                  <a:cubicBezTo>
                    <a:pt x="2329" y="2751"/>
                    <a:pt x="4042" y="2737"/>
                    <a:pt x="5755" y="2737"/>
                  </a:cubicBezTo>
                  <a:cubicBezTo>
                    <a:pt x="8795" y="2737"/>
                    <a:pt x="11836" y="2781"/>
                    <a:pt x="14873" y="2781"/>
                  </a:cubicBezTo>
                  <a:cubicBezTo>
                    <a:pt x="14984" y="2781"/>
                    <a:pt x="15096" y="2781"/>
                    <a:pt x="15207" y="2781"/>
                  </a:cubicBezTo>
                  <a:cubicBezTo>
                    <a:pt x="18271" y="2779"/>
                    <a:pt x="21335" y="2774"/>
                    <a:pt x="24399" y="2774"/>
                  </a:cubicBezTo>
                  <a:cubicBezTo>
                    <a:pt x="26122" y="2774"/>
                    <a:pt x="27844" y="2776"/>
                    <a:pt x="29567" y="2781"/>
                  </a:cubicBezTo>
                  <a:cubicBezTo>
                    <a:pt x="29595" y="2760"/>
                    <a:pt x="29624" y="2744"/>
                    <a:pt x="29659" y="2735"/>
                  </a:cubicBezTo>
                  <a:cubicBezTo>
                    <a:pt x="30174" y="1782"/>
                    <a:pt x="30813" y="878"/>
                    <a:pt x="3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8"/>
            <p:cNvSpPr/>
            <p:nvPr/>
          </p:nvSpPr>
          <p:spPr>
            <a:xfrm>
              <a:off x="1654725" y="1638707"/>
              <a:ext cx="856125" cy="255250"/>
            </a:xfrm>
            <a:custGeom>
              <a:avLst/>
              <a:gdLst/>
              <a:ahLst/>
              <a:cxnLst/>
              <a:rect l="l" t="t" r="r" b="b"/>
              <a:pathLst>
                <a:path w="34245" h="10210" extrusionOk="0">
                  <a:moveTo>
                    <a:pt x="33659" y="377"/>
                  </a:moveTo>
                  <a:lnTo>
                    <a:pt x="33659" y="377"/>
                  </a:lnTo>
                  <a:cubicBezTo>
                    <a:pt x="33191" y="956"/>
                    <a:pt x="32708" y="1545"/>
                    <a:pt x="32239" y="2145"/>
                  </a:cubicBezTo>
                  <a:cubicBezTo>
                    <a:pt x="32225" y="2101"/>
                    <a:pt x="32189" y="2065"/>
                    <a:pt x="32126" y="2065"/>
                  </a:cubicBezTo>
                  <a:cubicBezTo>
                    <a:pt x="26883" y="2119"/>
                    <a:pt x="21642" y="2244"/>
                    <a:pt x="16399" y="2314"/>
                  </a:cubicBezTo>
                  <a:cubicBezTo>
                    <a:pt x="11164" y="2383"/>
                    <a:pt x="5904" y="2288"/>
                    <a:pt x="671" y="2513"/>
                  </a:cubicBezTo>
                  <a:cubicBezTo>
                    <a:pt x="649" y="2513"/>
                    <a:pt x="633" y="2521"/>
                    <a:pt x="619" y="2535"/>
                  </a:cubicBezTo>
                  <a:cubicBezTo>
                    <a:pt x="621" y="1894"/>
                    <a:pt x="625" y="1254"/>
                    <a:pt x="641" y="612"/>
                  </a:cubicBezTo>
                  <a:cubicBezTo>
                    <a:pt x="643" y="592"/>
                    <a:pt x="637" y="573"/>
                    <a:pt x="633" y="554"/>
                  </a:cubicBezTo>
                  <a:lnTo>
                    <a:pt x="633" y="554"/>
                  </a:lnTo>
                  <a:cubicBezTo>
                    <a:pt x="1464" y="624"/>
                    <a:pt x="2307" y="648"/>
                    <a:pt x="3155" y="648"/>
                  </a:cubicBezTo>
                  <a:cubicBezTo>
                    <a:pt x="4999" y="648"/>
                    <a:pt x="6864" y="535"/>
                    <a:pt x="8677" y="532"/>
                  </a:cubicBezTo>
                  <a:cubicBezTo>
                    <a:pt x="11516" y="524"/>
                    <a:pt x="14359" y="513"/>
                    <a:pt x="17199" y="497"/>
                  </a:cubicBezTo>
                  <a:cubicBezTo>
                    <a:pt x="22685" y="463"/>
                    <a:pt x="28173" y="425"/>
                    <a:pt x="33659" y="377"/>
                  </a:cubicBezTo>
                  <a:close/>
                  <a:moveTo>
                    <a:pt x="32110" y="2314"/>
                  </a:moveTo>
                  <a:lnTo>
                    <a:pt x="32110" y="2314"/>
                  </a:lnTo>
                  <a:cubicBezTo>
                    <a:pt x="31433" y="3192"/>
                    <a:pt x="30794" y="4095"/>
                    <a:pt x="30279" y="5048"/>
                  </a:cubicBezTo>
                  <a:cubicBezTo>
                    <a:pt x="30244" y="5057"/>
                    <a:pt x="30215" y="5073"/>
                    <a:pt x="30187" y="5095"/>
                  </a:cubicBezTo>
                  <a:cubicBezTo>
                    <a:pt x="28398" y="5089"/>
                    <a:pt x="26609" y="5088"/>
                    <a:pt x="24821" y="5088"/>
                  </a:cubicBezTo>
                  <a:cubicBezTo>
                    <a:pt x="21823" y="5088"/>
                    <a:pt x="18825" y="5093"/>
                    <a:pt x="15827" y="5095"/>
                  </a:cubicBezTo>
                  <a:cubicBezTo>
                    <a:pt x="15738" y="5095"/>
                    <a:pt x="15648" y="5095"/>
                    <a:pt x="15559" y="5095"/>
                  </a:cubicBezTo>
                  <a:cubicBezTo>
                    <a:pt x="12507" y="5095"/>
                    <a:pt x="9450" y="5050"/>
                    <a:pt x="6396" y="5050"/>
                  </a:cubicBezTo>
                  <a:cubicBezTo>
                    <a:pt x="4675" y="5050"/>
                    <a:pt x="2955" y="5064"/>
                    <a:pt x="1237" y="5108"/>
                  </a:cubicBezTo>
                  <a:cubicBezTo>
                    <a:pt x="1136" y="4997"/>
                    <a:pt x="1020" y="4916"/>
                    <a:pt x="863" y="4904"/>
                  </a:cubicBezTo>
                  <a:cubicBezTo>
                    <a:pt x="852" y="4904"/>
                    <a:pt x="840" y="4903"/>
                    <a:pt x="828" y="4903"/>
                  </a:cubicBezTo>
                  <a:cubicBezTo>
                    <a:pt x="763" y="4903"/>
                    <a:pt x="697" y="4913"/>
                    <a:pt x="637" y="4932"/>
                  </a:cubicBezTo>
                  <a:cubicBezTo>
                    <a:pt x="627" y="4171"/>
                    <a:pt x="621" y="3407"/>
                    <a:pt x="621" y="2644"/>
                  </a:cubicBezTo>
                  <a:lnTo>
                    <a:pt x="621" y="2644"/>
                  </a:lnTo>
                  <a:cubicBezTo>
                    <a:pt x="633" y="2656"/>
                    <a:pt x="649" y="2665"/>
                    <a:pt x="671" y="2665"/>
                  </a:cubicBezTo>
                  <a:cubicBezTo>
                    <a:pt x="2244" y="2717"/>
                    <a:pt x="3820" y="2736"/>
                    <a:pt x="5397" y="2736"/>
                  </a:cubicBezTo>
                  <a:cubicBezTo>
                    <a:pt x="9065" y="2736"/>
                    <a:pt x="12739" y="2632"/>
                    <a:pt x="16399" y="2586"/>
                  </a:cubicBezTo>
                  <a:cubicBezTo>
                    <a:pt x="21636" y="2524"/>
                    <a:pt x="26875" y="2473"/>
                    <a:pt x="32110" y="2314"/>
                  </a:cubicBezTo>
                  <a:close/>
                  <a:moveTo>
                    <a:pt x="942" y="5093"/>
                  </a:moveTo>
                  <a:cubicBezTo>
                    <a:pt x="988" y="5093"/>
                    <a:pt x="1032" y="5099"/>
                    <a:pt x="1076" y="5113"/>
                  </a:cubicBezTo>
                  <a:cubicBezTo>
                    <a:pt x="987" y="5115"/>
                    <a:pt x="902" y="5115"/>
                    <a:pt x="814" y="5117"/>
                  </a:cubicBezTo>
                  <a:cubicBezTo>
                    <a:pt x="704" y="5121"/>
                    <a:pt x="704" y="5288"/>
                    <a:pt x="814" y="5290"/>
                  </a:cubicBezTo>
                  <a:cubicBezTo>
                    <a:pt x="2676" y="5343"/>
                    <a:pt x="4540" y="5360"/>
                    <a:pt x="6406" y="5360"/>
                  </a:cubicBezTo>
                  <a:cubicBezTo>
                    <a:pt x="9459" y="5360"/>
                    <a:pt x="12515" y="5316"/>
                    <a:pt x="15566" y="5316"/>
                  </a:cubicBezTo>
                  <a:cubicBezTo>
                    <a:pt x="15653" y="5316"/>
                    <a:pt x="15740" y="5316"/>
                    <a:pt x="15827" y="5316"/>
                  </a:cubicBezTo>
                  <a:cubicBezTo>
                    <a:pt x="18911" y="5319"/>
                    <a:pt x="21997" y="5324"/>
                    <a:pt x="25082" y="5324"/>
                  </a:cubicBezTo>
                  <a:cubicBezTo>
                    <a:pt x="26764" y="5324"/>
                    <a:pt x="28447" y="5322"/>
                    <a:pt x="30129" y="5318"/>
                  </a:cubicBezTo>
                  <a:cubicBezTo>
                    <a:pt x="30133" y="5332"/>
                    <a:pt x="30141" y="5346"/>
                    <a:pt x="30149" y="5360"/>
                  </a:cubicBezTo>
                  <a:cubicBezTo>
                    <a:pt x="30604" y="6050"/>
                    <a:pt x="31066" y="6749"/>
                    <a:pt x="31545" y="7437"/>
                  </a:cubicBezTo>
                  <a:cubicBezTo>
                    <a:pt x="29091" y="7150"/>
                    <a:pt x="26612" y="7057"/>
                    <a:pt x="24130" y="7057"/>
                  </a:cubicBezTo>
                  <a:cubicBezTo>
                    <a:pt x="21448" y="7057"/>
                    <a:pt x="18762" y="7165"/>
                    <a:pt x="16102" y="7253"/>
                  </a:cubicBezTo>
                  <a:cubicBezTo>
                    <a:pt x="13333" y="7344"/>
                    <a:pt x="10568" y="7415"/>
                    <a:pt x="7802" y="7415"/>
                  </a:cubicBezTo>
                  <a:cubicBezTo>
                    <a:pt x="5423" y="7415"/>
                    <a:pt x="3043" y="7363"/>
                    <a:pt x="663" y="7227"/>
                  </a:cubicBezTo>
                  <a:cubicBezTo>
                    <a:pt x="657" y="6549"/>
                    <a:pt x="649" y="5870"/>
                    <a:pt x="639" y="5191"/>
                  </a:cubicBezTo>
                  <a:cubicBezTo>
                    <a:pt x="715" y="5149"/>
                    <a:pt x="792" y="5103"/>
                    <a:pt x="882" y="5097"/>
                  </a:cubicBezTo>
                  <a:cubicBezTo>
                    <a:pt x="902" y="5094"/>
                    <a:pt x="922" y="5093"/>
                    <a:pt x="942" y="5093"/>
                  </a:cubicBezTo>
                  <a:close/>
                  <a:moveTo>
                    <a:pt x="22585" y="7369"/>
                  </a:moveTo>
                  <a:cubicBezTo>
                    <a:pt x="25619" y="7369"/>
                    <a:pt x="28649" y="7452"/>
                    <a:pt x="31694" y="7654"/>
                  </a:cubicBezTo>
                  <a:cubicBezTo>
                    <a:pt x="32195" y="8370"/>
                    <a:pt x="32716" y="9072"/>
                    <a:pt x="33271" y="9733"/>
                  </a:cubicBezTo>
                  <a:cubicBezTo>
                    <a:pt x="28313" y="9572"/>
                    <a:pt x="23348" y="9515"/>
                    <a:pt x="18384" y="9515"/>
                  </a:cubicBezTo>
                  <a:cubicBezTo>
                    <a:pt x="17852" y="9515"/>
                    <a:pt x="17320" y="9516"/>
                    <a:pt x="16787" y="9517"/>
                  </a:cubicBezTo>
                  <a:cubicBezTo>
                    <a:pt x="14049" y="9525"/>
                    <a:pt x="11311" y="9553"/>
                    <a:pt x="8572" y="9599"/>
                  </a:cubicBezTo>
                  <a:cubicBezTo>
                    <a:pt x="8007" y="9608"/>
                    <a:pt x="7437" y="9609"/>
                    <a:pt x="6863" y="9609"/>
                  </a:cubicBezTo>
                  <a:cubicBezTo>
                    <a:pt x="6632" y="9609"/>
                    <a:pt x="6400" y="9609"/>
                    <a:pt x="6167" y="9609"/>
                  </a:cubicBezTo>
                  <a:cubicBezTo>
                    <a:pt x="4321" y="9609"/>
                    <a:pt x="2456" y="9623"/>
                    <a:pt x="655" y="9875"/>
                  </a:cubicBezTo>
                  <a:cubicBezTo>
                    <a:pt x="669" y="9068"/>
                    <a:pt x="671" y="8257"/>
                    <a:pt x="665" y="7449"/>
                  </a:cubicBezTo>
                  <a:lnTo>
                    <a:pt x="665" y="7449"/>
                  </a:lnTo>
                  <a:cubicBezTo>
                    <a:pt x="2814" y="7639"/>
                    <a:pt x="4970" y="7704"/>
                    <a:pt x="7126" y="7704"/>
                  </a:cubicBezTo>
                  <a:cubicBezTo>
                    <a:pt x="10120" y="7704"/>
                    <a:pt x="13116" y="7578"/>
                    <a:pt x="16101" y="7481"/>
                  </a:cubicBezTo>
                  <a:cubicBezTo>
                    <a:pt x="18270" y="7411"/>
                    <a:pt x="20429" y="7369"/>
                    <a:pt x="22585" y="7369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2" y="1"/>
                  </a:cubicBezTo>
                  <a:cubicBezTo>
                    <a:pt x="28409" y="51"/>
                    <a:pt x="22805" y="116"/>
                    <a:pt x="17199" y="169"/>
                  </a:cubicBezTo>
                  <a:cubicBezTo>
                    <a:pt x="14435" y="197"/>
                    <a:pt x="11671" y="226"/>
                    <a:pt x="8908" y="256"/>
                  </a:cubicBezTo>
                  <a:cubicBezTo>
                    <a:pt x="8724" y="258"/>
                    <a:pt x="8541" y="259"/>
                    <a:pt x="8356" y="259"/>
                  </a:cubicBezTo>
                  <a:cubicBezTo>
                    <a:pt x="6834" y="259"/>
                    <a:pt x="5281" y="198"/>
                    <a:pt x="3738" y="198"/>
                  </a:cubicBezTo>
                  <a:cubicBezTo>
                    <a:pt x="2609" y="198"/>
                    <a:pt x="1486" y="231"/>
                    <a:pt x="386" y="345"/>
                  </a:cubicBezTo>
                  <a:cubicBezTo>
                    <a:pt x="333" y="351"/>
                    <a:pt x="303" y="383"/>
                    <a:pt x="295" y="423"/>
                  </a:cubicBezTo>
                  <a:cubicBezTo>
                    <a:pt x="231" y="458"/>
                    <a:pt x="180" y="518"/>
                    <a:pt x="178" y="612"/>
                  </a:cubicBezTo>
                  <a:cubicBezTo>
                    <a:pt x="96" y="3690"/>
                    <a:pt x="0" y="6863"/>
                    <a:pt x="323" y="9924"/>
                  </a:cubicBezTo>
                  <a:cubicBezTo>
                    <a:pt x="334" y="10031"/>
                    <a:pt x="419" y="10084"/>
                    <a:pt x="501" y="10084"/>
                  </a:cubicBezTo>
                  <a:cubicBezTo>
                    <a:pt x="502" y="10084"/>
                    <a:pt x="504" y="10084"/>
                    <a:pt x="506" y="10084"/>
                  </a:cubicBezTo>
                  <a:cubicBezTo>
                    <a:pt x="526" y="10107"/>
                    <a:pt x="554" y="10123"/>
                    <a:pt x="587" y="10127"/>
                  </a:cubicBezTo>
                  <a:cubicBezTo>
                    <a:pt x="1321" y="10187"/>
                    <a:pt x="2062" y="10209"/>
                    <a:pt x="2807" y="10209"/>
                  </a:cubicBezTo>
                  <a:cubicBezTo>
                    <a:pt x="4804" y="10209"/>
                    <a:pt x="6825" y="10048"/>
                    <a:pt x="8802" y="10014"/>
                  </a:cubicBezTo>
                  <a:cubicBezTo>
                    <a:pt x="11540" y="9968"/>
                    <a:pt x="14278" y="9942"/>
                    <a:pt x="17017" y="9938"/>
                  </a:cubicBezTo>
                  <a:cubicBezTo>
                    <a:pt x="17263" y="9938"/>
                    <a:pt x="17509" y="9938"/>
                    <a:pt x="17755" y="9938"/>
                  </a:cubicBezTo>
                  <a:cubicBezTo>
                    <a:pt x="22987" y="9938"/>
                    <a:pt x="28216" y="10034"/>
                    <a:pt x="33447" y="10153"/>
                  </a:cubicBezTo>
                  <a:cubicBezTo>
                    <a:pt x="33449" y="10153"/>
                    <a:pt x="33450" y="10153"/>
                    <a:pt x="33451" y="10153"/>
                  </a:cubicBezTo>
                  <a:cubicBezTo>
                    <a:pt x="33584" y="10153"/>
                    <a:pt x="33648" y="10050"/>
                    <a:pt x="33648" y="9948"/>
                  </a:cubicBezTo>
                  <a:cubicBezTo>
                    <a:pt x="33702" y="9901"/>
                    <a:pt x="33730" y="9791"/>
                    <a:pt x="33689" y="9714"/>
                  </a:cubicBezTo>
                  <a:cubicBezTo>
                    <a:pt x="32828" y="8177"/>
                    <a:pt x="31731" y="6638"/>
                    <a:pt x="30676" y="5254"/>
                  </a:cubicBezTo>
                  <a:lnTo>
                    <a:pt x="30883" y="5254"/>
                  </a:lnTo>
                  <a:lnTo>
                    <a:pt x="30883" y="5022"/>
                  </a:lnTo>
                  <a:lnTo>
                    <a:pt x="30625" y="5022"/>
                  </a:lnTo>
                  <a:cubicBezTo>
                    <a:pt x="31837" y="3637"/>
                    <a:pt x="32877" y="1982"/>
                    <a:pt x="34070" y="504"/>
                  </a:cubicBezTo>
                  <a:cubicBezTo>
                    <a:pt x="34120" y="441"/>
                    <a:pt x="34128" y="389"/>
                    <a:pt x="34109" y="326"/>
                  </a:cubicBezTo>
                  <a:cubicBezTo>
                    <a:pt x="34244" y="239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8"/>
            <p:cNvSpPr/>
            <p:nvPr/>
          </p:nvSpPr>
          <p:spPr>
            <a:xfrm>
              <a:off x="1670175" y="1648132"/>
              <a:ext cx="826025" cy="54000"/>
            </a:xfrm>
            <a:custGeom>
              <a:avLst/>
              <a:gdLst/>
              <a:ahLst/>
              <a:cxnLst/>
              <a:rect l="l" t="t" r="r" b="b"/>
              <a:pathLst>
                <a:path w="33041" h="2160" extrusionOk="0">
                  <a:moveTo>
                    <a:pt x="33041" y="0"/>
                  </a:moveTo>
                  <a:cubicBezTo>
                    <a:pt x="27555" y="48"/>
                    <a:pt x="22067" y="86"/>
                    <a:pt x="16581" y="120"/>
                  </a:cubicBezTo>
                  <a:cubicBezTo>
                    <a:pt x="13741" y="136"/>
                    <a:pt x="10898" y="147"/>
                    <a:pt x="8059" y="155"/>
                  </a:cubicBezTo>
                  <a:cubicBezTo>
                    <a:pt x="6246" y="158"/>
                    <a:pt x="4381" y="271"/>
                    <a:pt x="2537" y="271"/>
                  </a:cubicBezTo>
                  <a:cubicBezTo>
                    <a:pt x="1689" y="271"/>
                    <a:pt x="846" y="247"/>
                    <a:pt x="15" y="177"/>
                  </a:cubicBezTo>
                  <a:lnTo>
                    <a:pt x="15" y="177"/>
                  </a:lnTo>
                  <a:cubicBezTo>
                    <a:pt x="19" y="197"/>
                    <a:pt x="25" y="215"/>
                    <a:pt x="23" y="235"/>
                  </a:cubicBezTo>
                  <a:cubicBezTo>
                    <a:pt x="7" y="877"/>
                    <a:pt x="3" y="1517"/>
                    <a:pt x="1" y="2159"/>
                  </a:cubicBezTo>
                  <a:cubicBezTo>
                    <a:pt x="15" y="2145"/>
                    <a:pt x="31" y="2136"/>
                    <a:pt x="53" y="2136"/>
                  </a:cubicBezTo>
                  <a:cubicBezTo>
                    <a:pt x="5286" y="1911"/>
                    <a:pt x="10545" y="2006"/>
                    <a:pt x="15781" y="1937"/>
                  </a:cubicBezTo>
                  <a:cubicBezTo>
                    <a:pt x="21024" y="1867"/>
                    <a:pt x="26265" y="1743"/>
                    <a:pt x="31508" y="1688"/>
                  </a:cubicBezTo>
                  <a:cubicBezTo>
                    <a:pt x="31571" y="1688"/>
                    <a:pt x="31607" y="1724"/>
                    <a:pt x="31621" y="1768"/>
                  </a:cubicBezTo>
                  <a:cubicBezTo>
                    <a:pt x="32090" y="1168"/>
                    <a:pt x="32573" y="579"/>
                    <a:pt x="3304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8"/>
            <p:cNvSpPr/>
            <p:nvPr/>
          </p:nvSpPr>
          <p:spPr>
            <a:xfrm>
              <a:off x="1670700" y="1766032"/>
              <a:ext cx="772650" cy="58625"/>
            </a:xfrm>
            <a:custGeom>
              <a:avLst/>
              <a:gdLst/>
              <a:ahLst/>
              <a:cxnLst/>
              <a:rect l="l" t="t" r="r" b="b"/>
              <a:pathLst>
                <a:path w="30906" h="2345" extrusionOk="0">
                  <a:moveTo>
                    <a:pt x="301" y="0"/>
                  </a:moveTo>
                  <a:cubicBezTo>
                    <a:pt x="282" y="0"/>
                    <a:pt x="262" y="2"/>
                    <a:pt x="243" y="4"/>
                  </a:cubicBezTo>
                  <a:cubicBezTo>
                    <a:pt x="153" y="10"/>
                    <a:pt x="76" y="57"/>
                    <a:pt x="0" y="98"/>
                  </a:cubicBezTo>
                  <a:cubicBezTo>
                    <a:pt x="10" y="777"/>
                    <a:pt x="18" y="1456"/>
                    <a:pt x="24" y="2135"/>
                  </a:cubicBezTo>
                  <a:cubicBezTo>
                    <a:pt x="2402" y="2270"/>
                    <a:pt x="4778" y="2322"/>
                    <a:pt x="7154" y="2322"/>
                  </a:cubicBezTo>
                  <a:cubicBezTo>
                    <a:pt x="9922" y="2322"/>
                    <a:pt x="12691" y="2252"/>
                    <a:pt x="15463" y="2160"/>
                  </a:cubicBezTo>
                  <a:cubicBezTo>
                    <a:pt x="18122" y="2072"/>
                    <a:pt x="20805" y="1965"/>
                    <a:pt x="23486" y="1965"/>
                  </a:cubicBezTo>
                  <a:cubicBezTo>
                    <a:pt x="25970" y="1965"/>
                    <a:pt x="28450" y="2057"/>
                    <a:pt x="30906" y="2344"/>
                  </a:cubicBezTo>
                  <a:cubicBezTo>
                    <a:pt x="30427" y="1656"/>
                    <a:pt x="29965" y="957"/>
                    <a:pt x="29510" y="267"/>
                  </a:cubicBezTo>
                  <a:cubicBezTo>
                    <a:pt x="29501" y="253"/>
                    <a:pt x="29494" y="239"/>
                    <a:pt x="29490" y="225"/>
                  </a:cubicBezTo>
                  <a:cubicBezTo>
                    <a:pt x="27736" y="229"/>
                    <a:pt x="25982" y="231"/>
                    <a:pt x="24229" y="231"/>
                  </a:cubicBezTo>
                  <a:cubicBezTo>
                    <a:pt x="21215" y="231"/>
                    <a:pt x="18201" y="226"/>
                    <a:pt x="15188" y="223"/>
                  </a:cubicBezTo>
                  <a:cubicBezTo>
                    <a:pt x="15101" y="223"/>
                    <a:pt x="15014" y="223"/>
                    <a:pt x="14927" y="223"/>
                  </a:cubicBezTo>
                  <a:cubicBezTo>
                    <a:pt x="11876" y="223"/>
                    <a:pt x="8820" y="267"/>
                    <a:pt x="5767" y="267"/>
                  </a:cubicBezTo>
                  <a:cubicBezTo>
                    <a:pt x="3901" y="267"/>
                    <a:pt x="2037" y="250"/>
                    <a:pt x="175" y="197"/>
                  </a:cubicBezTo>
                  <a:cubicBezTo>
                    <a:pt x="65" y="195"/>
                    <a:pt x="65" y="29"/>
                    <a:pt x="175" y="24"/>
                  </a:cubicBezTo>
                  <a:cubicBezTo>
                    <a:pt x="263" y="22"/>
                    <a:pt x="348" y="22"/>
                    <a:pt x="437" y="20"/>
                  </a:cubicBezTo>
                  <a:cubicBezTo>
                    <a:pt x="392" y="7"/>
                    <a:pt x="347" y="0"/>
                    <a:pt x="30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58"/>
          <p:cNvGrpSpPr/>
          <p:nvPr/>
        </p:nvGrpSpPr>
        <p:grpSpPr>
          <a:xfrm flipH="1">
            <a:off x="2305075" y="1961732"/>
            <a:ext cx="856125" cy="255250"/>
            <a:chOff x="1654725" y="1638707"/>
            <a:chExt cx="856125" cy="255250"/>
          </a:xfrm>
        </p:grpSpPr>
        <p:sp>
          <p:nvSpPr>
            <p:cNvPr id="2320" name="Google Shape;2320;p58"/>
            <p:cNvSpPr/>
            <p:nvPr/>
          </p:nvSpPr>
          <p:spPr>
            <a:xfrm>
              <a:off x="1671100" y="1822932"/>
              <a:ext cx="815400" cy="62700"/>
            </a:xfrm>
            <a:custGeom>
              <a:avLst/>
              <a:gdLst/>
              <a:ahLst/>
              <a:cxnLst/>
              <a:rect l="l" t="t" r="r" b="b"/>
              <a:pathLst>
                <a:path w="32616" h="2508" extrusionOk="0">
                  <a:moveTo>
                    <a:pt x="21935" y="1"/>
                  </a:moveTo>
                  <a:cubicBezTo>
                    <a:pt x="19777" y="1"/>
                    <a:pt x="17617" y="42"/>
                    <a:pt x="15447" y="112"/>
                  </a:cubicBezTo>
                  <a:cubicBezTo>
                    <a:pt x="12462" y="209"/>
                    <a:pt x="9466" y="335"/>
                    <a:pt x="6472" y="335"/>
                  </a:cubicBezTo>
                  <a:cubicBezTo>
                    <a:pt x="4315" y="335"/>
                    <a:pt x="2159" y="270"/>
                    <a:pt x="10" y="80"/>
                  </a:cubicBezTo>
                  <a:lnTo>
                    <a:pt x="10" y="80"/>
                  </a:lnTo>
                  <a:cubicBezTo>
                    <a:pt x="16" y="889"/>
                    <a:pt x="14" y="1699"/>
                    <a:pt x="0" y="2507"/>
                  </a:cubicBezTo>
                  <a:cubicBezTo>
                    <a:pt x="1805" y="2254"/>
                    <a:pt x="3675" y="2240"/>
                    <a:pt x="5526" y="2240"/>
                  </a:cubicBezTo>
                  <a:cubicBezTo>
                    <a:pt x="5752" y="2240"/>
                    <a:pt x="5977" y="2240"/>
                    <a:pt x="6202" y="2240"/>
                  </a:cubicBezTo>
                  <a:cubicBezTo>
                    <a:pt x="6778" y="2240"/>
                    <a:pt x="7351" y="2239"/>
                    <a:pt x="7918" y="2230"/>
                  </a:cubicBezTo>
                  <a:cubicBezTo>
                    <a:pt x="10656" y="2184"/>
                    <a:pt x="13394" y="2156"/>
                    <a:pt x="16133" y="2149"/>
                  </a:cubicBezTo>
                  <a:cubicBezTo>
                    <a:pt x="16699" y="2148"/>
                    <a:pt x="17266" y="2147"/>
                    <a:pt x="17832" y="2147"/>
                  </a:cubicBezTo>
                  <a:cubicBezTo>
                    <a:pt x="22761" y="2147"/>
                    <a:pt x="27692" y="2204"/>
                    <a:pt x="32616" y="2364"/>
                  </a:cubicBezTo>
                  <a:cubicBezTo>
                    <a:pt x="32063" y="1703"/>
                    <a:pt x="31540" y="1001"/>
                    <a:pt x="31039" y="285"/>
                  </a:cubicBezTo>
                  <a:cubicBezTo>
                    <a:pt x="27996" y="83"/>
                    <a:pt x="24968" y="1"/>
                    <a:pt x="21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8"/>
            <p:cNvSpPr/>
            <p:nvPr/>
          </p:nvSpPr>
          <p:spPr>
            <a:xfrm>
              <a:off x="1670225" y="1696532"/>
              <a:ext cx="787250" cy="69875"/>
            </a:xfrm>
            <a:custGeom>
              <a:avLst/>
              <a:gdLst/>
              <a:ahLst/>
              <a:cxnLst/>
              <a:rect l="l" t="t" r="r" b="b"/>
              <a:pathLst>
                <a:path w="31490" h="2795" extrusionOk="0">
                  <a:moveTo>
                    <a:pt x="31490" y="1"/>
                  </a:moveTo>
                  <a:lnTo>
                    <a:pt x="31490" y="1"/>
                  </a:lnTo>
                  <a:cubicBezTo>
                    <a:pt x="26255" y="160"/>
                    <a:pt x="21016" y="211"/>
                    <a:pt x="15779" y="273"/>
                  </a:cubicBezTo>
                  <a:cubicBezTo>
                    <a:pt x="12118" y="319"/>
                    <a:pt x="8443" y="422"/>
                    <a:pt x="4774" y="422"/>
                  </a:cubicBezTo>
                  <a:cubicBezTo>
                    <a:pt x="3198" y="422"/>
                    <a:pt x="1623" y="403"/>
                    <a:pt x="51" y="352"/>
                  </a:cubicBezTo>
                  <a:cubicBezTo>
                    <a:pt x="29" y="352"/>
                    <a:pt x="13" y="343"/>
                    <a:pt x="1" y="331"/>
                  </a:cubicBezTo>
                  <a:lnTo>
                    <a:pt x="1" y="331"/>
                  </a:lnTo>
                  <a:cubicBezTo>
                    <a:pt x="1" y="1093"/>
                    <a:pt x="7" y="1858"/>
                    <a:pt x="17" y="2619"/>
                  </a:cubicBezTo>
                  <a:cubicBezTo>
                    <a:pt x="77" y="2600"/>
                    <a:pt x="143" y="2590"/>
                    <a:pt x="208" y="2590"/>
                  </a:cubicBezTo>
                  <a:cubicBezTo>
                    <a:pt x="220" y="2590"/>
                    <a:pt x="232" y="2591"/>
                    <a:pt x="243" y="2591"/>
                  </a:cubicBezTo>
                  <a:cubicBezTo>
                    <a:pt x="400" y="2603"/>
                    <a:pt x="516" y="2684"/>
                    <a:pt x="617" y="2794"/>
                  </a:cubicBezTo>
                  <a:cubicBezTo>
                    <a:pt x="2329" y="2751"/>
                    <a:pt x="4042" y="2737"/>
                    <a:pt x="5755" y="2737"/>
                  </a:cubicBezTo>
                  <a:cubicBezTo>
                    <a:pt x="8795" y="2737"/>
                    <a:pt x="11836" y="2781"/>
                    <a:pt x="14873" y="2781"/>
                  </a:cubicBezTo>
                  <a:cubicBezTo>
                    <a:pt x="14984" y="2781"/>
                    <a:pt x="15096" y="2781"/>
                    <a:pt x="15207" y="2781"/>
                  </a:cubicBezTo>
                  <a:cubicBezTo>
                    <a:pt x="18271" y="2779"/>
                    <a:pt x="21335" y="2774"/>
                    <a:pt x="24399" y="2774"/>
                  </a:cubicBezTo>
                  <a:cubicBezTo>
                    <a:pt x="26122" y="2774"/>
                    <a:pt x="27844" y="2776"/>
                    <a:pt x="29567" y="2781"/>
                  </a:cubicBezTo>
                  <a:cubicBezTo>
                    <a:pt x="29595" y="2760"/>
                    <a:pt x="29624" y="2744"/>
                    <a:pt x="29659" y="2735"/>
                  </a:cubicBezTo>
                  <a:cubicBezTo>
                    <a:pt x="30174" y="1782"/>
                    <a:pt x="30813" y="878"/>
                    <a:pt x="3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8"/>
            <p:cNvSpPr/>
            <p:nvPr/>
          </p:nvSpPr>
          <p:spPr>
            <a:xfrm>
              <a:off x="1654725" y="1638707"/>
              <a:ext cx="856125" cy="255250"/>
            </a:xfrm>
            <a:custGeom>
              <a:avLst/>
              <a:gdLst/>
              <a:ahLst/>
              <a:cxnLst/>
              <a:rect l="l" t="t" r="r" b="b"/>
              <a:pathLst>
                <a:path w="34245" h="10210" extrusionOk="0">
                  <a:moveTo>
                    <a:pt x="33659" y="377"/>
                  </a:moveTo>
                  <a:lnTo>
                    <a:pt x="33659" y="377"/>
                  </a:lnTo>
                  <a:cubicBezTo>
                    <a:pt x="33191" y="956"/>
                    <a:pt x="32708" y="1545"/>
                    <a:pt x="32239" y="2145"/>
                  </a:cubicBezTo>
                  <a:cubicBezTo>
                    <a:pt x="32225" y="2101"/>
                    <a:pt x="32189" y="2065"/>
                    <a:pt x="32126" y="2065"/>
                  </a:cubicBezTo>
                  <a:cubicBezTo>
                    <a:pt x="26883" y="2119"/>
                    <a:pt x="21642" y="2244"/>
                    <a:pt x="16399" y="2314"/>
                  </a:cubicBezTo>
                  <a:cubicBezTo>
                    <a:pt x="11164" y="2383"/>
                    <a:pt x="5904" y="2288"/>
                    <a:pt x="671" y="2513"/>
                  </a:cubicBezTo>
                  <a:cubicBezTo>
                    <a:pt x="649" y="2513"/>
                    <a:pt x="633" y="2521"/>
                    <a:pt x="619" y="2535"/>
                  </a:cubicBezTo>
                  <a:cubicBezTo>
                    <a:pt x="621" y="1894"/>
                    <a:pt x="625" y="1254"/>
                    <a:pt x="641" y="612"/>
                  </a:cubicBezTo>
                  <a:cubicBezTo>
                    <a:pt x="643" y="592"/>
                    <a:pt x="637" y="573"/>
                    <a:pt x="633" y="554"/>
                  </a:cubicBezTo>
                  <a:lnTo>
                    <a:pt x="633" y="554"/>
                  </a:lnTo>
                  <a:cubicBezTo>
                    <a:pt x="1464" y="624"/>
                    <a:pt x="2307" y="648"/>
                    <a:pt x="3155" y="648"/>
                  </a:cubicBezTo>
                  <a:cubicBezTo>
                    <a:pt x="4999" y="648"/>
                    <a:pt x="6864" y="535"/>
                    <a:pt x="8677" y="532"/>
                  </a:cubicBezTo>
                  <a:cubicBezTo>
                    <a:pt x="11516" y="524"/>
                    <a:pt x="14359" y="513"/>
                    <a:pt x="17199" y="497"/>
                  </a:cubicBezTo>
                  <a:cubicBezTo>
                    <a:pt x="22685" y="463"/>
                    <a:pt x="28173" y="425"/>
                    <a:pt x="33659" y="377"/>
                  </a:cubicBezTo>
                  <a:close/>
                  <a:moveTo>
                    <a:pt x="32110" y="2314"/>
                  </a:moveTo>
                  <a:lnTo>
                    <a:pt x="32110" y="2314"/>
                  </a:lnTo>
                  <a:cubicBezTo>
                    <a:pt x="31433" y="3192"/>
                    <a:pt x="30794" y="4095"/>
                    <a:pt x="30279" y="5048"/>
                  </a:cubicBezTo>
                  <a:cubicBezTo>
                    <a:pt x="30244" y="5057"/>
                    <a:pt x="30215" y="5073"/>
                    <a:pt x="30187" y="5095"/>
                  </a:cubicBezTo>
                  <a:cubicBezTo>
                    <a:pt x="28398" y="5089"/>
                    <a:pt x="26609" y="5088"/>
                    <a:pt x="24821" y="5088"/>
                  </a:cubicBezTo>
                  <a:cubicBezTo>
                    <a:pt x="21823" y="5088"/>
                    <a:pt x="18825" y="5093"/>
                    <a:pt x="15827" y="5095"/>
                  </a:cubicBezTo>
                  <a:cubicBezTo>
                    <a:pt x="15738" y="5095"/>
                    <a:pt x="15648" y="5095"/>
                    <a:pt x="15559" y="5095"/>
                  </a:cubicBezTo>
                  <a:cubicBezTo>
                    <a:pt x="12507" y="5095"/>
                    <a:pt x="9450" y="5050"/>
                    <a:pt x="6396" y="5050"/>
                  </a:cubicBezTo>
                  <a:cubicBezTo>
                    <a:pt x="4675" y="5050"/>
                    <a:pt x="2955" y="5064"/>
                    <a:pt x="1237" y="5108"/>
                  </a:cubicBezTo>
                  <a:cubicBezTo>
                    <a:pt x="1136" y="4997"/>
                    <a:pt x="1020" y="4916"/>
                    <a:pt x="863" y="4904"/>
                  </a:cubicBezTo>
                  <a:cubicBezTo>
                    <a:pt x="852" y="4904"/>
                    <a:pt x="840" y="4903"/>
                    <a:pt x="828" y="4903"/>
                  </a:cubicBezTo>
                  <a:cubicBezTo>
                    <a:pt x="763" y="4903"/>
                    <a:pt x="697" y="4913"/>
                    <a:pt x="637" y="4932"/>
                  </a:cubicBezTo>
                  <a:cubicBezTo>
                    <a:pt x="627" y="4171"/>
                    <a:pt x="621" y="3407"/>
                    <a:pt x="621" y="2644"/>
                  </a:cubicBezTo>
                  <a:lnTo>
                    <a:pt x="621" y="2644"/>
                  </a:lnTo>
                  <a:cubicBezTo>
                    <a:pt x="633" y="2656"/>
                    <a:pt x="649" y="2665"/>
                    <a:pt x="671" y="2665"/>
                  </a:cubicBezTo>
                  <a:cubicBezTo>
                    <a:pt x="2244" y="2717"/>
                    <a:pt x="3820" y="2736"/>
                    <a:pt x="5397" y="2736"/>
                  </a:cubicBezTo>
                  <a:cubicBezTo>
                    <a:pt x="9065" y="2736"/>
                    <a:pt x="12739" y="2632"/>
                    <a:pt x="16399" y="2586"/>
                  </a:cubicBezTo>
                  <a:cubicBezTo>
                    <a:pt x="21636" y="2524"/>
                    <a:pt x="26875" y="2473"/>
                    <a:pt x="32110" y="2314"/>
                  </a:cubicBezTo>
                  <a:close/>
                  <a:moveTo>
                    <a:pt x="942" y="5093"/>
                  </a:moveTo>
                  <a:cubicBezTo>
                    <a:pt x="988" y="5093"/>
                    <a:pt x="1032" y="5099"/>
                    <a:pt x="1076" y="5113"/>
                  </a:cubicBezTo>
                  <a:cubicBezTo>
                    <a:pt x="987" y="5115"/>
                    <a:pt x="902" y="5115"/>
                    <a:pt x="814" y="5117"/>
                  </a:cubicBezTo>
                  <a:cubicBezTo>
                    <a:pt x="704" y="5121"/>
                    <a:pt x="704" y="5288"/>
                    <a:pt x="814" y="5290"/>
                  </a:cubicBezTo>
                  <a:cubicBezTo>
                    <a:pt x="2676" y="5343"/>
                    <a:pt x="4540" y="5360"/>
                    <a:pt x="6406" y="5360"/>
                  </a:cubicBezTo>
                  <a:cubicBezTo>
                    <a:pt x="9459" y="5360"/>
                    <a:pt x="12515" y="5316"/>
                    <a:pt x="15566" y="5316"/>
                  </a:cubicBezTo>
                  <a:cubicBezTo>
                    <a:pt x="15653" y="5316"/>
                    <a:pt x="15740" y="5316"/>
                    <a:pt x="15827" y="5316"/>
                  </a:cubicBezTo>
                  <a:cubicBezTo>
                    <a:pt x="18911" y="5319"/>
                    <a:pt x="21997" y="5324"/>
                    <a:pt x="25082" y="5324"/>
                  </a:cubicBezTo>
                  <a:cubicBezTo>
                    <a:pt x="26764" y="5324"/>
                    <a:pt x="28447" y="5322"/>
                    <a:pt x="30129" y="5318"/>
                  </a:cubicBezTo>
                  <a:cubicBezTo>
                    <a:pt x="30133" y="5332"/>
                    <a:pt x="30141" y="5346"/>
                    <a:pt x="30149" y="5360"/>
                  </a:cubicBezTo>
                  <a:cubicBezTo>
                    <a:pt x="30604" y="6050"/>
                    <a:pt x="31066" y="6749"/>
                    <a:pt x="31545" y="7437"/>
                  </a:cubicBezTo>
                  <a:cubicBezTo>
                    <a:pt x="29091" y="7150"/>
                    <a:pt x="26612" y="7057"/>
                    <a:pt x="24130" y="7057"/>
                  </a:cubicBezTo>
                  <a:cubicBezTo>
                    <a:pt x="21448" y="7057"/>
                    <a:pt x="18762" y="7165"/>
                    <a:pt x="16102" y="7253"/>
                  </a:cubicBezTo>
                  <a:cubicBezTo>
                    <a:pt x="13333" y="7344"/>
                    <a:pt x="10568" y="7415"/>
                    <a:pt x="7802" y="7415"/>
                  </a:cubicBezTo>
                  <a:cubicBezTo>
                    <a:pt x="5423" y="7415"/>
                    <a:pt x="3043" y="7363"/>
                    <a:pt x="663" y="7227"/>
                  </a:cubicBezTo>
                  <a:cubicBezTo>
                    <a:pt x="657" y="6549"/>
                    <a:pt x="649" y="5870"/>
                    <a:pt x="639" y="5191"/>
                  </a:cubicBezTo>
                  <a:cubicBezTo>
                    <a:pt x="715" y="5149"/>
                    <a:pt x="792" y="5103"/>
                    <a:pt x="882" y="5097"/>
                  </a:cubicBezTo>
                  <a:cubicBezTo>
                    <a:pt x="902" y="5094"/>
                    <a:pt x="922" y="5093"/>
                    <a:pt x="942" y="5093"/>
                  </a:cubicBezTo>
                  <a:close/>
                  <a:moveTo>
                    <a:pt x="22585" y="7369"/>
                  </a:moveTo>
                  <a:cubicBezTo>
                    <a:pt x="25619" y="7369"/>
                    <a:pt x="28649" y="7452"/>
                    <a:pt x="31694" y="7654"/>
                  </a:cubicBezTo>
                  <a:cubicBezTo>
                    <a:pt x="32195" y="8370"/>
                    <a:pt x="32716" y="9072"/>
                    <a:pt x="33271" y="9733"/>
                  </a:cubicBezTo>
                  <a:cubicBezTo>
                    <a:pt x="28313" y="9572"/>
                    <a:pt x="23348" y="9515"/>
                    <a:pt x="18384" y="9515"/>
                  </a:cubicBezTo>
                  <a:cubicBezTo>
                    <a:pt x="17852" y="9515"/>
                    <a:pt x="17320" y="9516"/>
                    <a:pt x="16787" y="9517"/>
                  </a:cubicBezTo>
                  <a:cubicBezTo>
                    <a:pt x="14049" y="9525"/>
                    <a:pt x="11311" y="9553"/>
                    <a:pt x="8572" y="9599"/>
                  </a:cubicBezTo>
                  <a:cubicBezTo>
                    <a:pt x="8007" y="9608"/>
                    <a:pt x="7437" y="9609"/>
                    <a:pt x="6863" y="9609"/>
                  </a:cubicBezTo>
                  <a:cubicBezTo>
                    <a:pt x="6632" y="9609"/>
                    <a:pt x="6400" y="9609"/>
                    <a:pt x="6167" y="9609"/>
                  </a:cubicBezTo>
                  <a:cubicBezTo>
                    <a:pt x="4321" y="9609"/>
                    <a:pt x="2456" y="9623"/>
                    <a:pt x="655" y="9875"/>
                  </a:cubicBezTo>
                  <a:cubicBezTo>
                    <a:pt x="669" y="9068"/>
                    <a:pt x="671" y="8257"/>
                    <a:pt x="665" y="7449"/>
                  </a:cubicBezTo>
                  <a:lnTo>
                    <a:pt x="665" y="7449"/>
                  </a:lnTo>
                  <a:cubicBezTo>
                    <a:pt x="2814" y="7639"/>
                    <a:pt x="4970" y="7704"/>
                    <a:pt x="7126" y="7704"/>
                  </a:cubicBezTo>
                  <a:cubicBezTo>
                    <a:pt x="10120" y="7704"/>
                    <a:pt x="13116" y="7578"/>
                    <a:pt x="16101" y="7481"/>
                  </a:cubicBezTo>
                  <a:cubicBezTo>
                    <a:pt x="18270" y="7411"/>
                    <a:pt x="20429" y="7369"/>
                    <a:pt x="22585" y="7369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2" y="1"/>
                  </a:cubicBezTo>
                  <a:cubicBezTo>
                    <a:pt x="28409" y="51"/>
                    <a:pt x="22805" y="116"/>
                    <a:pt x="17199" y="169"/>
                  </a:cubicBezTo>
                  <a:cubicBezTo>
                    <a:pt x="14435" y="197"/>
                    <a:pt x="11671" y="226"/>
                    <a:pt x="8908" y="256"/>
                  </a:cubicBezTo>
                  <a:cubicBezTo>
                    <a:pt x="8724" y="258"/>
                    <a:pt x="8541" y="259"/>
                    <a:pt x="8356" y="259"/>
                  </a:cubicBezTo>
                  <a:cubicBezTo>
                    <a:pt x="6834" y="259"/>
                    <a:pt x="5281" y="198"/>
                    <a:pt x="3738" y="198"/>
                  </a:cubicBezTo>
                  <a:cubicBezTo>
                    <a:pt x="2609" y="198"/>
                    <a:pt x="1486" y="231"/>
                    <a:pt x="386" y="345"/>
                  </a:cubicBezTo>
                  <a:cubicBezTo>
                    <a:pt x="333" y="351"/>
                    <a:pt x="303" y="383"/>
                    <a:pt x="295" y="423"/>
                  </a:cubicBezTo>
                  <a:cubicBezTo>
                    <a:pt x="231" y="458"/>
                    <a:pt x="180" y="518"/>
                    <a:pt x="178" y="612"/>
                  </a:cubicBezTo>
                  <a:cubicBezTo>
                    <a:pt x="96" y="3690"/>
                    <a:pt x="0" y="6863"/>
                    <a:pt x="323" y="9924"/>
                  </a:cubicBezTo>
                  <a:cubicBezTo>
                    <a:pt x="334" y="10031"/>
                    <a:pt x="419" y="10084"/>
                    <a:pt x="501" y="10084"/>
                  </a:cubicBezTo>
                  <a:cubicBezTo>
                    <a:pt x="502" y="10084"/>
                    <a:pt x="504" y="10084"/>
                    <a:pt x="506" y="10084"/>
                  </a:cubicBezTo>
                  <a:cubicBezTo>
                    <a:pt x="526" y="10107"/>
                    <a:pt x="554" y="10123"/>
                    <a:pt x="587" y="10127"/>
                  </a:cubicBezTo>
                  <a:cubicBezTo>
                    <a:pt x="1321" y="10187"/>
                    <a:pt x="2062" y="10209"/>
                    <a:pt x="2807" y="10209"/>
                  </a:cubicBezTo>
                  <a:cubicBezTo>
                    <a:pt x="4804" y="10209"/>
                    <a:pt x="6825" y="10048"/>
                    <a:pt x="8802" y="10014"/>
                  </a:cubicBezTo>
                  <a:cubicBezTo>
                    <a:pt x="11540" y="9968"/>
                    <a:pt x="14278" y="9942"/>
                    <a:pt x="17017" y="9938"/>
                  </a:cubicBezTo>
                  <a:cubicBezTo>
                    <a:pt x="17263" y="9938"/>
                    <a:pt x="17509" y="9938"/>
                    <a:pt x="17755" y="9938"/>
                  </a:cubicBezTo>
                  <a:cubicBezTo>
                    <a:pt x="22987" y="9938"/>
                    <a:pt x="28216" y="10034"/>
                    <a:pt x="33447" y="10153"/>
                  </a:cubicBezTo>
                  <a:cubicBezTo>
                    <a:pt x="33449" y="10153"/>
                    <a:pt x="33450" y="10153"/>
                    <a:pt x="33451" y="10153"/>
                  </a:cubicBezTo>
                  <a:cubicBezTo>
                    <a:pt x="33584" y="10153"/>
                    <a:pt x="33648" y="10050"/>
                    <a:pt x="33648" y="9948"/>
                  </a:cubicBezTo>
                  <a:cubicBezTo>
                    <a:pt x="33702" y="9901"/>
                    <a:pt x="33730" y="9791"/>
                    <a:pt x="33689" y="9714"/>
                  </a:cubicBezTo>
                  <a:cubicBezTo>
                    <a:pt x="32828" y="8177"/>
                    <a:pt x="31731" y="6638"/>
                    <a:pt x="30676" y="5254"/>
                  </a:cubicBezTo>
                  <a:lnTo>
                    <a:pt x="30883" y="5254"/>
                  </a:lnTo>
                  <a:lnTo>
                    <a:pt x="30883" y="5022"/>
                  </a:lnTo>
                  <a:lnTo>
                    <a:pt x="30625" y="5022"/>
                  </a:lnTo>
                  <a:cubicBezTo>
                    <a:pt x="31837" y="3637"/>
                    <a:pt x="32877" y="1982"/>
                    <a:pt x="34070" y="504"/>
                  </a:cubicBezTo>
                  <a:cubicBezTo>
                    <a:pt x="34120" y="441"/>
                    <a:pt x="34128" y="389"/>
                    <a:pt x="34109" y="326"/>
                  </a:cubicBezTo>
                  <a:cubicBezTo>
                    <a:pt x="34244" y="239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8"/>
            <p:cNvSpPr/>
            <p:nvPr/>
          </p:nvSpPr>
          <p:spPr>
            <a:xfrm>
              <a:off x="1670175" y="1648132"/>
              <a:ext cx="826025" cy="54000"/>
            </a:xfrm>
            <a:custGeom>
              <a:avLst/>
              <a:gdLst/>
              <a:ahLst/>
              <a:cxnLst/>
              <a:rect l="l" t="t" r="r" b="b"/>
              <a:pathLst>
                <a:path w="33041" h="2160" extrusionOk="0">
                  <a:moveTo>
                    <a:pt x="33041" y="0"/>
                  </a:moveTo>
                  <a:cubicBezTo>
                    <a:pt x="27555" y="48"/>
                    <a:pt x="22067" y="86"/>
                    <a:pt x="16581" y="120"/>
                  </a:cubicBezTo>
                  <a:cubicBezTo>
                    <a:pt x="13741" y="136"/>
                    <a:pt x="10898" y="147"/>
                    <a:pt x="8059" y="155"/>
                  </a:cubicBezTo>
                  <a:cubicBezTo>
                    <a:pt x="6246" y="158"/>
                    <a:pt x="4381" y="271"/>
                    <a:pt x="2537" y="271"/>
                  </a:cubicBezTo>
                  <a:cubicBezTo>
                    <a:pt x="1689" y="271"/>
                    <a:pt x="846" y="247"/>
                    <a:pt x="15" y="177"/>
                  </a:cubicBezTo>
                  <a:lnTo>
                    <a:pt x="15" y="177"/>
                  </a:lnTo>
                  <a:cubicBezTo>
                    <a:pt x="19" y="197"/>
                    <a:pt x="25" y="215"/>
                    <a:pt x="23" y="235"/>
                  </a:cubicBezTo>
                  <a:cubicBezTo>
                    <a:pt x="7" y="877"/>
                    <a:pt x="3" y="1517"/>
                    <a:pt x="1" y="2159"/>
                  </a:cubicBezTo>
                  <a:cubicBezTo>
                    <a:pt x="15" y="2145"/>
                    <a:pt x="31" y="2136"/>
                    <a:pt x="53" y="2136"/>
                  </a:cubicBezTo>
                  <a:cubicBezTo>
                    <a:pt x="5286" y="1911"/>
                    <a:pt x="10545" y="2006"/>
                    <a:pt x="15781" y="1937"/>
                  </a:cubicBezTo>
                  <a:cubicBezTo>
                    <a:pt x="21024" y="1867"/>
                    <a:pt x="26265" y="1743"/>
                    <a:pt x="31508" y="1688"/>
                  </a:cubicBezTo>
                  <a:cubicBezTo>
                    <a:pt x="31571" y="1688"/>
                    <a:pt x="31607" y="1724"/>
                    <a:pt x="31621" y="1768"/>
                  </a:cubicBezTo>
                  <a:cubicBezTo>
                    <a:pt x="32090" y="1168"/>
                    <a:pt x="32573" y="579"/>
                    <a:pt x="3304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8"/>
            <p:cNvSpPr/>
            <p:nvPr/>
          </p:nvSpPr>
          <p:spPr>
            <a:xfrm>
              <a:off x="1670700" y="1766032"/>
              <a:ext cx="772650" cy="58625"/>
            </a:xfrm>
            <a:custGeom>
              <a:avLst/>
              <a:gdLst/>
              <a:ahLst/>
              <a:cxnLst/>
              <a:rect l="l" t="t" r="r" b="b"/>
              <a:pathLst>
                <a:path w="30906" h="2345" extrusionOk="0">
                  <a:moveTo>
                    <a:pt x="301" y="0"/>
                  </a:moveTo>
                  <a:cubicBezTo>
                    <a:pt x="282" y="0"/>
                    <a:pt x="262" y="2"/>
                    <a:pt x="243" y="4"/>
                  </a:cubicBezTo>
                  <a:cubicBezTo>
                    <a:pt x="153" y="10"/>
                    <a:pt x="76" y="57"/>
                    <a:pt x="0" y="98"/>
                  </a:cubicBezTo>
                  <a:cubicBezTo>
                    <a:pt x="10" y="777"/>
                    <a:pt x="18" y="1456"/>
                    <a:pt x="24" y="2135"/>
                  </a:cubicBezTo>
                  <a:cubicBezTo>
                    <a:pt x="2402" y="2270"/>
                    <a:pt x="4778" y="2322"/>
                    <a:pt x="7154" y="2322"/>
                  </a:cubicBezTo>
                  <a:cubicBezTo>
                    <a:pt x="9922" y="2322"/>
                    <a:pt x="12691" y="2252"/>
                    <a:pt x="15463" y="2160"/>
                  </a:cubicBezTo>
                  <a:cubicBezTo>
                    <a:pt x="18122" y="2072"/>
                    <a:pt x="20805" y="1965"/>
                    <a:pt x="23486" y="1965"/>
                  </a:cubicBezTo>
                  <a:cubicBezTo>
                    <a:pt x="25970" y="1965"/>
                    <a:pt x="28450" y="2057"/>
                    <a:pt x="30906" y="2344"/>
                  </a:cubicBezTo>
                  <a:cubicBezTo>
                    <a:pt x="30427" y="1656"/>
                    <a:pt x="29965" y="957"/>
                    <a:pt x="29510" y="267"/>
                  </a:cubicBezTo>
                  <a:cubicBezTo>
                    <a:pt x="29501" y="253"/>
                    <a:pt x="29494" y="239"/>
                    <a:pt x="29490" y="225"/>
                  </a:cubicBezTo>
                  <a:cubicBezTo>
                    <a:pt x="27736" y="229"/>
                    <a:pt x="25982" y="231"/>
                    <a:pt x="24229" y="231"/>
                  </a:cubicBezTo>
                  <a:cubicBezTo>
                    <a:pt x="21215" y="231"/>
                    <a:pt x="18201" y="226"/>
                    <a:pt x="15188" y="223"/>
                  </a:cubicBezTo>
                  <a:cubicBezTo>
                    <a:pt x="15101" y="223"/>
                    <a:pt x="15014" y="223"/>
                    <a:pt x="14927" y="223"/>
                  </a:cubicBezTo>
                  <a:cubicBezTo>
                    <a:pt x="11876" y="223"/>
                    <a:pt x="8820" y="267"/>
                    <a:pt x="5767" y="267"/>
                  </a:cubicBezTo>
                  <a:cubicBezTo>
                    <a:pt x="3901" y="267"/>
                    <a:pt x="2037" y="250"/>
                    <a:pt x="175" y="197"/>
                  </a:cubicBezTo>
                  <a:cubicBezTo>
                    <a:pt x="65" y="195"/>
                    <a:pt x="65" y="29"/>
                    <a:pt x="175" y="24"/>
                  </a:cubicBezTo>
                  <a:cubicBezTo>
                    <a:pt x="263" y="22"/>
                    <a:pt x="348" y="22"/>
                    <a:pt x="437" y="20"/>
                  </a:cubicBezTo>
                  <a:cubicBezTo>
                    <a:pt x="392" y="7"/>
                    <a:pt x="347" y="0"/>
                    <a:pt x="30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5" name="Google Shape;2325;p58">
            <a:hlinkClick r:id="rId3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9701" y="3038501"/>
            <a:ext cx="2496300" cy="885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Promover la vinculacion de escuelas oficiales y particulares</a:t>
            </a:r>
            <a:endParaRPr sz="1800" dirty="0"/>
          </a:p>
        </p:txBody>
      </p:sp>
      <p:sp>
        <p:nvSpPr>
          <p:cNvPr id="2326" name="Google Shape;2326;p58">
            <a:hlinkClick r:id="rId3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3851" y="3095124"/>
            <a:ext cx="2496300" cy="772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Formar redes escolares para favorecerse mutuamente</a:t>
            </a:r>
            <a:endParaRPr sz="1800" dirty="0"/>
          </a:p>
        </p:txBody>
      </p:sp>
      <p:sp>
        <p:nvSpPr>
          <p:cNvPr id="2327" name="Google Shape;2327;p58">
            <a:hlinkClick r:id="" action="ppaction://noaction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8674" y="3114607"/>
            <a:ext cx="2496300" cy="746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Comenzar este proceso con la participacion de quienes presentan necesidades</a:t>
            </a:r>
            <a:endParaRPr sz="1800" dirty="0"/>
          </a:p>
        </p:txBody>
      </p:sp>
      <p:grpSp>
        <p:nvGrpSpPr>
          <p:cNvPr id="2328" name="Google Shape;2328;p58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329" name="Google Shape;2329;p5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30" name="Google Shape;2330;p5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8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346</Words>
  <Application>Microsoft Office PowerPoint</Application>
  <PresentationFormat>Presentación en pantalla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Raleway</vt:lpstr>
      <vt:lpstr>Fira Sans Extra Condensed</vt:lpstr>
      <vt:lpstr>Raleway Thin</vt:lpstr>
      <vt:lpstr>Gloria Hallelujah</vt:lpstr>
      <vt:lpstr>Team Building Class for Elementary by Slidesgo</vt:lpstr>
      <vt:lpstr>Inclusion educativa Julieta Zacarias Ponce</vt:lpstr>
      <vt:lpstr>Un proyecto escolar incluyente…</vt:lpstr>
      <vt:lpstr>Fortalecimiento de la cultura escolar</vt:lpstr>
      <vt:lpstr>La cultura escolar, el clima escolar</vt:lpstr>
      <vt:lpstr>Ambiente en general</vt:lpstr>
      <vt:lpstr>El clima escolar</vt:lpstr>
      <vt:lpstr>Los niños con dificultades de aprendizaje, conducta, atencion o discapacidad imponen mayores demandas a los miembros escolares</vt:lpstr>
      <vt:lpstr>Sentido de comunidad</vt:lpstr>
      <vt:lpstr>La cultura escolar y su vinculacion con la comunidad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educativa Julieta Zacarias Ponce</dc:title>
  <dc:creator>MQ03</dc:creator>
  <cp:lastModifiedBy>MQ</cp:lastModifiedBy>
  <cp:revision>7</cp:revision>
  <dcterms:modified xsi:type="dcterms:W3CDTF">2021-06-08T19:58:03Z</dcterms:modified>
</cp:coreProperties>
</file>