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9" r:id="rId1"/>
  </p:sldMasterIdLst>
  <p:notesMasterIdLst>
    <p:notesMasterId r:id="rId18"/>
  </p:notesMasterIdLst>
  <p:sldIdLst>
    <p:sldId id="305" r:id="rId2"/>
    <p:sldId id="256" r:id="rId3"/>
    <p:sldId id="257" r:id="rId4"/>
    <p:sldId id="349" r:id="rId5"/>
    <p:sldId id="259" r:id="rId6"/>
    <p:sldId id="270" r:id="rId7"/>
    <p:sldId id="258" r:id="rId8"/>
    <p:sldId id="260" r:id="rId9"/>
    <p:sldId id="303" r:id="rId10"/>
    <p:sldId id="262" r:id="rId11"/>
    <p:sldId id="268" r:id="rId12"/>
    <p:sldId id="269" r:id="rId13"/>
    <p:sldId id="284" r:id="rId14"/>
    <p:sldId id="304" r:id="rId15"/>
    <p:sldId id="307" r:id="rId16"/>
    <p:sldId id="308" r:id="rId17"/>
  </p:sldIdLst>
  <p:sldSz cx="9144000" cy="5143500" type="screen16x9"/>
  <p:notesSz cx="6858000" cy="9144000"/>
  <p:embeddedFontLst>
    <p:embeddedFont>
      <p:font typeface="Hammersmith One" panose="020B0604020202020204" charset="0"/>
      <p:regular r:id="rId19"/>
    </p:embeddedFont>
    <p:embeddedFont>
      <p:font typeface="Comfortaa" panose="020B0604020202020204" charset="0"/>
      <p:regular r:id="rId20"/>
      <p:bold r:id="rId21"/>
    </p:embeddedFont>
    <p:embeddedFont>
      <p:font typeface="Goudy Stout" panose="0202090407030B020401" pitchFamily="18" charset="0"/>
      <p:regular r:id="rId22"/>
    </p:embeddedFont>
    <p:embeddedFont>
      <p:font typeface="Amatic SC" panose="020B0604020202020204" charset="-79"/>
      <p:regular r:id="rId23"/>
      <p:bold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6E725A6-6126-46E1-B8C0-034B3E6FD36C}">
  <a:tblStyle styleId="{D6E725A6-6126-46E1-B8C0-034B3E6FD36C}"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81E3ED89-FE66-4AE9-A43A-8E0CC8EAA56C}" styleName="Table_1">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F4E7E7"/>
          </a:solidFill>
        </a:fill>
      </a:tcStyle>
    </a:wholeTbl>
    <a:band1H>
      <a:tcTxStyle/>
      <a:tcStyle>
        <a:tcBdr/>
        <a:fill>
          <a:solidFill>
            <a:srgbClr val="E8CCCB"/>
          </a:solidFill>
        </a:fill>
      </a:tcStyle>
    </a:band1H>
    <a:band2H>
      <a:tcTxStyle/>
      <a:tcStyle>
        <a:tcBdr/>
      </a:tcStyle>
    </a:band2H>
    <a:band1V>
      <a:tcTxStyle/>
      <a:tcStyle>
        <a:tcBdr/>
        <a:fill>
          <a:solidFill>
            <a:srgbClr val="E8CCCB"/>
          </a:solidFill>
        </a:fill>
      </a:tcStyle>
    </a:band1V>
    <a:band2V>
      <a:tcTxStyle/>
      <a:tcStyle>
        <a:tcBdr/>
      </a:tcStyle>
    </a:band2V>
    <a:lastCol>
      <a:tcTxStyle b="on" i="off">
        <a:font>
          <a:latin typeface="Calibri"/>
          <a:ea typeface="Calibri"/>
          <a:cs typeface="Calibri"/>
        </a:font>
        <a:srgbClr val="FFFFFF"/>
      </a:tcTxStyle>
      <a:tcStyle>
        <a:tcBdr/>
        <a:fill>
          <a:solidFill>
            <a:srgbClr val="FCBD24"/>
          </a:solidFill>
        </a:fill>
      </a:tcStyle>
    </a:lastCol>
    <a:firstCol>
      <a:tcTxStyle b="on" i="off">
        <a:font>
          <a:latin typeface="Calibri"/>
          <a:ea typeface="Calibri"/>
          <a:cs typeface="Calibri"/>
        </a:font>
        <a:srgbClr val="FFFFFF"/>
      </a:tcTxStyle>
      <a:tcStyle>
        <a:tcBdr/>
        <a:fill>
          <a:solidFill>
            <a:srgbClr val="FCBD24"/>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FCBD24"/>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FCBD24"/>
          </a:solidFill>
        </a:fill>
      </a:tcStyle>
    </a:firstRow>
    <a:neCell>
      <a:tcTxStyle/>
      <a:tcStyle>
        <a:tcBdr/>
      </a:tcStyle>
    </a:neCell>
    <a:nwCell>
      <a:tcTxStyle/>
      <a:tcStyle>
        <a:tcBdr/>
      </a:tcStyle>
    </a:nwCell>
  </a:tblStyle>
  <a:tblStyle styleId="{F3EA8EAB-D3BE-40AA-8061-972F11FB468E}" styleName="Table_2">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E7ECF3"/>
          </a:solidFill>
        </a:fill>
      </a:tcStyle>
    </a:wholeTbl>
    <a:band1H>
      <a:tcTxStyle/>
      <a:tcStyle>
        <a:tcBdr/>
        <a:fill>
          <a:solidFill>
            <a:srgbClr val="CBD7E6"/>
          </a:solidFill>
        </a:fill>
      </a:tcStyle>
    </a:band1H>
    <a:band2H>
      <a:tcTxStyle/>
      <a:tcStyle>
        <a:tcBdr/>
      </a:tcStyle>
    </a:band2H>
    <a:band1V>
      <a:tcTxStyle/>
      <a:tcStyle>
        <a:tcBdr/>
        <a:fill>
          <a:solidFill>
            <a:srgbClr val="CBD7E6"/>
          </a:solidFill>
        </a:fill>
      </a:tcStyle>
    </a:band1V>
    <a:band2V>
      <a:tcTxStyle/>
      <a:tcStyle>
        <a:tcBdr/>
      </a:tcStyle>
    </a:band2V>
    <a:lastCol>
      <a:tcTxStyle b="on" i="off">
        <a:font>
          <a:latin typeface="Calibri"/>
          <a:ea typeface="Calibri"/>
          <a:cs typeface="Calibri"/>
        </a:font>
        <a:srgbClr val="FFFFFF"/>
      </a:tcTxStyle>
      <a:tcStyle>
        <a:tcBdr/>
        <a:fill>
          <a:solidFill>
            <a:srgbClr val="5EB2FC"/>
          </a:solidFill>
        </a:fill>
      </a:tcStyle>
    </a:lastCol>
    <a:firstCol>
      <a:tcTxStyle b="on" i="off">
        <a:font>
          <a:latin typeface="Calibri"/>
          <a:ea typeface="Calibri"/>
          <a:cs typeface="Calibri"/>
        </a:font>
        <a:srgbClr val="FFFFFF"/>
      </a:tcTxStyle>
      <a:tcStyle>
        <a:tcBdr/>
        <a:fill>
          <a:solidFill>
            <a:srgbClr val="5EB2FC"/>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5EB2FC"/>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5EB2FC"/>
          </a:solidFill>
        </a:fill>
      </a:tcStyle>
    </a:firstRow>
    <a:neCell>
      <a:tcTxStyle/>
      <a:tcStyle>
        <a:tcBdr/>
      </a:tcStyle>
    </a:neCell>
    <a:nwCell>
      <a:tcTxStyle/>
      <a:tcStyle>
        <a:tcBdr/>
      </a:tcStyle>
    </a:nwCell>
  </a:tblStyle>
  <a:tblStyle styleId="{B1977DD7-F35D-4459-B6B4-7E6EF5A2EEB3}" styleName="Table_3">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E8E7E8"/>
          </a:solidFill>
        </a:fill>
      </a:tcStyle>
    </a:wholeTbl>
    <a:band1H>
      <a:tcTxStyle/>
      <a:tcStyle>
        <a:tcBdr/>
        <a:fill>
          <a:solidFill>
            <a:srgbClr val="CECBCF"/>
          </a:solidFill>
        </a:fill>
      </a:tcStyle>
    </a:band1H>
    <a:band2H>
      <a:tcTxStyle/>
      <a:tcStyle>
        <a:tcBdr/>
      </a:tcStyle>
    </a:band2H>
    <a:band1V>
      <a:tcTxStyle/>
      <a:tcStyle>
        <a:tcBdr/>
        <a:fill>
          <a:solidFill>
            <a:srgbClr val="CECBCF"/>
          </a:solidFill>
        </a:fill>
      </a:tcStyle>
    </a:band1V>
    <a:band2V>
      <a:tcTxStyle/>
      <a:tcStyle>
        <a:tcBdr/>
      </a:tcStyle>
    </a:band2V>
    <a:lastCol>
      <a:tcTxStyle b="on" i="off">
        <a:font>
          <a:latin typeface="Calibri"/>
          <a:ea typeface="Calibri"/>
          <a:cs typeface="Calibri"/>
        </a:font>
        <a:srgbClr val="FFFFFF"/>
      </a:tcTxStyle>
      <a:tcStyle>
        <a:tcBdr/>
        <a:fill>
          <a:solidFill>
            <a:srgbClr val="EC3A3B"/>
          </a:solidFill>
        </a:fill>
      </a:tcStyle>
    </a:lastCol>
    <a:firstCol>
      <a:tcTxStyle b="on" i="off">
        <a:font>
          <a:latin typeface="Calibri"/>
          <a:ea typeface="Calibri"/>
          <a:cs typeface="Calibri"/>
        </a:font>
        <a:srgbClr val="FFFFFF"/>
      </a:tcTxStyle>
      <a:tcStyle>
        <a:tcBdr/>
        <a:fill>
          <a:solidFill>
            <a:srgbClr val="EC3A3B"/>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EC3A3B"/>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EC3A3B"/>
          </a:solidFill>
        </a:fill>
      </a:tcStyle>
    </a:firstRow>
    <a:neCell>
      <a:tcTxStyle/>
      <a:tcStyle>
        <a:tcBdr/>
      </a:tcStyle>
    </a:neCell>
    <a:nwCell>
      <a:tcTxStyle/>
      <a:tcStyle>
        <a:tcBdr/>
      </a:tcStyle>
    </a:nwCell>
  </a:tblStyle>
  <a:tblStyle styleId="{15882DA9-4420-49F3-9F2F-05D635FB3FDC}" styleName="Table_4">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E7F0ED"/>
          </a:solidFill>
        </a:fill>
      </a:tcStyle>
    </a:wholeTbl>
    <a:band1H>
      <a:tcTxStyle/>
      <a:tcStyle>
        <a:tcBdr/>
        <a:fill>
          <a:solidFill>
            <a:srgbClr val="CADFD8"/>
          </a:solidFill>
        </a:fill>
      </a:tcStyle>
    </a:band1H>
    <a:band2H>
      <a:tcTxStyle/>
      <a:tcStyle>
        <a:tcBdr/>
      </a:tcStyle>
    </a:band2H>
    <a:band1V>
      <a:tcTxStyle/>
      <a:tcStyle>
        <a:tcBdr/>
        <a:fill>
          <a:solidFill>
            <a:srgbClr val="CADFD8"/>
          </a:solidFill>
        </a:fill>
      </a:tcStyle>
    </a:band1V>
    <a:band2V>
      <a:tcTxStyle/>
      <a:tcStyle>
        <a:tcBdr/>
      </a:tcStyle>
    </a:band2V>
    <a:lastCol>
      <a:tcTxStyle b="on" i="off">
        <a:font>
          <a:latin typeface="Calibri"/>
          <a:ea typeface="Calibri"/>
          <a:cs typeface="Calibri"/>
        </a:font>
        <a:srgbClr val="FFFFFF"/>
      </a:tcTxStyle>
      <a:tcStyle>
        <a:tcBdr/>
        <a:fill>
          <a:solidFill>
            <a:srgbClr val="69E781"/>
          </a:solidFill>
        </a:fill>
      </a:tcStyle>
    </a:lastCol>
    <a:firstCol>
      <a:tcTxStyle b="on" i="off">
        <a:font>
          <a:latin typeface="Calibri"/>
          <a:ea typeface="Calibri"/>
          <a:cs typeface="Calibri"/>
        </a:font>
        <a:srgbClr val="FFFFFF"/>
      </a:tcTxStyle>
      <a:tcStyle>
        <a:tcBdr/>
        <a:fill>
          <a:solidFill>
            <a:srgbClr val="69E781"/>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69E781"/>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69E781"/>
          </a:solidFill>
        </a:fill>
      </a:tcStyle>
    </a:firstRow>
    <a:neCell>
      <a:tcTxStyle/>
      <a:tcStyle>
        <a:tcBdr/>
      </a:tcStyle>
    </a:neCell>
    <a:nwCell>
      <a:tcTxStyle/>
      <a:tcStyle>
        <a:tcBdr/>
      </a:tcStyle>
    </a:nwCell>
  </a:tblStyle>
  <a:tblStyle styleId="{3AF5FB93-EA8C-4B4B-B29A-B2FA8752B8C4}" styleName="Table_5">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FDEFE6"/>
          </a:solidFill>
        </a:fill>
      </a:tcStyle>
    </a:wholeTbl>
    <a:band1H>
      <a:tcTxStyle/>
      <a:tcStyle>
        <a:tcBdr/>
        <a:fill>
          <a:solidFill>
            <a:srgbClr val="FADECA"/>
          </a:solidFill>
        </a:fill>
      </a:tcStyle>
    </a:band1H>
    <a:band2H>
      <a:tcTxStyle/>
      <a:tcStyle>
        <a:tcBdr/>
      </a:tcStyle>
    </a:band2H>
    <a:band1V>
      <a:tcTxStyle/>
      <a:tcStyle>
        <a:tcBdr/>
        <a:fill>
          <a:solidFill>
            <a:srgbClr val="FADECA"/>
          </a:solidFill>
        </a:fill>
      </a:tcStyle>
    </a:band1V>
    <a:band2V>
      <a:tcTxStyle/>
      <a:tcStyle>
        <a:tcBdr/>
      </a:tcStyle>
    </a:band2V>
    <a:lastCol>
      <a:tcTxStyle b="on" i="off">
        <a:font>
          <a:latin typeface="Calibri"/>
          <a:ea typeface="Calibri"/>
          <a:cs typeface="Calibri"/>
        </a:font>
        <a:srgbClr val="FFFFFF"/>
      </a:tcTxStyle>
      <a:tcStyle>
        <a:tcBdr/>
        <a:fill>
          <a:solidFill>
            <a:srgbClr val="4949E7"/>
          </a:solidFill>
        </a:fill>
      </a:tcStyle>
    </a:lastCol>
    <a:firstCol>
      <a:tcTxStyle b="on" i="off">
        <a:font>
          <a:latin typeface="Calibri"/>
          <a:ea typeface="Calibri"/>
          <a:cs typeface="Calibri"/>
        </a:font>
        <a:srgbClr val="FFFFFF"/>
      </a:tcTxStyle>
      <a:tcStyle>
        <a:tcBdr/>
        <a:fill>
          <a:solidFill>
            <a:srgbClr val="4949E7"/>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4949E7"/>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4949E7"/>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50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7"/>
        <p:cNvGrpSpPr/>
        <p:nvPr/>
      </p:nvGrpSpPr>
      <p:grpSpPr>
        <a:xfrm>
          <a:off x="0" y="0"/>
          <a:ext cx="0" cy="0"/>
          <a:chOff x="0" y="0"/>
          <a:chExt cx="0" cy="0"/>
        </a:xfrm>
      </p:grpSpPr>
      <p:sp>
        <p:nvSpPr>
          <p:cNvPr id="2318" name="Google Shape;2318;gc6a01074ef_0_204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9" name="Google Shape;2319;gc6a01074ef_0_204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1"/>
        <p:cNvGrpSpPr/>
        <p:nvPr/>
      </p:nvGrpSpPr>
      <p:grpSpPr>
        <a:xfrm>
          <a:off x="0" y="0"/>
          <a:ext cx="0" cy="0"/>
          <a:chOff x="0" y="0"/>
          <a:chExt cx="0" cy="0"/>
        </a:xfrm>
      </p:grpSpPr>
      <p:sp>
        <p:nvSpPr>
          <p:cNvPr id="1372" name="Google Shape;1372;gc6a01074ef_0_214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3" name="Google Shape;1373;gc6a01074ef_0_214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6"/>
        <p:cNvGrpSpPr/>
        <p:nvPr/>
      </p:nvGrpSpPr>
      <p:grpSpPr>
        <a:xfrm>
          <a:off x="0" y="0"/>
          <a:ext cx="0" cy="0"/>
          <a:chOff x="0" y="0"/>
          <a:chExt cx="0" cy="0"/>
        </a:xfrm>
      </p:grpSpPr>
      <p:sp>
        <p:nvSpPr>
          <p:cNvPr id="1407" name="Google Shape;1407;gc72ba98ae8_1_7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8" name="Google Shape;1408;gc72ba98ae8_1_7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0"/>
        <p:cNvGrpSpPr/>
        <p:nvPr/>
      </p:nvGrpSpPr>
      <p:grpSpPr>
        <a:xfrm>
          <a:off x="0" y="0"/>
          <a:ext cx="0" cy="0"/>
          <a:chOff x="0" y="0"/>
          <a:chExt cx="0" cy="0"/>
        </a:xfrm>
      </p:grpSpPr>
      <p:sp>
        <p:nvSpPr>
          <p:cNvPr id="1411" name="Google Shape;1411;gc6a01074ef_0_179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2" name="Google Shape;1412;gc6a01074ef_0_179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7"/>
        <p:cNvGrpSpPr/>
        <p:nvPr/>
      </p:nvGrpSpPr>
      <p:grpSpPr>
        <a:xfrm>
          <a:off x="0" y="0"/>
          <a:ext cx="0" cy="0"/>
          <a:chOff x="0" y="0"/>
          <a:chExt cx="0" cy="0"/>
        </a:xfrm>
      </p:grpSpPr>
      <p:sp>
        <p:nvSpPr>
          <p:cNvPr id="1858" name="Google Shape;1858;gc33250489b_0_3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9" name="Google Shape;1859;gc33250489b_0_3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5"/>
        <p:cNvGrpSpPr/>
        <p:nvPr/>
      </p:nvGrpSpPr>
      <p:grpSpPr>
        <a:xfrm>
          <a:off x="0" y="0"/>
          <a:ext cx="0" cy="0"/>
          <a:chOff x="0" y="0"/>
          <a:chExt cx="0" cy="0"/>
        </a:xfrm>
      </p:grpSpPr>
      <p:sp>
        <p:nvSpPr>
          <p:cNvPr id="2276" name="Google Shape;2276;gc6a01074ef_0_202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7" name="Google Shape;2277;gc6a01074ef_0_202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9"/>
        <p:cNvGrpSpPr/>
        <p:nvPr/>
      </p:nvGrpSpPr>
      <p:grpSpPr>
        <a:xfrm>
          <a:off x="0" y="0"/>
          <a:ext cx="0" cy="0"/>
          <a:chOff x="0" y="0"/>
          <a:chExt cx="0" cy="0"/>
        </a:xfrm>
      </p:grpSpPr>
      <p:sp>
        <p:nvSpPr>
          <p:cNvPr id="2330" name="Google Shape;2330;gc6a01074ef_0_203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1" name="Google Shape;2331;gc6a01074ef_0_203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4"/>
        <p:cNvGrpSpPr/>
        <p:nvPr/>
      </p:nvGrpSpPr>
      <p:grpSpPr>
        <a:xfrm>
          <a:off x="0" y="0"/>
          <a:ext cx="0" cy="0"/>
          <a:chOff x="0" y="0"/>
          <a:chExt cx="0" cy="0"/>
        </a:xfrm>
      </p:grpSpPr>
      <p:sp>
        <p:nvSpPr>
          <p:cNvPr id="2335" name="Google Shape;2335;gc6a01074ef_0_204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6" name="Google Shape;2336;gc6a01074ef_0_204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6"/>
        <p:cNvGrpSpPr/>
        <p:nvPr/>
      </p:nvGrpSpPr>
      <p:grpSpPr>
        <a:xfrm>
          <a:off x="0" y="0"/>
          <a:ext cx="0" cy="0"/>
          <a:chOff x="0" y="0"/>
          <a:chExt cx="0" cy="0"/>
        </a:xfrm>
      </p:grpSpPr>
      <p:sp>
        <p:nvSpPr>
          <p:cNvPr id="1317" name="Google Shape;131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8" name="Google Shape;131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2"/>
        <p:cNvGrpSpPr/>
        <p:nvPr/>
      </p:nvGrpSpPr>
      <p:grpSpPr>
        <a:xfrm>
          <a:off x="0" y="0"/>
          <a:ext cx="0" cy="0"/>
          <a:chOff x="0" y="0"/>
          <a:chExt cx="0" cy="0"/>
        </a:xfrm>
      </p:grpSpPr>
      <p:sp>
        <p:nvSpPr>
          <p:cNvPr id="1323" name="Google Shape;1323;gc6a01074ef_0_179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4" name="Google Shape;1324;gc6a01074ef_0_179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2"/>
        <p:cNvGrpSpPr/>
        <p:nvPr/>
      </p:nvGrpSpPr>
      <p:grpSpPr>
        <a:xfrm>
          <a:off x="0" y="0"/>
          <a:ext cx="0" cy="0"/>
          <a:chOff x="0" y="0"/>
          <a:chExt cx="0" cy="0"/>
        </a:xfrm>
      </p:grpSpPr>
      <p:sp>
        <p:nvSpPr>
          <p:cNvPr id="1323" name="Google Shape;1323;gc6a01074ef_0_179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4" name="Google Shape;1324;gc6a01074ef_0_179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86241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1"/>
        <p:cNvGrpSpPr/>
        <p:nvPr/>
      </p:nvGrpSpPr>
      <p:grpSpPr>
        <a:xfrm>
          <a:off x="0" y="0"/>
          <a:ext cx="0" cy="0"/>
          <a:chOff x="0" y="0"/>
          <a:chExt cx="0" cy="0"/>
        </a:xfrm>
      </p:grpSpPr>
      <p:sp>
        <p:nvSpPr>
          <p:cNvPr id="1352" name="Google Shape;1352;gc33250489b_0_1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3" name="Google Shape;1353;gc33250489b_0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8"/>
        <p:cNvGrpSpPr/>
        <p:nvPr/>
      </p:nvGrpSpPr>
      <p:grpSpPr>
        <a:xfrm>
          <a:off x="0" y="0"/>
          <a:ext cx="0" cy="0"/>
          <a:chOff x="0" y="0"/>
          <a:chExt cx="0" cy="0"/>
        </a:xfrm>
      </p:grpSpPr>
      <p:sp>
        <p:nvSpPr>
          <p:cNvPr id="1419" name="Google Shape;1419;gc6a01074ef_0_182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0" name="Google Shape;1420;gc6a01074ef_0_182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8"/>
        <p:cNvGrpSpPr/>
        <p:nvPr/>
      </p:nvGrpSpPr>
      <p:grpSpPr>
        <a:xfrm>
          <a:off x="0" y="0"/>
          <a:ext cx="0" cy="0"/>
          <a:chOff x="0" y="0"/>
          <a:chExt cx="0" cy="0"/>
        </a:xfrm>
      </p:grpSpPr>
      <p:sp>
        <p:nvSpPr>
          <p:cNvPr id="1329" name="Google Shape;1329;gc6a01074ef_0_179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0" name="Google Shape;1330;gc6a01074ef_0_179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8"/>
        <p:cNvGrpSpPr/>
        <p:nvPr/>
      </p:nvGrpSpPr>
      <p:grpSpPr>
        <a:xfrm>
          <a:off x="0" y="0"/>
          <a:ext cx="0" cy="0"/>
          <a:chOff x="0" y="0"/>
          <a:chExt cx="0" cy="0"/>
        </a:xfrm>
      </p:grpSpPr>
      <p:sp>
        <p:nvSpPr>
          <p:cNvPr id="1359" name="Google Shape;1359;gc33250489b_0_1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0" name="Google Shape;1360;gc33250489b_0_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1"/>
        <p:cNvGrpSpPr/>
        <p:nvPr/>
      </p:nvGrpSpPr>
      <p:grpSpPr>
        <a:xfrm>
          <a:off x="0" y="0"/>
          <a:ext cx="0" cy="0"/>
          <a:chOff x="0" y="0"/>
          <a:chExt cx="0" cy="0"/>
        </a:xfrm>
      </p:grpSpPr>
      <p:sp>
        <p:nvSpPr>
          <p:cNvPr id="2252" name="Google Shape;2252;gc6a01074ef_0_202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3" name="Google Shape;2253;gc6a01074ef_0_202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slide" Target="../slides/slide9.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rot="10800000" flipH="1">
            <a:off x="-1411582" y="-1157400"/>
            <a:ext cx="4436782" cy="3714342"/>
          </a:xfrm>
          <a:custGeom>
            <a:avLst/>
            <a:gdLst/>
            <a:ahLst/>
            <a:cxnLst/>
            <a:rect l="l" t="t" r="r" b="b"/>
            <a:pathLst>
              <a:path w="61178" h="52038" extrusionOk="0">
                <a:moveTo>
                  <a:pt x="4170" y="12043"/>
                </a:moveTo>
                <a:cubicBezTo>
                  <a:pt x="7339" y="7239"/>
                  <a:pt x="14177" y="1"/>
                  <a:pt x="24184" y="5571"/>
                </a:cubicBezTo>
                <a:cubicBezTo>
                  <a:pt x="34191" y="11142"/>
                  <a:pt x="29988" y="17146"/>
                  <a:pt x="34024" y="21249"/>
                </a:cubicBezTo>
                <a:cubicBezTo>
                  <a:pt x="38061" y="25319"/>
                  <a:pt x="43198" y="25586"/>
                  <a:pt x="51103" y="27253"/>
                </a:cubicBezTo>
                <a:cubicBezTo>
                  <a:pt x="58976" y="28921"/>
                  <a:pt x="61177" y="36093"/>
                  <a:pt x="54472" y="41664"/>
                </a:cubicBezTo>
                <a:cubicBezTo>
                  <a:pt x="47801" y="47268"/>
                  <a:pt x="33758" y="52038"/>
                  <a:pt x="26819" y="46467"/>
                </a:cubicBezTo>
                <a:cubicBezTo>
                  <a:pt x="19848" y="40930"/>
                  <a:pt x="11108" y="34826"/>
                  <a:pt x="5537" y="31590"/>
                </a:cubicBezTo>
                <a:cubicBezTo>
                  <a:pt x="0" y="28388"/>
                  <a:pt x="967" y="16879"/>
                  <a:pt x="4170" y="12043"/>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1062825" y="3370500"/>
            <a:ext cx="775608" cy="1012954"/>
          </a:xfrm>
          <a:custGeom>
            <a:avLst/>
            <a:gdLst/>
            <a:ahLst/>
            <a:cxnLst/>
            <a:rect l="l" t="t" r="r" b="b"/>
            <a:pathLst>
              <a:path w="17277" h="22564" extrusionOk="0">
                <a:moveTo>
                  <a:pt x="9074" y="0"/>
                </a:moveTo>
                <a:cubicBezTo>
                  <a:pt x="8555" y="0"/>
                  <a:pt x="8010" y="60"/>
                  <a:pt x="7441" y="188"/>
                </a:cubicBezTo>
                <a:cubicBezTo>
                  <a:pt x="2543" y="1285"/>
                  <a:pt x="1" y="6692"/>
                  <a:pt x="54" y="12607"/>
                </a:cubicBezTo>
                <a:cubicBezTo>
                  <a:pt x="134" y="18683"/>
                  <a:pt x="3989" y="22189"/>
                  <a:pt x="8592" y="22564"/>
                </a:cubicBezTo>
                <a:cubicBezTo>
                  <a:pt x="14641" y="22082"/>
                  <a:pt x="16354" y="18388"/>
                  <a:pt x="16836" y="12312"/>
                </a:cubicBezTo>
                <a:cubicBezTo>
                  <a:pt x="17276" y="6737"/>
                  <a:pt x="14567" y="0"/>
                  <a:pt x="9074" y="0"/>
                </a:cubicBezTo>
                <a:close/>
              </a:path>
            </a:pathLst>
          </a:custGeom>
          <a:solidFill>
            <a:srgbClr val="A0A2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7605425" y="342175"/>
            <a:ext cx="2052600" cy="20526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 name="Google Shape;12;p2"/>
          <p:cNvGrpSpPr/>
          <p:nvPr/>
        </p:nvGrpSpPr>
        <p:grpSpPr>
          <a:xfrm>
            <a:off x="6412578" y="-640069"/>
            <a:ext cx="1962482" cy="1953284"/>
            <a:chOff x="386328" y="2672681"/>
            <a:chExt cx="1962482" cy="1953284"/>
          </a:xfrm>
        </p:grpSpPr>
        <p:sp>
          <p:nvSpPr>
            <p:cNvPr id="13" name="Google Shape;13;p2"/>
            <p:cNvSpPr/>
            <p:nvPr/>
          </p:nvSpPr>
          <p:spPr>
            <a:xfrm>
              <a:off x="602590" y="3031586"/>
              <a:ext cx="2321" cy="2364"/>
            </a:xfrm>
            <a:custGeom>
              <a:avLst/>
              <a:gdLst/>
              <a:ahLst/>
              <a:cxnLst/>
              <a:rect l="l" t="t" r="r" b="b"/>
              <a:pathLst>
                <a:path w="54" h="55" extrusionOk="0">
                  <a:moveTo>
                    <a:pt x="54" y="1"/>
                  </a:moveTo>
                  <a:cubicBezTo>
                    <a:pt x="27" y="27"/>
                    <a:pt x="27" y="27"/>
                    <a:pt x="0" y="54"/>
                  </a:cubicBezTo>
                  <a:lnTo>
                    <a:pt x="54" y="27"/>
                  </a:lnTo>
                  <a:lnTo>
                    <a:pt x="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386328" y="2672681"/>
              <a:ext cx="1962482" cy="1953284"/>
            </a:xfrm>
            <a:custGeom>
              <a:avLst/>
              <a:gdLst/>
              <a:ahLst/>
              <a:cxnLst/>
              <a:rect l="l" t="t" r="r" b="b"/>
              <a:pathLst>
                <a:path w="45663" h="45449" extrusionOk="0">
                  <a:moveTo>
                    <a:pt x="10947" y="4979"/>
                  </a:moveTo>
                  <a:lnTo>
                    <a:pt x="15605" y="7656"/>
                  </a:lnTo>
                  <a:lnTo>
                    <a:pt x="15605" y="13062"/>
                  </a:lnTo>
                  <a:lnTo>
                    <a:pt x="10947" y="15766"/>
                  </a:lnTo>
                  <a:lnTo>
                    <a:pt x="6263" y="13062"/>
                  </a:lnTo>
                  <a:lnTo>
                    <a:pt x="6263" y="7656"/>
                  </a:lnTo>
                  <a:lnTo>
                    <a:pt x="10947" y="4979"/>
                  </a:lnTo>
                  <a:close/>
                  <a:moveTo>
                    <a:pt x="20449" y="4979"/>
                  </a:moveTo>
                  <a:lnTo>
                    <a:pt x="25133" y="7656"/>
                  </a:lnTo>
                  <a:lnTo>
                    <a:pt x="25133" y="13062"/>
                  </a:lnTo>
                  <a:lnTo>
                    <a:pt x="20449" y="15766"/>
                  </a:lnTo>
                  <a:lnTo>
                    <a:pt x="15792" y="13062"/>
                  </a:lnTo>
                  <a:lnTo>
                    <a:pt x="15792" y="7656"/>
                  </a:lnTo>
                  <a:lnTo>
                    <a:pt x="20449" y="4979"/>
                  </a:lnTo>
                  <a:close/>
                  <a:moveTo>
                    <a:pt x="29978" y="4979"/>
                  </a:moveTo>
                  <a:lnTo>
                    <a:pt x="34635" y="7656"/>
                  </a:lnTo>
                  <a:lnTo>
                    <a:pt x="34635" y="13062"/>
                  </a:lnTo>
                  <a:lnTo>
                    <a:pt x="29978" y="15766"/>
                  </a:lnTo>
                  <a:lnTo>
                    <a:pt x="25294" y="13062"/>
                  </a:lnTo>
                  <a:lnTo>
                    <a:pt x="25294" y="7656"/>
                  </a:lnTo>
                  <a:lnTo>
                    <a:pt x="29978" y="4979"/>
                  </a:lnTo>
                  <a:close/>
                  <a:moveTo>
                    <a:pt x="6183" y="13196"/>
                  </a:moveTo>
                  <a:lnTo>
                    <a:pt x="10867" y="15899"/>
                  </a:lnTo>
                  <a:lnTo>
                    <a:pt x="10867" y="21306"/>
                  </a:lnTo>
                  <a:lnTo>
                    <a:pt x="6183" y="23983"/>
                  </a:lnTo>
                  <a:lnTo>
                    <a:pt x="1526" y="21306"/>
                  </a:lnTo>
                  <a:lnTo>
                    <a:pt x="1526" y="15899"/>
                  </a:lnTo>
                  <a:lnTo>
                    <a:pt x="6183" y="13196"/>
                  </a:lnTo>
                  <a:close/>
                  <a:moveTo>
                    <a:pt x="15712" y="13196"/>
                  </a:moveTo>
                  <a:lnTo>
                    <a:pt x="20369" y="15899"/>
                  </a:lnTo>
                  <a:lnTo>
                    <a:pt x="20369" y="21306"/>
                  </a:lnTo>
                  <a:lnTo>
                    <a:pt x="15712" y="23983"/>
                  </a:lnTo>
                  <a:lnTo>
                    <a:pt x="11028" y="21306"/>
                  </a:lnTo>
                  <a:lnTo>
                    <a:pt x="11028" y="15899"/>
                  </a:lnTo>
                  <a:lnTo>
                    <a:pt x="15712" y="13196"/>
                  </a:lnTo>
                  <a:close/>
                  <a:moveTo>
                    <a:pt x="25213" y="13196"/>
                  </a:moveTo>
                  <a:lnTo>
                    <a:pt x="29871" y="15899"/>
                  </a:lnTo>
                  <a:lnTo>
                    <a:pt x="29871" y="21306"/>
                  </a:lnTo>
                  <a:lnTo>
                    <a:pt x="25213" y="23983"/>
                  </a:lnTo>
                  <a:lnTo>
                    <a:pt x="20529" y="21306"/>
                  </a:lnTo>
                  <a:lnTo>
                    <a:pt x="20529" y="15899"/>
                  </a:lnTo>
                  <a:lnTo>
                    <a:pt x="25213" y="13196"/>
                  </a:lnTo>
                  <a:close/>
                  <a:moveTo>
                    <a:pt x="34715" y="13196"/>
                  </a:moveTo>
                  <a:lnTo>
                    <a:pt x="39399" y="15899"/>
                  </a:lnTo>
                  <a:lnTo>
                    <a:pt x="39399" y="21306"/>
                  </a:lnTo>
                  <a:lnTo>
                    <a:pt x="34715" y="23983"/>
                  </a:lnTo>
                  <a:lnTo>
                    <a:pt x="30058" y="21306"/>
                  </a:lnTo>
                  <a:lnTo>
                    <a:pt x="30058" y="15899"/>
                  </a:lnTo>
                  <a:lnTo>
                    <a:pt x="34715" y="13196"/>
                  </a:lnTo>
                  <a:close/>
                  <a:moveTo>
                    <a:pt x="10947" y="21440"/>
                  </a:moveTo>
                  <a:lnTo>
                    <a:pt x="15605" y="24143"/>
                  </a:lnTo>
                  <a:lnTo>
                    <a:pt x="15605" y="29523"/>
                  </a:lnTo>
                  <a:lnTo>
                    <a:pt x="10947" y="32226"/>
                  </a:lnTo>
                  <a:lnTo>
                    <a:pt x="6263" y="29523"/>
                  </a:lnTo>
                  <a:lnTo>
                    <a:pt x="6263" y="24143"/>
                  </a:lnTo>
                  <a:lnTo>
                    <a:pt x="10947" y="21440"/>
                  </a:lnTo>
                  <a:close/>
                  <a:moveTo>
                    <a:pt x="20449" y="21440"/>
                  </a:moveTo>
                  <a:lnTo>
                    <a:pt x="25133" y="24143"/>
                  </a:lnTo>
                  <a:lnTo>
                    <a:pt x="25133" y="29523"/>
                  </a:lnTo>
                  <a:lnTo>
                    <a:pt x="20449" y="32226"/>
                  </a:lnTo>
                  <a:lnTo>
                    <a:pt x="15792" y="29523"/>
                  </a:lnTo>
                  <a:lnTo>
                    <a:pt x="15792" y="24143"/>
                  </a:lnTo>
                  <a:lnTo>
                    <a:pt x="20449" y="21440"/>
                  </a:lnTo>
                  <a:close/>
                  <a:moveTo>
                    <a:pt x="29978" y="21440"/>
                  </a:moveTo>
                  <a:lnTo>
                    <a:pt x="34635" y="24143"/>
                  </a:lnTo>
                  <a:lnTo>
                    <a:pt x="34635" y="29523"/>
                  </a:lnTo>
                  <a:lnTo>
                    <a:pt x="29978" y="32226"/>
                  </a:lnTo>
                  <a:lnTo>
                    <a:pt x="25294" y="29523"/>
                  </a:lnTo>
                  <a:lnTo>
                    <a:pt x="25294" y="24143"/>
                  </a:lnTo>
                  <a:lnTo>
                    <a:pt x="29978" y="21440"/>
                  </a:lnTo>
                  <a:close/>
                  <a:moveTo>
                    <a:pt x="39480" y="21440"/>
                  </a:moveTo>
                  <a:lnTo>
                    <a:pt x="44137" y="24143"/>
                  </a:lnTo>
                  <a:lnTo>
                    <a:pt x="44137" y="29523"/>
                  </a:lnTo>
                  <a:lnTo>
                    <a:pt x="39480" y="32226"/>
                  </a:lnTo>
                  <a:lnTo>
                    <a:pt x="34796" y="29523"/>
                  </a:lnTo>
                  <a:lnTo>
                    <a:pt x="34796" y="24143"/>
                  </a:lnTo>
                  <a:lnTo>
                    <a:pt x="39480" y="21440"/>
                  </a:lnTo>
                  <a:close/>
                  <a:moveTo>
                    <a:pt x="15712" y="29684"/>
                  </a:moveTo>
                  <a:lnTo>
                    <a:pt x="20369" y="32387"/>
                  </a:lnTo>
                  <a:lnTo>
                    <a:pt x="20369" y="37767"/>
                  </a:lnTo>
                  <a:lnTo>
                    <a:pt x="15712" y="40470"/>
                  </a:lnTo>
                  <a:lnTo>
                    <a:pt x="11028" y="37767"/>
                  </a:lnTo>
                  <a:lnTo>
                    <a:pt x="11028" y="32387"/>
                  </a:lnTo>
                  <a:lnTo>
                    <a:pt x="15712" y="29684"/>
                  </a:lnTo>
                  <a:close/>
                  <a:moveTo>
                    <a:pt x="25213" y="29684"/>
                  </a:moveTo>
                  <a:lnTo>
                    <a:pt x="29871" y="32387"/>
                  </a:lnTo>
                  <a:lnTo>
                    <a:pt x="29871" y="37767"/>
                  </a:lnTo>
                  <a:lnTo>
                    <a:pt x="25213" y="40470"/>
                  </a:lnTo>
                  <a:lnTo>
                    <a:pt x="20529" y="37767"/>
                  </a:lnTo>
                  <a:lnTo>
                    <a:pt x="20529" y="32387"/>
                  </a:lnTo>
                  <a:lnTo>
                    <a:pt x="25213" y="29684"/>
                  </a:lnTo>
                  <a:close/>
                  <a:moveTo>
                    <a:pt x="34715" y="29684"/>
                  </a:moveTo>
                  <a:lnTo>
                    <a:pt x="39399" y="32387"/>
                  </a:lnTo>
                  <a:lnTo>
                    <a:pt x="39399" y="37767"/>
                  </a:lnTo>
                  <a:lnTo>
                    <a:pt x="34715" y="40470"/>
                  </a:lnTo>
                  <a:lnTo>
                    <a:pt x="30058" y="37767"/>
                  </a:lnTo>
                  <a:lnTo>
                    <a:pt x="30058" y="32387"/>
                  </a:lnTo>
                  <a:lnTo>
                    <a:pt x="34715" y="29684"/>
                  </a:lnTo>
                  <a:close/>
                  <a:moveTo>
                    <a:pt x="20369" y="1"/>
                  </a:moveTo>
                  <a:lnTo>
                    <a:pt x="20369" y="4818"/>
                  </a:lnTo>
                  <a:lnTo>
                    <a:pt x="15712" y="7522"/>
                  </a:lnTo>
                  <a:lnTo>
                    <a:pt x="11028" y="4818"/>
                  </a:lnTo>
                  <a:lnTo>
                    <a:pt x="11028" y="3159"/>
                  </a:lnTo>
                  <a:cubicBezTo>
                    <a:pt x="10974" y="3186"/>
                    <a:pt x="10921" y="3239"/>
                    <a:pt x="10867" y="3266"/>
                  </a:cubicBezTo>
                  <a:lnTo>
                    <a:pt x="10867" y="4818"/>
                  </a:lnTo>
                  <a:lnTo>
                    <a:pt x="6183" y="7522"/>
                  </a:lnTo>
                  <a:lnTo>
                    <a:pt x="5915" y="7361"/>
                  </a:lnTo>
                  <a:cubicBezTo>
                    <a:pt x="5889" y="7415"/>
                    <a:pt x="5835" y="7442"/>
                    <a:pt x="5808" y="7495"/>
                  </a:cubicBezTo>
                  <a:lnTo>
                    <a:pt x="6103" y="7656"/>
                  </a:lnTo>
                  <a:lnTo>
                    <a:pt x="6103" y="13062"/>
                  </a:lnTo>
                  <a:lnTo>
                    <a:pt x="1419" y="15766"/>
                  </a:lnTo>
                  <a:lnTo>
                    <a:pt x="1124" y="15578"/>
                  </a:lnTo>
                  <a:cubicBezTo>
                    <a:pt x="1124" y="15632"/>
                    <a:pt x="1098" y="15685"/>
                    <a:pt x="1071" y="15739"/>
                  </a:cubicBezTo>
                  <a:lnTo>
                    <a:pt x="1338" y="15899"/>
                  </a:lnTo>
                  <a:lnTo>
                    <a:pt x="1338" y="21306"/>
                  </a:lnTo>
                  <a:lnTo>
                    <a:pt x="0" y="22082"/>
                  </a:lnTo>
                  <a:cubicBezTo>
                    <a:pt x="0" y="22136"/>
                    <a:pt x="0" y="22216"/>
                    <a:pt x="0" y="22270"/>
                  </a:cubicBezTo>
                  <a:lnTo>
                    <a:pt x="1419" y="21440"/>
                  </a:lnTo>
                  <a:lnTo>
                    <a:pt x="6103" y="24143"/>
                  </a:lnTo>
                  <a:lnTo>
                    <a:pt x="6103" y="29523"/>
                  </a:lnTo>
                  <a:lnTo>
                    <a:pt x="1927" y="31932"/>
                  </a:lnTo>
                  <a:cubicBezTo>
                    <a:pt x="1954" y="31986"/>
                    <a:pt x="1981" y="32039"/>
                    <a:pt x="2008" y="32093"/>
                  </a:cubicBezTo>
                  <a:lnTo>
                    <a:pt x="6183" y="29684"/>
                  </a:lnTo>
                  <a:lnTo>
                    <a:pt x="10867" y="32387"/>
                  </a:lnTo>
                  <a:lnTo>
                    <a:pt x="10867" y="37767"/>
                  </a:lnTo>
                  <a:lnTo>
                    <a:pt x="7548" y="39694"/>
                  </a:lnTo>
                  <a:cubicBezTo>
                    <a:pt x="7575" y="39721"/>
                    <a:pt x="7628" y="39774"/>
                    <a:pt x="7682" y="39801"/>
                  </a:cubicBezTo>
                  <a:lnTo>
                    <a:pt x="10947" y="37928"/>
                  </a:lnTo>
                  <a:lnTo>
                    <a:pt x="15605" y="40631"/>
                  </a:lnTo>
                  <a:lnTo>
                    <a:pt x="15605" y="44405"/>
                  </a:lnTo>
                  <a:cubicBezTo>
                    <a:pt x="15658" y="44405"/>
                    <a:pt x="15738" y="44432"/>
                    <a:pt x="15792" y="44458"/>
                  </a:cubicBezTo>
                  <a:lnTo>
                    <a:pt x="15792" y="40631"/>
                  </a:lnTo>
                  <a:lnTo>
                    <a:pt x="20449" y="37928"/>
                  </a:lnTo>
                  <a:lnTo>
                    <a:pt x="25133" y="40631"/>
                  </a:lnTo>
                  <a:lnTo>
                    <a:pt x="25133" y="45449"/>
                  </a:lnTo>
                  <a:cubicBezTo>
                    <a:pt x="25187" y="45449"/>
                    <a:pt x="25240" y="45449"/>
                    <a:pt x="25294" y="45422"/>
                  </a:cubicBezTo>
                  <a:lnTo>
                    <a:pt x="25294" y="40631"/>
                  </a:lnTo>
                  <a:lnTo>
                    <a:pt x="29978" y="37928"/>
                  </a:lnTo>
                  <a:lnTo>
                    <a:pt x="34635" y="40631"/>
                  </a:lnTo>
                  <a:lnTo>
                    <a:pt x="34635" y="42290"/>
                  </a:lnTo>
                  <a:cubicBezTo>
                    <a:pt x="34688" y="42237"/>
                    <a:pt x="34742" y="42210"/>
                    <a:pt x="34796" y="42183"/>
                  </a:cubicBezTo>
                  <a:lnTo>
                    <a:pt x="34796" y="40631"/>
                  </a:lnTo>
                  <a:lnTo>
                    <a:pt x="39480" y="37928"/>
                  </a:lnTo>
                  <a:lnTo>
                    <a:pt x="39747" y="38088"/>
                  </a:lnTo>
                  <a:cubicBezTo>
                    <a:pt x="39774" y="38035"/>
                    <a:pt x="39827" y="37981"/>
                    <a:pt x="39854" y="37954"/>
                  </a:cubicBezTo>
                  <a:lnTo>
                    <a:pt x="39560" y="37767"/>
                  </a:lnTo>
                  <a:lnTo>
                    <a:pt x="39560" y="32387"/>
                  </a:lnTo>
                  <a:lnTo>
                    <a:pt x="44244" y="29684"/>
                  </a:lnTo>
                  <a:lnTo>
                    <a:pt x="44538" y="29871"/>
                  </a:lnTo>
                  <a:cubicBezTo>
                    <a:pt x="44565" y="29791"/>
                    <a:pt x="44565" y="29737"/>
                    <a:pt x="44592" y="29684"/>
                  </a:cubicBezTo>
                  <a:lnTo>
                    <a:pt x="44324" y="29523"/>
                  </a:lnTo>
                  <a:lnTo>
                    <a:pt x="44324" y="24143"/>
                  </a:lnTo>
                  <a:lnTo>
                    <a:pt x="45662" y="23367"/>
                  </a:lnTo>
                  <a:cubicBezTo>
                    <a:pt x="45662" y="23314"/>
                    <a:pt x="45662" y="23233"/>
                    <a:pt x="45662" y="23153"/>
                  </a:cubicBezTo>
                  <a:lnTo>
                    <a:pt x="44244" y="23983"/>
                  </a:lnTo>
                  <a:lnTo>
                    <a:pt x="39560" y="21306"/>
                  </a:lnTo>
                  <a:lnTo>
                    <a:pt x="39560" y="15899"/>
                  </a:lnTo>
                  <a:lnTo>
                    <a:pt x="43735" y="13491"/>
                  </a:lnTo>
                  <a:cubicBezTo>
                    <a:pt x="43709" y="13437"/>
                    <a:pt x="43682" y="13383"/>
                    <a:pt x="43655" y="13330"/>
                  </a:cubicBezTo>
                  <a:lnTo>
                    <a:pt x="39480" y="15766"/>
                  </a:lnTo>
                  <a:lnTo>
                    <a:pt x="34796" y="13062"/>
                  </a:lnTo>
                  <a:lnTo>
                    <a:pt x="34796" y="7656"/>
                  </a:lnTo>
                  <a:lnTo>
                    <a:pt x="38114" y="5755"/>
                  </a:lnTo>
                  <a:cubicBezTo>
                    <a:pt x="38088" y="5702"/>
                    <a:pt x="38034" y="5675"/>
                    <a:pt x="37981" y="5621"/>
                  </a:cubicBezTo>
                  <a:lnTo>
                    <a:pt x="34715" y="7522"/>
                  </a:lnTo>
                  <a:lnTo>
                    <a:pt x="30058" y="4818"/>
                  </a:lnTo>
                  <a:lnTo>
                    <a:pt x="30058" y="1045"/>
                  </a:lnTo>
                  <a:cubicBezTo>
                    <a:pt x="30004" y="1018"/>
                    <a:pt x="29951" y="1018"/>
                    <a:pt x="29871" y="991"/>
                  </a:cubicBezTo>
                  <a:lnTo>
                    <a:pt x="29871" y="4818"/>
                  </a:lnTo>
                  <a:lnTo>
                    <a:pt x="25213" y="7522"/>
                  </a:lnTo>
                  <a:lnTo>
                    <a:pt x="20529" y="4818"/>
                  </a:lnTo>
                  <a:lnTo>
                    <a:pt x="205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795817" y="2846396"/>
              <a:ext cx="10401" cy="8080"/>
            </a:xfrm>
            <a:custGeom>
              <a:avLst/>
              <a:gdLst/>
              <a:ahLst/>
              <a:cxnLst/>
              <a:rect l="l" t="t" r="r" b="b"/>
              <a:pathLst>
                <a:path w="242" h="188" extrusionOk="0">
                  <a:moveTo>
                    <a:pt x="161" y="0"/>
                  </a:moveTo>
                  <a:cubicBezTo>
                    <a:pt x="108" y="27"/>
                    <a:pt x="54" y="81"/>
                    <a:pt x="1" y="107"/>
                  </a:cubicBezTo>
                  <a:lnTo>
                    <a:pt x="161" y="188"/>
                  </a:lnTo>
                  <a:lnTo>
                    <a:pt x="242" y="54"/>
                  </a:ln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906269" y="2679600"/>
              <a:ext cx="308321" cy="260014"/>
            </a:xfrm>
            <a:custGeom>
              <a:avLst/>
              <a:gdLst/>
              <a:ahLst/>
              <a:cxnLst/>
              <a:rect l="l" t="t" r="r" b="b"/>
              <a:pathLst>
                <a:path w="7174" h="6050" extrusionOk="0">
                  <a:moveTo>
                    <a:pt x="7173" y="0"/>
                  </a:moveTo>
                  <a:lnTo>
                    <a:pt x="7173" y="0"/>
                  </a:lnTo>
                  <a:cubicBezTo>
                    <a:pt x="7013" y="27"/>
                    <a:pt x="6852" y="54"/>
                    <a:pt x="6692" y="81"/>
                  </a:cubicBezTo>
                  <a:lnTo>
                    <a:pt x="3667" y="1794"/>
                  </a:lnTo>
                  <a:lnTo>
                    <a:pt x="3667" y="830"/>
                  </a:lnTo>
                  <a:cubicBezTo>
                    <a:pt x="3614" y="857"/>
                    <a:pt x="3560" y="857"/>
                    <a:pt x="3507" y="884"/>
                  </a:cubicBezTo>
                  <a:lnTo>
                    <a:pt x="3507" y="1794"/>
                  </a:lnTo>
                  <a:lnTo>
                    <a:pt x="2516" y="1231"/>
                  </a:lnTo>
                  <a:cubicBezTo>
                    <a:pt x="2463" y="1258"/>
                    <a:pt x="2382" y="1285"/>
                    <a:pt x="2329" y="1312"/>
                  </a:cubicBezTo>
                  <a:lnTo>
                    <a:pt x="3426" y="1954"/>
                  </a:lnTo>
                  <a:lnTo>
                    <a:pt x="0" y="3935"/>
                  </a:lnTo>
                  <a:lnTo>
                    <a:pt x="81" y="4069"/>
                  </a:lnTo>
                  <a:lnTo>
                    <a:pt x="3507" y="2115"/>
                  </a:lnTo>
                  <a:lnTo>
                    <a:pt x="3507" y="6049"/>
                  </a:lnTo>
                  <a:lnTo>
                    <a:pt x="3667" y="6049"/>
                  </a:lnTo>
                  <a:lnTo>
                    <a:pt x="3667" y="2115"/>
                  </a:lnTo>
                  <a:lnTo>
                    <a:pt x="7093" y="4069"/>
                  </a:lnTo>
                  <a:lnTo>
                    <a:pt x="7173" y="3935"/>
                  </a:lnTo>
                  <a:lnTo>
                    <a:pt x="3774" y="1954"/>
                  </a:lnTo>
                  <a:lnTo>
                    <a:pt x="717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314642" y="2672681"/>
              <a:ext cx="309481" cy="266933"/>
            </a:xfrm>
            <a:custGeom>
              <a:avLst/>
              <a:gdLst/>
              <a:ahLst/>
              <a:cxnLst/>
              <a:rect l="l" t="t" r="r" b="b"/>
              <a:pathLst>
                <a:path w="7201" h="6211" extrusionOk="0">
                  <a:moveTo>
                    <a:pt x="107" y="1"/>
                  </a:moveTo>
                  <a:lnTo>
                    <a:pt x="0" y="134"/>
                  </a:lnTo>
                  <a:lnTo>
                    <a:pt x="3426" y="2115"/>
                  </a:lnTo>
                  <a:lnTo>
                    <a:pt x="0" y="4096"/>
                  </a:lnTo>
                  <a:lnTo>
                    <a:pt x="107" y="4230"/>
                  </a:lnTo>
                  <a:lnTo>
                    <a:pt x="3506" y="2276"/>
                  </a:lnTo>
                  <a:lnTo>
                    <a:pt x="3506" y="6210"/>
                  </a:lnTo>
                  <a:lnTo>
                    <a:pt x="3694" y="6210"/>
                  </a:lnTo>
                  <a:lnTo>
                    <a:pt x="3694" y="2276"/>
                  </a:lnTo>
                  <a:lnTo>
                    <a:pt x="7093" y="4230"/>
                  </a:lnTo>
                  <a:lnTo>
                    <a:pt x="7200" y="4096"/>
                  </a:lnTo>
                  <a:lnTo>
                    <a:pt x="3774" y="2115"/>
                  </a:lnTo>
                  <a:lnTo>
                    <a:pt x="6558" y="509"/>
                  </a:lnTo>
                  <a:cubicBezTo>
                    <a:pt x="6477" y="482"/>
                    <a:pt x="6397" y="456"/>
                    <a:pt x="6317" y="456"/>
                  </a:cubicBezTo>
                  <a:lnTo>
                    <a:pt x="3694" y="1955"/>
                  </a:lnTo>
                  <a:lnTo>
                    <a:pt x="3694" y="1"/>
                  </a:lnTo>
                  <a:lnTo>
                    <a:pt x="3506" y="1"/>
                  </a:lnTo>
                  <a:lnTo>
                    <a:pt x="3506" y="1955"/>
                  </a:lnTo>
                  <a:lnTo>
                    <a:pt x="1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1724131" y="2785411"/>
              <a:ext cx="117372" cy="69065"/>
            </a:xfrm>
            <a:custGeom>
              <a:avLst/>
              <a:gdLst/>
              <a:ahLst/>
              <a:cxnLst/>
              <a:rect l="l" t="t" r="r" b="b"/>
              <a:pathLst>
                <a:path w="2731" h="1607" extrusionOk="0">
                  <a:moveTo>
                    <a:pt x="2543" y="1"/>
                  </a:moveTo>
                  <a:lnTo>
                    <a:pt x="1" y="1473"/>
                  </a:lnTo>
                  <a:lnTo>
                    <a:pt x="81" y="1607"/>
                  </a:lnTo>
                  <a:lnTo>
                    <a:pt x="2731" y="81"/>
                  </a:lnTo>
                  <a:cubicBezTo>
                    <a:pt x="2677" y="54"/>
                    <a:pt x="2597" y="27"/>
                    <a:pt x="25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1874810" y="2808447"/>
              <a:ext cx="6962" cy="131167"/>
            </a:xfrm>
            <a:custGeom>
              <a:avLst/>
              <a:gdLst/>
              <a:ahLst/>
              <a:cxnLst/>
              <a:rect l="l" t="t" r="r" b="b"/>
              <a:pathLst>
                <a:path w="162" h="3052" extrusionOk="0">
                  <a:moveTo>
                    <a:pt x="1" y="0"/>
                  </a:moveTo>
                  <a:lnTo>
                    <a:pt x="1" y="3051"/>
                  </a:lnTo>
                  <a:lnTo>
                    <a:pt x="162" y="3051"/>
                  </a:lnTo>
                  <a:lnTo>
                    <a:pt x="162" y="107"/>
                  </a:lnTo>
                  <a:cubicBezTo>
                    <a:pt x="108" y="54"/>
                    <a:pt x="54" y="27"/>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451868" y="3289279"/>
              <a:ext cx="2364" cy="4642"/>
            </a:xfrm>
            <a:custGeom>
              <a:avLst/>
              <a:gdLst/>
              <a:ahLst/>
              <a:cxnLst/>
              <a:rect l="l" t="t" r="r" b="b"/>
              <a:pathLst>
                <a:path w="55" h="108" extrusionOk="0">
                  <a:moveTo>
                    <a:pt x="54" y="0"/>
                  </a:moveTo>
                  <a:cubicBezTo>
                    <a:pt x="28" y="27"/>
                    <a:pt x="28" y="54"/>
                    <a:pt x="1" y="107"/>
                  </a:cubicBezTo>
                  <a:lnTo>
                    <a:pt x="54" y="107"/>
                  </a:lnTo>
                  <a:lnTo>
                    <a:pt x="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516292" y="3153513"/>
              <a:ext cx="88620" cy="55269"/>
            </a:xfrm>
            <a:custGeom>
              <a:avLst/>
              <a:gdLst/>
              <a:ahLst/>
              <a:cxnLst/>
              <a:rect l="l" t="t" r="r" b="b"/>
              <a:pathLst>
                <a:path w="2062" h="1286" extrusionOk="0">
                  <a:moveTo>
                    <a:pt x="81" y="1"/>
                  </a:moveTo>
                  <a:cubicBezTo>
                    <a:pt x="54" y="54"/>
                    <a:pt x="27" y="108"/>
                    <a:pt x="1" y="135"/>
                  </a:cubicBezTo>
                  <a:lnTo>
                    <a:pt x="1981" y="1285"/>
                  </a:lnTo>
                  <a:lnTo>
                    <a:pt x="2062" y="1125"/>
                  </a:ln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704963" y="2940732"/>
              <a:ext cx="308321" cy="353189"/>
            </a:xfrm>
            <a:custGeom>
              <a:avLst/>
              <a:gdLst/>
              <a:ahLst/>
              <a:cxnLst/>
              <a:rect l="l" t="t" r="r" b="b"/>
              <a:pathLst>
                <a:path w="7174" h="8218" extrusionOk="0">
                  <a:moveTo>
                    <a:pt x="3507" y="0"/>
                  </a:moveTo>
                  <a:lnTo>
                    <a:pt x="3507" y="3961"/>
                  </a:lnTo>
                  <a:lnTo>
                    <a:pt x="81" y="1981"/>
                  </a:lnTo>
                  <a:lnTo>
                    <a:pt x="0" y="2141"/>
                  </a:lnTo>
                  <a:lnTo>
                    <a:pt x="3426" y="4095"/>
                  </a:lnTo>
                  <a:lnTo>
                    <a:pt x="0" y="6076"/>
                  </a:lnTo>
                  <a:lnTo>
                    <a:pt x="81" y="6236"/>
                  </a:lnTo>
                  <a:lnTo>
                    <a:pt x="3507" y="4256"/>
                  </a:lnTo>
                  <a:lnTo>
                    <a:pt x="3507" y="8217"/>
                  </a:lnTo>
                  <a:lnTo>
                    <a:pt x="3667" y="8217"/>
                  </a:lnTo>
                  <a:lnTo>
                    <a:pt x="3667" y="4256"/>
                  </a:lnTo>
                  <a:lnTo>
                    <a:pt x="7093" y="6236"/>
                  </a:lnTo>
                  <a:lnTo>
                    <a:pt x="7173" y="6076"/>
                  </a:lnTo>
                  <a:lnTo>
                    <a:pt x="3774" y="4095"/>
                  </a:lnTo>
                  <a:lnTo>
                    <a:pt x="7173"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113335" y="2940732"/>
              <a:ext cx="309481" cy="352029"/>
            </a:xfrm>
            <a:custGeom>
              <a:avLst/>
              <a:gdLst/>
              <a:ahLst/>
              <a:cxnLst/>
              <a:rect l="l" t="t" r="r" b="b"/>
              <a:pathLst>
                <a:path w="7201" h="8191" extrusionOk="0">
                  <a:moveTo>
                    <a:pt x="3506" y="0"/>
                  </a:moveTo>
                  <a:lnTo>
                    <a:pt x="3506" y="3961"/>
                  </a:lnTo>
                  <a:lnTo>
                    <a:pt x="80" y="1981"/>
                  </a:lnTo>
                  <a:lnTo>
                    <a:pt x="0" y="2141"/>
                  </a:lnTo>
                  <a:lnTo>
                    <a:pt x="3426" y="4095"/>
                  </a:lnTo>
                  <a:lnTo>
                    <a:pt x="0" y="6076"/>
                  </a:lnTo>
                  <a:lnTo>
                    <a:pt x="80" y="6236"/>
                  </a:lnTo>
                  <a:lnTo>
                    <a:pt x="3506" y="4256"/>
                  </a:lnTo>
                  <a:lnTo>
                    <a:pt x="3506" y="8190"/>
                  </a:lnTo>
                  <a:lnTo>
                    <a:pt x="3694" y="8190"/>
                  </a:lnTo>
                  <a:lnTo>
                    <a:pt x="3694" y="4256"/>
                  </a:lnTo>
                  <a:lnTo>
                    <a:pt x="7093" y="6236"/>
                  </a:lnTo>
                  <a:lnTo>
                    <a:pt x="7200" y="6076"/>
                  </a:lnTo>
                  <a:lnTo>
                    <a:pt x="3774" y="4095"/>
                  </a:lnTo>
                  <a:lnTo>
                    <a:pt x="7200" y="2141"/>
                  </a:lnTo>
                  <a:lnTo>
                    <a:pt x="7093"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522825" y="2940732"/>
              <a:ext cx="308321" cy="352029"/>
            </a:xfrm>
            <a:custGeom>
              <a:avLst/>
              <a:gdLst/>
              <a:ahLst/>
              <a:cxnLst/>
              <a:rect l="l" t="t" r="r" b="b"/>
              <a:pathLst>
                <a:path w="7174" h="8191" extrusionOk="0">
                  <a:moveTo>
                    <a:pt x="3507" y="0"/>
                  </a:moveTo>
                  <a:lnTo>
                    <a:pt x="3480" y="3961"/>
                  </a:lnTo>
                  <a:lnTo>
                    <a:pt x="81" y="1981"/>
                  </a:lnTo>
                  <a:lnTo>
                    <a:pt x="1" y="2141"/>
                  </a:lnTo>
                  <a:lnTo>
                    <a:pt x="3400" y="4095"/>
                  </a:lnTo>
                  <a:lnTo>
                    <a:pt x="1" y="6076"/>
                  </a:lnTo>
                  <a:lnTo>
                    <a:pt x="81" y="6236"/>
                  </a:lnTo>
                  <a:lnTo>
                    <a:pt x="3480" y="4256"/>
                  </a:lnTo>
                  <a:lnTo>
                    <a:pt x="3480" y="8190"/>
                  </a:lnTo>
                  <a:lnTo>
                    <a:pt x="3668" y="8190"/>
                  </a:lnTo>
                  <a:lnTo>
                    <a:pt x="3668" y="4256"/>
                  </a:lnTo>
                  <a:lnTo>
                    <a:pt x="7094" y="6236"/>
                  </a:lnTo>
                  <a:lnTo>
                    <a:pt x="7174" y="6076"/>
                  </a:lnTo>
                  <a:lnTo>
                    <a:pt x="3748" y="4095"/>
                  </a:lnTo>
                  <a:lnTo>
                    <a:pt x="7174" y="2141"/>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1931197" y="2975243"/>
              <a:ext cx="308321" cy="317518"/>
            </a:xfrm>
            <a:custGeom>
              <a:avLst/>
              <a:gdLst/>
              <a:ahLst/>
              <a:cxnLst/>
              <a:rect l="l" t="t" r="r" b="b"/>
              <a:pathLst>
                <a:path w="7174" h="7388" extrusionOk="0">
                  <a:moveTo>
                    <a:pt x="3507" y="0"/>
                  </a:moveTo>
                  <a:lnTo>
                    <a:pt x="3507" y="3158"/>
                  </a:lnTo>
                  <a:lnTo>
                    <a:pt x="81" y="1178"/>
                  </a:lnTo>
                  <a:lnTo>
                    <a:pt x="0" y="1312"/>
                  </a:lnTo>
                  <a:lnTo>
                    <a:pt x="3426" y="3292"/>
                  </a:lnTo>
                  <a:lnTo>
                    <a:pt x="0" y="5273"/>
                  </a:lnTo>
                  <a:lnTo>
                    <a:pt x="81" y="5433"/>
                  </a:lnTo>
                  <a:lnTo>
                    <a:pt x="3507" y="3453"/>
                  </a:lnTo>
                  <a:lnTo>
                    <a:pt x="3507" y="7387"/>
                  </a:lnTo>
                  <a:lnTo>
                    <a:pt x="3667" y="7387"/>
                  </a:lnTo>
                  <a:lnTo>
                    <a:pt x="3667" y="3453"/>
                  </a:lnTo>
                  <a:lnTo>
                    <a:pt x="7093" y="5407"/>
                  </a:lnTo>
                  <a:lnTo>
                    <a:pt x="7174" y="5273"/>
                  </a:lnTo>
                  <a:lnTo>
                    <a:pt x="3748" y="3292"/>
                  </a:lnTo>
                  <a:lnTo>
                    <a:pt x="5434" y="2329"/>
                  </a:lnTo>
                  <a:cubicBezTo>
                    <a:pt x="5380" y="2302"/>
                    <a:pt x="5354" y="2248"/>
                    <a:pt x="5327" y="2195"/>
                  </a:cubicBezTo>
                  <a:lnTo>
                    <a:pt x="3667" y="3158"/>
                  </a:lnTo>
                  <a:lnTo>
                    <a:pt x="3667" y="187"/>
                  </a:lnTo>
                  <a:cubicBezTo>
                    <a:pt x="3614" y="134"/>
                    <a:pt x="3560" y="80"/>
                    <a:pt x="3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389766" y="3559565"/>
              <a:ext cx="8080" cy="10401"/>
            </a:xfrm>
            <a:custGeom>
              <a:avLst/>
              <a:gdLst/>
              <a:ahLst/>
              <a:cxnLst/>
              <a:rect l="l" t="t" r="r" b="b"/>
              <a:pathLst>
                <a:path w="188" h="242" extrusionOk="0">
                  <a:moveTo>
                    <a:pt x="1" y="1"/>
                  </a:moveTo>
                  <a:cubicBezTo>
                    <a:pt x="1" y="54"/>
                    <a:pt x="1" y="135"/>
                    <a:pt x="1" y="188"/>
                  </a:cubicBezTo>
                  <a:lnTo>
                    <a:pt x="108" y="242"/>
                  </a:lnTo>
                  <a:lnTo>
                    <a:pt x="188" y="108"/>
                  </a:lnTo>
                  <a:lnTo>
                    <a:pt x="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497897" y="3303075"/>
              <a:ext cx="308321" cy="352029"/>
            </a:xfrm>
            <a:custGeom>
              <a:avLst/>
              <a:gdLst/>
              <a:ahLst/>
              <a:cxnLst/>
              <a:rect l="l" t="t" r="r" b="b"/>
              <a:pathLst>
                <a:path w="7174" h="8191" extrusionOk="0">
                  <a:moveTo>
                    <a:pt x="3507" y="0"/>
                  </a:moveTo>
                  <a:lnTo>
                    <a:pt x="3507" y="3935"/>
                  </a:lnTo>
                  <a:lnTo>
                    <a:pt x="81" y="1981"/>
                  </a:lnTo>
                  <a:lnTo>
                    <a:pt x="0" y="2115"/>
                  </a:lnTo>
                  <a:lnTo>
                    <a:pt x="3426" y="4095"/>
                  </a:lnTo>
                  <a:lnTo>
                    <a:pt x="0" y="6076"/>
                  </a:lnTo>
                  <a:lnTo>
                    <a:pt x="81" y="6210"/>
                  </a:lnTo>
                  <a:lnTo>
                    <a:pt x="3507" y="4229"/>
                  </a:lnTo>
                  <a:lnTo>
                    <a:pt x="3507" y="8191"/>
                  </a:lnTo>
                  <a:lnTo>
                    <a:pt x="3667" y="8191"/>
                  </a:lnTo>
                  <a:lnTo>
                    <a:pt x="3667" y="4229"/>
                  </a:lnTo>
                  <a:lnTo>
                    <a:pt x="7093" y="6210"/>
                  </a:lnTo>
                  <a:lnTo>
                    <a:pt x="7174" y="6076"/>
                  </a:lnTo>
                  <a:lnTo>
                    <a:pt x="3748" y="4095"/>
                  </a:lnTo>
                  <a:lnTo>
                    <a:pt x="7174" y="2115"/>
                  </a:lnTo>
                  <a:lnTo>
                    <a:pt x="7093" y="1981"/>
                  </a:lnTo>
                  <a:lnTo>
                    <a:pt x="3667" y="3935"/>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906269" y="3303075"/>
              <a:ext cx="308321" cy="352029"/>
            </a:xfrm>
            <a:custGeom>
              <a:avLst/>
              <a:gdLst/>
              <a:ahLst/>
              <a:cxnLst/>
              <a:rect l="l" t="t" r="r" b="b"/>
              <a:pathLst>
                <a:path w="7174" h="8191" extrusionOk="0">
                  <a:moveTo>
                    <a:pt x="3507" y="0"/>
                  </a:moveTo>
                  <a:lnTo>
                    <a:pt x="3507" y="3935"/>
                  </a:lnTo>
                  <a:lnTo>
                    <a:pt x="81" y="1954"/>
                  </a:lnTo>
                  <a:lnTo>
                    <a:pt x="0" y="2115"/>
                  </a:lnTo>
                  <a:lnTo>
                    <a:pt x="3426" y="4095"/>
                  </a:lnTo>
                  <a:lnTo>
                    <a:pt x="0" y="6049"/>
                  </a:lnTo>
                  <a:lnTo>
                    <a:pt x="81" y="6210"/>
                  </a:lnTo>
                  <a:lnTo>
                    <a:pt x="3507" y="4229"/>
                  </a:lnTo>
                  <a:lnTo>
                    <a:pt x="3507" y="8191"/>
                  </a:lnTo>
                  <a:lnTo>
                    <a:pt x="3667" y="8191"/>
                  </a:lnTo>
                  <a:lnTo>
                    <a:pt x="3667" y="4229"/>
                  </a:lnTo>
                  <a:lnTo>
                    <a:pt x="7093" y="6210"/>
                  </a:lnTo>
                  <a:lnTo>
                    <a:pt x="7173" y="6049"/>
                  </a:lnTo>
                  <a:lnTo>
                    <a:pt x="3774" y="4095"/>
                  </a:lnTo>
                  <a:lnTo>
                    <a:pt x="7173" y="2115"/>
                  </a:lnTo>
                  <a:lnTo>
                    <a:pt x="7093" y="1954"/>
                  </a:lnTo>
                  <a:lnTo>
                    <a:pt x="3667"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1314642" y="3303075"/>
              <a:ext cx="309481" cy="352029"/>
            </a:xfrm>
            <a:custGeom>
              <a:avLst/>
              <a:gdLst/>
              <a:ahLst/>
              <a:cxnLst/>
              <a:rect l="l" t="t" r="r" b="b"/>
              <a:pathLst>
                <a:path w="7201" h="8191" extrusionOk="0">
                  <a:moveTo>
                    <a:pt x="3506" y="0"/>
                  </a:moveTo>
                  <a:lnTo>
                    <a:pt x="3506" y="3935"/>
                  </a:lnTo>
                  <a:lnTo>
                    <a:pt x="107" y="1954"/>
                  </a:lnTo>
                  <a:lnTo>
                    <a:pt x="0" y="2115"/>
                  </a:lnTo>
                  <a:lnTo>
                    <a:pt x="3426" y="4095"/>
                  </a:lnTo>
                  <a:lnTo>
                    <a:pt x="0" y="6049"/>
                  </a:lnTo>
                  <a:lnTo>
                    <a:pt x="107" y="6210"/>
                  </a:lnTo>
                  <a:lnTo>
                    <a:pt x="3506" y="4229"/>
                  </a:lnTo>
                  <a:lnTo>
                    <a:pt x="3506" y="8191"/>
                  </a:lnTo>
                  <a:lnTo>
                    <a:pt x="3694" y="8191"/>
                  </a:lnTo>
                  <a:lnTo>
                    <a:pt x="3694" y="4229"/>
                  </a:lnTo>
                  <a:lnTo>
                    <a:pt x="7093" y="6210"/>
                  </a:lnTo>
                  <a:lnTo>
                    <a:pt x="7200" y="6049"/>
                  </a:lnTo>
                  <a:lnTo>
                    <a:pt x="3774" y="4095"/>
                  </a:lnTo>
                  <a:lnTo>
                    <a:pt x="7200" y="2115"/>
                  </a:lnTo>
                  <a:lnTo>
                    <a:pt x="7120" y="1954"/>
                  </a:lnTo>
                  <a:lnTo>
                    <a:pt x="3694"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1724131" y="3301915"/>
              <a:ext cx="308321" cy="353189"/>
            </a:xfrm>
            <a:custGeom>
              <a:avLst/>
              <a:gdLst/>
              <a:ahLst/>
              <a:cxnLst/>
              <a:rect l="l" t="t" r="r" b="b"/>
              <a:pathLst>
                <a:path w="7174" h="8218" extrusionOk="0">
                  <a:moveTo>
                    <a:pt x="3507" y="0"/>
                  </a:moveTo>
                  <a:lnTo>
                    <a:pt x="3507" y="3962"/>
                  </a:lnTo>
                  <a:lnTo>
                    <a:pt x="81" y="1981"/>
                  </a:lnTo>
                  <a:lnTo>
                    <a:pt x="1" y="2142"/>
                  </a:lnTo>
                  <a:lnTo>
                    <a:pt x="3400" y="4122"/>
                  </a:lnTo>
                  <a:lnTo>
                    <a:pt x="1" y="6076"/>
                  </a:lnTo>
                  <a:lnTo>
                    <a:pt x="81" y="6237"/>
                  </a:lnTo>
                  <a:lnTo>
                    <a:pt x="3507" y="4256"/>
                  </a:lnTo>
                  <a:lnTo>
                    <a:pt x="3507" y="8218"/>
                  </a:lnTo>
                  <a:lnTo>
                    <a:pt x="3668" y="8218"/>
                  </a:lnTo>
                  <a:lnTo>
                    <a:pt x="3668" y="4256"/>
                  </a:lnTo>
                  <a:lnTo>
                    <a:pt x="7094" y="6237"/>
                  </a:lnTo>
                  <a:lnTo>
                    <a:pt x="7174" y="6076"/>
                  </a:lnTo>
                  <a:lnTo>
                    <a:pt x="3748" y="4122"/>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2132503" y="3301915"/>
              <a:ext cx="207109" cy="353189"/>
            </a:xfrm>
            <a:custGeom>
              <a:avLst/>
              <a:gdLst/>
              <a:ahLst/>
              <a:cxnLst/>
              <a:rect l="l" t="t" r="r" b="b"/>
              <a:pathLst>
                <a:path w="4819" h="8218" extrusionOk="0">
                  <a:moveTo>
                    <a:pt x="3507" y="0"/>
                  </a:moveTo>
                  <a:lnTo>
                    <a:pt x="3507" y="3962"/>
                  </a:lnTo>
                  <a:lnTo>
                    <a:pt x="81" y="1981"/>
                  </a:lnTo>
                  <a:lnTo>
                    <a:pt x="0" y="2142"/>
                  </a:lnTo>
                  <a:lnTo>
                    <a:pt x="3426" y="4096"/>
                  </a:lnTo>
                  <a:lnTo>
                    <a:pt x="0" y="6076"/>
                  </a:lnTo>
                  <a:lnTo>
                    <a:pt x="81" y="6237"/>
                  </a:lnTo>
                  <a:lnTo>
                    <a:pt x="3507" y="4256"/>
                  </a:lnTo>
                  <a:lnTo>
                    <a:pt x="3507" y="8218"/>
                  </a:lnTo>
                  <a:lnTo>
                    <a:pt x="3667" y="8218"/>
                  </a:lnTo>
                  <a:lnTo>
                    <a:pt x="3667" y="4256"/>
                  </a:lnTo>
                  <a:lnTo>
                    <a:pt x="4818" y="4925"/>
                  </a:lnTo>
                  <a:cubicBezTo>
                    <a:pt x="4818" y="4845"/>
                    <a:pt x="4818" y="4765"/>
                    <a:pt x="4792" y="4711"/>
                  </a:cubicBezTo>
                  <a:lnTo>
                    <a:pt x="3774" y="4096"/>
                  </a:lnTo>
                  <a:lnTo>
                    <a:pt x="4604" y="3614"/>
                  </a:lnTo>
                  <a:cubicBezTo>
                    <a:pt x="4604" y="3560"/>
                    <a:pt x="4577" y="3507"/>
                    <a:pt x="4577" y="3453"/>
                  </a:cubicBezTo>
                  <a:lnTo>
                    <a:pt x="3667" y="3962"/>
                  </a:lnTo>
                  <a:lnTo>
                    <a:pt x="3667" y="295"/>
                  </a:lnTo>
                  <a:cubicBezTo>
                    <a:pt x="3641" y="188"/>
                    <a:pt x="3614" y="108"/>
                    <a:pt x="35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395525" y="3644703"/>
              <a:ext cx="209386" cy="352029"/>
            </a:xfrm>
            <a:custGeom>
              <a:avLst/>
              <a:gdLst/>
              <a:ahLst/>
              <a:cxnLst/>
              <a:rect l="l" t="t" r="r" b="b"/>
              <a:pathLst>
                <a:path w="4872" h="8191" extrusionOk="0">
                  <a:moveTo>
                    <a:pt x="1205" y="1"/>
                  </a:moveTo>
                  <a:lnTo>
                    <a:pt x="1205" y="3935"/>
                  </a:lnTo>
                  <a:lnTo>
                    <a:pt x="0" y="3266"/>
                  </a:lnTo>
                  <a:lnTo>
                    <a:pt x="0" y="3266"/>
                  </a:lnTo>
                  <a:cubicBezTo>
                    <a:pt x="0" y="3320"/>
                    <a:pt x="27" y="3400"/>
                    <a:pt x="27" y="3480"/>
                  </a:cubicBezTo>
                  <a:lnTo>
                    <a:pt x="1098" y="4096"/>
                  </a:lnTo>
                  <a:lnTo>
                    <a:pt x="214" y="4604"/>
                  </a:lnTo>
                  <a:cubicBezTo>
                    <a:pt x="241" y="4658"/>
                    <a:pt x="241" y="4738"/>
                    <a:pt x="268" y="4792"/>
                  </a:cubicBezTo>
                  <a:lnTo>
                    <a:pt x="1205" y="4256"/>
                  </a:lnTo>
                  <a:lnTo>
                    <a:pt x="1205" y="8030"/>
                  </a:lnTo>
                  <a:cubicBezTo>
                    <a:pt x="1205" y="8084"/>
                    <a:pt x="1232" y="8137"/>
                    <a:pt x="1258" y="8191"/>
                  </a:cubicBezTo>
                  <a:lnTo>
                    <a:pt x="1365" y="8191"/>
                  </a:lnTo>
                  <a:lnTo>
                    <a:pt x="1365" y="4256"/>
                  </a:lnTo>
                  <a:lnTo>
                    <a:pt x="4791" y="6210"/>
                  </a:lnTo>
                  <a:lnTo>
                    <a:pt x="4872" y="6076"/>
                  </a:lnTo>
                  <a:lnTo>
                    <a:pt x="1446" y="4096"/>
                  </a:lnTo>
                  <a:lnTo>
                    <a:pt x="4872" y="2115"/>
                  </a:lnTo>
                  <a:lnTo>
                    <a:pt x="4791" y="1981"/>
                  </a:lnTo>
                  <a:lnTo>
                    <a:pt x="1365" y="3935"/>
                  </a:lnTo>
                  <a:lnTo>
                    <a:pt x="136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704963" y="3644703"/>
              <a:ext cx="308321" cy="352029"/>
            </a:xfrm>
            <a:custGeom>
              <a:avLst/>
              <a:gdLst/>
              <a:ahLst/>
              <a:cxnLst/>
              <a:rect l="l" t="t" r="r" b="b"/>
              <a:pathLst>
                <a:path w="7174" h="8191" extrusionOk="0">
                  <a:moveTo>
                    <a:pt x="3507" y="1"/>
                  </a:moveTo>
                  <a:lnTo>
                    <a:pt x="3507" y="3935"/>
                  </a:lnTo>
                  <a:lnTo>
                    <a:pt x="81" y="1981"/>
                  </a:lnTo>
                  <a:lnTo>
                    <a:pt x="0" y="2115"/>
                  </a:lnTo>
                  <a:lnTo>
                    <a:pt x="3426" y="4096"/>
                  </a:lnTo>
                  <a:lnTo>
                    <a:pt x="0" y="6076"/>
                  </a:lnTo>
                  <a:lnTo>
                    <a:pt x="81" y="6210"/>
                  </a:lnTo>
                  <a:lnTo>
                    <a:pt x="3507" y="4256"/>
                  </a:lnTo>
                  <a:lnTo>
                    <a:pt x="3507" y="8191"/>
                  </a:lnTo>
                  <a:lnTo>
                    <a:pt x="3667" y="8191"/>
                  </a:lnTo>
                  <a:lnTo>
                    <a:pt x="3667" y="4256"/>
                  </a:lnTo>
                  <a:lnTo>
                    <a:pt x="7093" y="6210"/>
                  </a:lnTo>
                  <a:lnTo>
                    <a:pt x="7173" y="6076"/>
                  </a:lnTo>
                  <a:lnTo>
                    <a:pt x="3774" y="4096"/>
                  </a:lnTo>
                  <a:lnTo>
                    <a:pt x="7173" y="2115"/>
                  </a:lnTo>
                  <a:lnTo>
                    <a:pt x="7093" y="1981"/>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1113335" y="3644703"/>
              <a:ext cx="309481" cy="352029"/>
            </a:xfrm>
            <a:custGeom>
              <a:avLst/>
              <a:gdLst/>
              <a:ahLst/>
              <a:cxnLst/>
              <a:rect l="l" t="t" r="r" b="b"/>
              <a:pathLst>
                <a:path w="7201" h="8191" extrusionOk="0">
                  <a:moveTo>
                    <a:pt x="3506" y="1"/>
                  </a:moveTo>
                  <a:lnTo>
                    <a:pt x="3506" y="3935"/>
                  </a:lnTo>
                  <a:lnTo>
                    <a:pt x="80" y="1981"/>
                  </a:lnTo>
                  <a:lnTo>
                    <a:pt x="0" y="2115"/>
                  </a:lnTo>
                  <a:lnTo>
                    <a:pt x="3426" y="4096"/>
                  </a:lnTo>
                  <a:lnTo>
                    <a:pt x="0" y="6076"/>
                  </a:lnTo>
                  <a:lnTo>
                    <a:pt x="80" y="6210"/>
                  </a:lnTo>
                  <a:lnTo>
                    <a:pt x="3506" y="4230"/>
                  </a:lnTo>
                  <a:lnTo>
                    <a:pt x="3506" y="8191"/>
                  </a:lnTo>
                  <a:lnTo>
                    <a:pt x="3694" y="8191"/>
                  </a:lnTo>
                  <a:lnTo>
                    <a:pt x="3694" y="4230"/>
                  </a:lnTo>
                  <a:lnTo>
                    <a:pt x="7093" y="6210"/>
                  </a:lnTo>
                  <a:lnTo>
                    <a:pt x="7200" y="6076"/>
                  </a:lnTo>
                  <a:lnTo>
                    <a:pt x="3774" y="4096"/>
                  </a:lnTo>
                  <a:lnTo>
                    <a:pt x="7200" y="2115"/>
                  </a:lnTo>
                  <a:lnTo>
                    <a:pt x="7093" y="1981"/>
                  </a:lnTo>
                  <a:lnTo>
                    <a:pt x="3694" y="3935"/>
                  </a:lnTo>
                  <a:lnTo>
                    <a:pt x="369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1522825" y="3644703"/>
              <a:ext cx="308321" cy="352029"/>
            </a:xfrm>
            <a:custGeom>
              <a:avLst/>
              <a:gdLst/>
              <a:ahLst/>
              <a:cxnLst/>
              <a:rect l="l" t="t" r="r" b="b"/>
              <a:pathLst>
                <a:path w="7174" h="8191" extrusionOk="0">
                  <a:moveTo>
                    <a:pt x="3507" y="1"/>
                  </a:moveTo>
                  <a:lnTo>
                    <a:pt x="3507" y="3935"/>
                  </a:lnTo>
                  <a:lnTo>
                    <a:pt x="81" y="1955"/>
                  </a:lnTo>
                  <a:lnTo>
                    <a:pt x="1" y="2115"/>
                  </a:lnTo>
                  <a:lnTo>
                    <a:pt x="3400" y="4096"/>
                  </a:lnTo>
                  <a:lnTo>
                    <a:pt x="1" y="6050"/>
                  </a:lnTo>
                  <a:lnTo>
                    <a:pt x="81" y="6210"/>
                  </a:lnTo>
                  <a:lnTo>
                    <a:pt x="3507" y="4230"/>
                  </a:lnTo>
                  <a:lnTo>
                    <a:pt x="3480" y="8191"/>
                  </a:lnTo>
                  <a:lnTo>
                    <a:pt x="3668" y="8191"/>
                  </a:lnTo>
                  <a:lnTo>
                    <a:pt x="3668" y="4230"/>
                  </a:lnTo>
                  <a:lnTo>
                    <a:pt x="7094" y="6210"/>
                  </a:lnTo>
                  <a:lnTo>
                    <a:pt x="7174" y="6050"/>
                  </a:lnTo>
                  <a:lnTo>
                    <a:pt x="3748" y="4096"/>
                  </a:lnTo>
                  <a:lnTo>
                    <a:pt x="7174" y="2115"/>
                  </a:lnTo>
                  <a:lnTo>
                    <a:pt x="7094" y="1955"/>
                  </a:lnTo>
                  <a:lnTo>
                    <a:pt x="3668" y="3935"/>
                  </a:lnTo>
                  <a:lnTo>
                    <a:pt x="366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1931197" y="3644703"/>
              <a:ext cx="308321" cy="352029"/>
            </a:xfrm>
            <a:custGeom>
              <a:avLst/>
              <a:gdLst/>
              <a:ahLst/>
              <a:cxnLst/>
              <a:rect l="l" t="t" r="r" b="b"/>
              <a:pathLst>
                <a:path w="7174" h="8191" extrusionOk="0">
                  <a:moveTo>
                    <a:pt x="3507" y="1"/>
                  </a:moveTo>
                  <a:lnTo>
                    <a:pt x="3507" y="3935"/>
                  </a:lnTo>
                  <a:lnTo>
                    <a:pt x="81" y="1955"/>
                  </a:lnTo>
                  <a:lnTo>
                    <a:pt x="0" y="2115"/>
                  </a:lnTo>
                  <a:lnTo>
                    <a:pt x="3426" y="4096"/>
                  </a:lnTo>
                  <a:lnTo>
                    <a:pt x="0" y="6050"/>
                  </a:lnTo>
                  <a:lnTo>
                    <a:pt x="81" y="6210"/>
                  </a:lnTo>
                  <a:lnTo>
                    <a:pt x="3507" y="4230"/>
                  </a:lnTo>
                  <a:lnTo>
                    <a:pt x="3507" y="8191"/>
                  </a:lnTo>
                  <a:lnTo>
                    <a:pt x="3667" y="8191"/>
                  </a:lnTo>
                  <a:lnTo>
                    <a:pt x="3667" y="4230"/>
                  </a:lnTo>
                  <a:lnTo>
                    <a:pt x="7093" y="6210"/>
                  </a:lnTo>
                  <a:lnTo>
                    <a:pt x="7174" y="6050"/>
                  </a:lnTo>
                  <a:lnTo>
                    <a:pt x="3748" y="4096"/>
                  </a:lnTo>
                  <a:lnTo>
                    <a:pt x="7174" y="2115"/>
                  </a:lnTo>
                  <a:lnTo>
                    <a:pt x="7093" y="1955"/>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2339569" y="3728681"/>
              <a:ext cx="6919" cy="10401"/>
            </a:xfrm>
            <a:custGeom>
              <a:avLst/>
              <a:gdLst/>
              <a:ahLst/>
              <a:cxnLst/>
              <a:rect l="l" t="t" r="r" b="b"/>
              <a:pathLst>
                <a:path w="161" h="242" extrusionOk="0">
                  <a:moveTo>
                    <a:pt x="81" y="1"/>
                  </a:moveTo>
                  <a:lnTo>
                    <a:pt x="0" y="161"/>
                  </a:lnTo>
                  <a:lnTo>
                    <a:pt x="134" y="241"/>
                  </a:lnTo>
                  <a:cubicBezTo>
                    <a:pt x="134" y="161"/>
                    <a:pt x="134" y="108"/>
                    <a:pt x="161" y="27"/>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497897" y="4010528"/>
              <a:ext cx="308321" cy="314080"/>
            </a:xfrm>
            <a:custGeom>
              <a:avLst/>
              <a:gdLst/>
              <a:ahLst/>
              <a:cxnLst/>
              <a:rect l="l" t="t" r="r" b="b"/>
              <a:pathLst>
                <a:path w="7174" h="7308" extrusionOk="0">
                  <a:moveTo>
                    <a:pt x="3507" y="0"/>
                  </a:moveTo>
                  <a:lnTo>
                    <a:pt x="3507" y="3961"/>
                  </a:lnTo>
                  <a:lnTo>
                    <a:pt x="81" y="1981"/>
                  </a:lnTo>
                  <a:lnTo>
                    <a:pt x="0" y="2141"/>
                  </a:lnTo>
                  <a:lnTo>
                    <a:pt x="3426" y="4095"/>
                  </a:lnTo>
                  <a:lnTo>
                    <a:pt x="1767" y="5059"/>
                  </a:lnTo>
                  <a:cubicBezTo>
                    <a:pt x="1821" y="5086"/>
                    <a:pt x="1847" y="5139"/>
                    <a:pt x="1874" y="5193"/>
                  </a:cubicBezTo>
                  <a:lnTo>
                    <a:pt x="3507" y="4256"/>
                  </a:lnTo>
                  <a:lnTo>
                    <a:pt x="3507" y="7120"/>
                  </a:lnTo>
                  <a:cubicBezTo>
                    <a:pt x="3560" y="7200"/>
                    <a:pt x="3614" y="7254"/>
                    <a:pt x="3667" y="7307"/>
                  </a:cubicBezTo>
                  <a:lnTo>
                    <a:pt x="3667" y="4256"/>
                  </a:lnTo>
                  <a:lnTo>
                    <a:pt x="7093" y="6236"/>
                  </a:lnTo>
                  <a:lnTo>
                    <a:pt x="7174" y="6076"/>
                  </a:lnTo>
                  <a:lnTo>
                    <a:pt x="3748" y="4095"/>
                  </a:lnTo>
                  <a:lnTo>
                    <a:pt x="7174"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906269" y="4010528"/>
              <a:ext cx="308321" cy="352029"/>
            </a:xfrm>
            <a:custGeom>
              <a:avLst/>
              <a:gdLst/>
              <a:ahLst/>
              <a:cxnLst/>
              <a:rect l="l" t="t" r="r" b="b"/>
              <a:pathLst>
                <a:path w="7174" h="8191" extrusionOk="0">
                  <a:moveTo>
                    <a:pt x="3507" y="0"/>
                  </a:moveTo>
                  <a:lnTo>
                    <a:pt x="3507" y="3961"/>
                  </a:lnTo>
                  <a:lnTo>
                    <a:pt x="81" y="1981"/>
                  </a:lnTo>
                  <a:lnTo>
                    <a:pt x="0" y="2141"/>
                  </a:lnTo>
                  <a:lnTo>
                    <a:pt x="3426" y="4095"/>
                  </a:lnTo>
                  <a:lnTo>
                    <a:pt x="0" y="6076"/>
                  </a:lnTo>
                  <a:lnTo>
                    <a:pt x="81" y="6236"/>
                  </a:lnTo>
                  <a:lnTo>
                    <a:pt x="3507" y="4256"/>
                  </a:lnTo>
                  <a:lnTo>
                    <a:pt x="3507" y="8190"/>
                  </a:lnTo>
                  <a:lnTo>
                    <a:pt x="3667" y="8190"/>
                  </a:lnTo>
                  <a:lnTo>
                    <a:pt x="3667" y="4256"/>
                  </a:lnTo>
                  <a:lnTo>
                    <a:pt x="7093" y="6236"/>
                  </a:lnTo>
                  <a:lnTo>
                    <a:pt x="7173" y="6076"/>
                  </a:lnTo>
                  <a:lnTo>
                    <a:pt x="3774" y="4095"/>
                  </a:lnTo>
                  <a:lnTo>
                    <a:pt x="7173" y="2141"/>
                  </a:lnTo>
                  <a:lnTo>
                    <a:pt x="7093" y="1981"/>
                  </a:lnTo>
                  <a:lnTo>
                    <a:pt x="3667" y="3961"/>
                  </a:lnTo>
                  <a:lnTo>
                    <a:pt x="3667"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1314642" y="4010528"/>
              <a:ext cx="309481" cy="352029"/>
            </a:xfrm>
            <a:custGeom>
              <a:avLst/>
              <a:gdLst/>
              <a:ahLst/>
              <a:cxnLst/>
              <a:rect l="l" t="t" r="r" b="b"/>
              <a:pathLst>
                <a:path w="7201" h="8191" extrusionOk="0">
                  <a:moveTo>
                    <a:pt x="3506" y="0"/>
                  </a:moveTo>
                  <a:lnTo>
                    <a:pt x="3506" y="3961"/>
                  </a:lnTo>
                  <a:lnTo>
                    <a:pt x="107" y="1981"/>
                  </a:lnTo>
                  <a:lnTo>
                    <a:pt x="0" y="2115"/>
                  </a:lnTo>
                  <a:lnTo>
                    <a:pt x="3426" y="4095"/>
                  </a:lnTo>
                  <a:lnTo>
                    <a:pt x="0" y="6076"/>
                  </a:lnTo>
                  <a:lnTo>
                    <a:pt x="107" y="6236"/>
                  </a:lnTo>
                  <a:lnTo>
                    <a:pt x="3506" y="4256"/>
                  </a:lnTo>
                  <a:lnTo>
                    <a:pt x="3506" y="8190"/>
                  </a:lnTo>
                  <a:lnTo>
                    <a:pt x="3694" y="8190"/>
                  </a:lnTo>
                  <a:lnTo>
                    <a:pt x="3694" y="4256"/>
                  </a:lnTo>
                  <a:lnTo>
                    <a:pt x="7093" y="6236"/>
                  </a:lnTo>
                  <a:lnTo>
                    <a:pt x="7200" y="6076"/>
                  </a:lnTo>
                  <a:lnTo>
                    <a:pt x="3774" y="4095"/>
                  </a:lnTo>
                  <a:lnTo>
                    <a:pt x="7200" y="2115"/>
                  </a:lnTo>
                  <a:lnTo>
                    <a:pt x="7120"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1724131" y="4010528"/>
              <a:ext cx="308321" cy="352029"/>
            </a:xfrm>
            <a:custGeom>
              <a:avLst/>
              <a:gdLst/>
              <a:ahLst/>
              <a:cxnLst/>
              <a:rect l="l" t="t" r="r" b="b"/>
              <a:pathLst>
                <a:path w="7174" h="8191" extrusionOk="0">
                  <a:moveTo>
                    <a:pt x="3507" y="0"/>
                  </a:moveTo>
                  <a:lnTo>
                    <a:pt x="3507" y="3961"/>
                  </a:lnTo>
                  <a:lnTo>
                    <a:pt x="81" y="1981"/>
                  </a:lnTo>
                  <a:lnTo>
                    <a:pt x="1" y="2115"/>
                  </a:lnTo>
                  <a:lnTo>
                    <a:pt x="3400" y="4095"/>
                  </a:lnTo>
                  <a:lnTo>
                    <a:pt x="1" y="6076"/>
                  </a:lnTo>
                  <a:lnTo>
                    <a:pt x="81" y="6210"/>
                  </a:lnTo>
                  <a:lnTo>
                    <a:pt x="3507" y="4256"/>
                  </a:lnTo>
                  <a:lnTo>
                    <a:pt x="3507" y="8190"/>
                  </a:lnTo>
                  <a:lnTo>
                    <a:pt x="3668" y="8190"/>
                  </a:lnTo>
                  <a:lnTo>
                    <a:pt x="3668" y="4256"/>
                  </a:lnTo>
                  <a:lnTo>
                    <a:pt x="7094" y="6210"/>
                  </a:lnTo>
                  <a:lnTo>
                    <a:pt x="7174" y="6076"/>
                  </a:lnTo>
                  <a:lnTo>
                    <a:pt x="3748" y="4095"/>
                  </a:lnTo>
                  <a:lnTo>
                    <a:pt x="7174" y="2115"/>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2132503" y="4095623"/>
              <a:ext cx="84021" cy="52948"/>
            </a:xfrm>
            <a:custGeom>
              <a:avLst/>
              <a:gdLst/>
              <a:ahLst/>
              <a:cxnLst/>
              <a:rect l="l" t="t" r="r" b="b"/>
              <a:pathLst>
                <a:path w="1955" h="1232" extrusionOk="0">
                  <a:moveTo>
                    <a:pt x="81" y="1"/>
                  </a:moveTo>
                  <a:lnTo>
                    <a:pt x="0" y="135"/>
                  </a:lnTo>
                  <a:lnTo>
                    <a:pt x="1874" y="1232"/>
                  </a:lnTo>
                  <a:cubicBezTo>
                    <a:pt x="1901" y="1178"/>
                    <a:pt x="1928" y="1125"/>
                    <a:pt x="1954" y="1071"/>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890153" y="4437294"/>
              <a:ext cx="123131" cy="73663"/>
            </a:xfrm>
            <a:custGeom>
              <a:avLst/>
              <a:gdLst/>
              <a:ahLst/>
              <a:cxnLst/>
              <a:rect l="l" t="t" r="r" b="b"/>
              <a:pathLst>
                <a:path w="2865" h="1714" extrusionOk="0">
                  <a:moveTo>
                    <a:pt x="2784" y="0"/>
                  </a:moveTo>
                  <a:lnTo>
                    <a:pt x="1" y="1606"/>
                  </a:lnTo>
                  <a:cubicBezTo>
                    <a:pt x="54" y="1660"/>
                    <a:pt x="108" y="1686"/>
                    <a:pt x="161" y="1713"/>
                  </a:cubicBezTo>
                  <a:lnTo>
                    <a:pt x="2864" y="161"/>
                  </a:lnTo>
                  <a:lnTo>
                    <a:pt x="278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855642" y="4352156"/>
              <a:ext cx="6962" cy="139247"/>
            </a:xfrm>
            <a:custGeom>
              <a:avLst/>
              <a:gdLst/>
              <a:ahLst/>
              <a:cxnLst/>
              <a:rect l="l" t="t" r="r" b="b"/>
              <a:pathLst>
                <a:path w="162" h="3240" extrusionOk="0">
                  <a:moveTo>
                    <a:pt x="1" y="0"/>
                  </a:moveTo>
                  <a:lnTo>
                    <a:pt x="1" y="3132"/>
                  </a:lnTo>
                  <a:cubicBezTo>
                    <a:pt x="54" y="3159"/>
                    <a:pt x="108" y="3212"/>
                    <a:pt x="161" y="3239"/>
                  </a:cubicBez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1113335" y="4352156"/>
              <a:ext cx="309481" cy="273810"/>
            </a:xfrm>
            <a:custGeom>
              <a:avLst/>
              <a:gdLst/>
              <a:ahLst/>
              <a:cxnLst/>
              <a:rect l="l" t="t" r="r" b="b"/>
              <a:pathLst>
                <a:path w="7201" h="6371" extrusionOk="0">
                  <a:moveTo>
                    <a:pt x="3506" y="0"/>
                  </a:moveTo>
                  <a:lnTo>
                    <a:pt x="3506" y="3962"/>
                  </a:lnTo>
                  <a:lnTo>
                    <a:pt x="80" y="1981"/>
                  </a:lnTo>
                  <a:lnTo>
                    <a:pt x="0" y="2142"/>
                  </a:lnTo>
                  <a:lnTo>
                    <a:pt x="3426" y="4096"/>
                  </a:lnTo>
                  <a:lnTo>
                    <a:pt x="455" y="5835"/>
                  </a:lnTo>
                  <a:cubicBezTo>
                    <a:pt x="535" y="5835"/>
                    <a:pt x="616" y="5862"/>
                    <a:pt x="696" y="5889"/>
                  </a:cubicBezTo>
                  <a:lnTo>
                    <a:pt x="3506" y="4256"/>
                  </a:lnTo>
                  <a:lnTo>
                    <a:pt x="3506" y="6371"/>
                  </a:lnTo>
                  <a:lnTo>
                    <a:pt x="3694" y="6371"/>
                  </a:lnTo>
                  <a:lnTo>
                    <a:pt x="3694" y="4256"/>
                  </a:lnTo>
                  <a:lnTo>
                    <a:pt x="7093" y="6237"/>
                  </a:lnTo>
                  <a:lnTo>
                    <a:pt x="7200" y="6076"/>
                  </a:lnTo>
                  <a:lnTo>
                    <a:pt x="3774" y="4096"/>
                  </a:lnTo>
                  <a:lnTo>
                    <a:pt x="7200" y="2142"/>
                  </a:lnTo>
                  <a:lnTo>
                    <a:pt x="7093" y="1981"/>
                  </a:lnTo>
                  <a:lnTo>
                    <a:pt x="3694" y="3962"/>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1522825" y="4352156"/>
              <a:ext cx="308321" cy="265773"/>
            </a:xfrm>
            <a:custGeom>
              <a:avLst/>
              <a:gdLst/>
              <a:ahLst/>
              <a:cxnLst/>
              <a:rect l="l" t="t" r="r" b="b"/>
              <a:pathLst>
                <a:path w="7174" h="6184" extrusionOk="0">
                  <a:moveTo>
                    <a:pt x="3507" y="0"/>
                  </a:moveTo>
                  <a:lnTo>
                    <a:pt x="3480" y="3962"/>
                  </a:lnTo>
                  <a:lnTo>
                    <a:pt x="81" y="1981"/>
                  </a:lnTo>
                  <a:lnTo>
                    <a:pt x="1" y="2142"/>
                  </a:lnTo>
                  <a:lnTo>
                    <a:pt x="3400" y="4096"/>
                  </a:lnTo>
                  <a:lnTo>
                    <a:pt x="1" y="6076"/>
                  </a:lnTo>
                  <a:lnTo>
                    <a:pt x="54" y="6183"/>
                  </a:lnTo>
                  <a:lnTo>
                    <a:pt x="161" y="6183"/>
                  </a:lnTo>
                  <a:lnTo>
                    <a:pt x="3480" y="4256"/>
                  </a:lnTo>
                  <a:lnTo>
                    <a:pt x="3480" y="5354"/>
                  </a:lnTo>
                  <a:cubicBezTo>
                    <a:pt x="3560" y="5327"/>
                    <a:pt x="3614" y="5327"/>
                    <a:pt x="3668" y="5300"/>
                  </a:cubicBezTo>
                  <a:lnTo>
                    <a:pt x="3668" y="4256"/>
                  </a:lnTo>
                  <a:lnTo>
                    <a:pt x="4765" y="4899"/>
                  </a:lnTo>
                  <a:cubicBezTo>
                    <a:pt x="4845" y="4872"/>
                    <a:pt x="4899" y="4845"/>
                    <a:pt x="4979" y="4818"/>
                  </a:cubicBezTo>
                  <a:lnTo>
                    <a:pt x="3748" y="4096"/>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1931197" y="4437294"/>
              <a:ext cx="13839" cy="10401"/>
            </a:xfrm>
            <a:custGeom>
              <a:avLst/>
              <a:gdLst/>
              <a:ahLst/>
              <a:cxnLst/>
              <a:rect l="l" t="t" r="r" b="b"/>
              <a:pathLst>
                <a:path w="322" h="242" extrusionOk="0">
                  <a:moveTo>
                    <a:pt x="81" y="0"/>
                  </a:moveTo>
                  <a:lnTo>
                    <a:pt x="0" y="134"/>
                  </a:lnTo>
                  <a:lnTo>
                    <a:pt x="161" y="241"/>
                  </a:lnTo>
                  <a:cubicBezTo>
                    <a:pt x="215" y="214"/>
                    <a:pt x="268" y="161"/>
                    <a:pt x="322" y="134"/>
                  </a:cubicBezTo>
                  <a:lnTo>
                    <a:pt x="8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8" name="Google Shape;48;p2"/>
          <p:cNvSpPr/>
          <p:nvPr/>
        </p:nvSpPr>
        <p:spPr>
          <a:xfrm>
            <a:off x="-125" y="4599425"/>
            <a:ext cx="9144321" cy="595550"/>
          </a:xfrm>
          <a:custGeom>
            <a:avLst/>
            <a:gdLst/>
            <a:ahLst/>
            <a:cxnLst/>
            <a:rect l="l" t="t" r="r" b="b"/>
            <a:pathLst>
              <a:path w="287196" h="23822" extrusionOk="0">
                <a:moveTo>
                  <a:pt x="1" y="0"/>
                </a:moveTo>
                <a:lnTo>
                  <a:pt x="1" y="23822"/>
                </a:lnTo>
                <a:lnTo>
                  <a:pt x="287196" y="23822"/>
                </a:lnTo>
                <a:lnTo>
                  <a:pt x="287196" y="0"/>
                </a:lnTo>
                <a:close/>
              </a:path>
            </a:pathLst>
          </a:custGeom>
          <a:solidFill>
            <a:srgbClr val="C8A5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txBox="1">
            <a:spLocks noGrp="1"/>
          </p:cNvSpPr>
          <p:nvPr>
            <p:ph type="ctrTitle"/>
          </p:nvPr>
        </p:nvSpPr>
        <p:spPr>
          <a:xfrm>
            <a:off x="1283094" y="1290750"/>
            <a:ext cx="65778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500" b="1">
                <a:solidFill>
                  <a:srgbClr val="80686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50" name="Google Shape;50;p2"/>
          <p:cNvSpPr txBox="1">
            <a:spLocks noGrp="1"/>
          </p:cNvSpPr>
          <p:nvPr>
            <p:ph type="subTitle" idx="1"/>
          </p:nvPr>
        </p:nvSpPr>
        <p:spPr>
          <a:xfrm>
            <a:off x="1283100" y="3394625"/>
            <a:ext cx="6577800" cy="458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1500">
                <a:latin typeface="Manjari"/>
                <a:ea typeface="Manjari"/>
                <a:cs typeface="Manjari"/>
                <a:sym typeface="Manjari"/>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able of contents">
  <p:cSld name="CUSTOM_7">
    <p:spTree>
      <p:nvGrpSpPr>
        <p:cNvPr id="1" name="Shape 209"/>
        <p:cNvGrpSpPr/>
        <p:nvPr/>
      </p:nvGrpSpPr>
      <p:grpSpPr>
        <a:xfrm>
          <a:off x="0" y="0"/>
          <a:ext cx="0" cy="0"/>
          <a:chOff x="0" y="0"/>
          <a:chExt cx="0" cy="0"/>
        </a:xfrm>
      </p:grpSpPr>
      <p:sp>
        <p:nvSpPr>
          <p:cNvPr id="210" name="Google Shape;210;p13"/>
          <p:cNvSpPr/>
          <p:nvPr/>
        </p:nvSpPr>
        <p:spPr>
          <a:xfrm>
            <a:off x="7233675" y="-730075"/>
            <a:ext cx="3030078" cy="3486687"/>
          </a:xfrm>
          <a:custGeom>
            <a:avLst/>
            <a:gdLst/>
            <a:ahLst/>
            <a:cxnLst/>
            <a:rect l="l" t="t" r="r" b="b"/>
            <a:pathLst>
              <a:path w="72386" h="83294" extrusionOk="0">
                <a:moveTo>
                  <a:pt x="50403" y="3137"/>
                </a:moveTo>
                <a:cubicBezTo>
                  <a:pt x="56941" y="6272"/>
                  <a:pt x="64246" y="10108"/>
                  <a:pt x="60711" y="17614"/>
                </a:cubicBezTo>
                <a:cubicBezTo>
                  <a:pt x="57175" y="25119"/>
                  <a:pt x="44632" y="42031"/>
                  <a:pt x="52938" y="45433"/>
                </a:cubicBezTo>
                <a:cubicBezTo>
                  <a:pt x="61211" y="48803"/>
                  <a:pt x="72386" y="48302"/>
                  <a:pt x="71885" y="57942"/>
                </a:cubicBezTo>
                <a:cubicBezTo>
                  <a:pt x="71351" y="67583"/>
                  <a:pt x="54640" y="83294"/>
                  <a:pt x="40096" y="76189"/>
                </a:cubicBezTo>
                <a:cubicBezTo>
                  <a:pt x="25552" y="69084"/>
                  <a:pt x="35359" y="53839"/>
                  <a:pt x="20982" y="50137"/>
                </a:cubicBezTo>
                <a:cubicBezTo>
                  <a:pt x="6605" y="46434"/>
                  <a:pt x="1" y="20916"/>
                  <a:pt x="6939" y="13477"/>
                </a:cubicBezTo>
                <a:cubicBezTo>
                  <a:pt x="13877" y="6039"/>
                  <a:pt x="43865" y="1"/>
                  <a:pt x="50403" y="313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3"/>
          <p:cNvSpPr/>
          <p:nvPr/>
        </p:nvSpPr>
        <p:spPr>
          <a:xfrm rot="2540379">
            <a:off x="-721411" y="3502530"/>
            <a:ext cx="2268525" cy="1945325"/>
          </a:xfrm>
          <a:custGeom>
            <a:avLst/>
            <a:gdLst/>
            <a:ahLst/>
            <a:cxnLst/>
            <a:rect l="l" t="t" r="r" b="b"/>
            <a:pathLst>
              <a:path w="40029" h="34326" extrusionOk="0">
                <a:moveTo>
                  <a:pt x="7939" y="1669"/>
                </a:moveTo>
                <a:cubicBezTo>
                  <a:pt x="12943" y="3370"/>
                  <a:pt x="11275" y="10875"/>
                  <a:pt x="18780" y="8040"/>
                </a:cubicBezTo>
                <a:cubicBezTo>
                  <a:pt x="26286" y="5238"/>
                  <a:pt x="30722" y="3770"/>
                  <a:pt x="35392" y="8040"/>
                </a:cubicBezTo>
                <a:cubicBezTo>
                  <a:pt x="40029" y="12343"/>
                  <a:pt x="29621" y="14411"/>
                  <a:pt x="33991" y="20682"/>
                </a:cubicBezTo>
                <a:cubicBezTo>
                  <a:pt x="38361" y="26920"/>
                  <a:pt x="27520" y="34325"/>
                  <a:pt x="19814" y="30523"/>
                </a:cubicBezTo>
                <a:cubicBezTo>
                  <a:pt x="12109" y="26720"/>
                  <a:pt x="4937" y="23851"/>
                  <a:pt x="2502" y="16613"/>
                </a:cubicBezTo>
                <a:cubicBezTo>
                  <a:pt x="0" y="9207"/>
                  <a:pt x="2936" y="1"/>
                  <a:pt x="7939" y="166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3"/>
          <p:cNvSpPr txBox="1">
            <a:spLocks noGrp="1"/>
          </p:cNvSpPr>
          <p:nvPr>
            <p:ph type="subTitle" idx="1"/>
          </p:nvPr>
        </p:nvSpPr>
        <p:spPr>
          <a:xfrm>
            <a:off x="3905700" y="3380175"/>
            <a:ext cx="1923600" cy="10293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1800"/>
              <a:buNone/>
              <a:defRPr sz="1600">
                <a:solidFill>
                  <a:srgbClr val="000000"/>
                </a:solidFill>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13" name="Google Shape;213;p13"/>
          <p:cNvSpPr txBox="1">
            <a:spLocks noGrp="1"/>
          </p:cNvSpPr>
          <p:nvPr>
            <p:ph type="subTitle" idx="2"/>
          </p:nvPr>
        </p:nvSpPr>
        <p:spPr>
          <a:xfrm>
            <a:off x="1391100" y="3380175"/>
            <a:ext cx="1923600" cy="10293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1800"/>
              <a:buNone/>
              <a:defRPr sz="1600">
                <a:solidFill>
                  <a:srgbClr val="000000"/>
                </a:solidFill>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14" name="Google Shape;214;p13"/>
          <p:cNvSpPr txBox="1">
            <a:spLocks noGrp="1"/>
          </p:cNvSpPr>
          <p:nvPr>
            <p:ph type="title"/>
          </p:nvPr>
        </p:nvSpPr>
        <p:spPr>
          <a:xfrm>
            <a:off x="713250" y="523025"/>
            <a:ext cx="7717500" cy="541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a:solidFill>
                  <a:schemeClr val="accent2"/>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15" name="Google Shape;215;p13">
            <a:hlinkClick r:id="rId2" action="ppaction://hlinksldjump"/>
          </p:cNvPr>
          <p:cNvSpPr txBox="1">
            <a:spLocks noGrp="1"/>
          </p:cNvSpPr>
          <p:nvPr>
            <p:ph type="subTitle" idx="3"/>
          </p:nvPr>
        </p:nvSpPr>
        <p:spPr>
          <a:xfrm>
            <a:off x="1391100" y="1434475"/>
            <a:ext cx="1923600" cy="4545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2000"/>
              <a:buFont typeface="Hammersmith One"/>
              <a:buNone/>
              <a:defRPr sz="2000" b="1">
                <a:solidFill>
                  <a:schemeClr val="accent2"/>
                </a:solidFill>
                <a:latin typeface="Hammersmith One"/>
                <a:ea typeface="Hammersmith One"/>
                <a:cs typeface="Hammersmith One"/>
                <a:sym typeface="Hammersmith One"/>
              </a:defRPr>
            </a:lvl1pPr>
            <a:lvl2pPr lvl="1" rtl="0">
              <a:spcBef>
                <a:spcPts val="0"/>
              </a:spcBef>
              <a:spcAft>
                <a:spcPts val="0"/>
              </a:spcAft>
              <a:buSzPts val="2000"/>
              <a:buFont typeface="Hammersmith One"/>
              <a:buNone/>
              <a:defRPr sz="2000">
                <a:latin typeface="Hammersmith One"/>
                <a:ea typeface="Hammersmith One"/>
                <a:cs typeface="Hammersmith One"/>
                <a:sym typeface="Hammersmith One"/>
              </a:defRPr>
            </a:lvl2pPr>
            <a:lvl3pPr lvl="2" rtl="0">
              <a:spcBef>
                <a:spcPts val="0"/>
              </a:spcBef>
              <a:spcAft>
                <a:spcPts val="0"/>
              </a:spcAft>
              <a:buSzPts val="2000"/>
              <a:buFont typeface="Hammersmith One"/>
              <a:buNone/>
              <a:defRPr sz="2000">
                <a:latin typeface="Hammersmith One"/>
                <a:ea typeface="Hammersmith One"/>
                <a:cs typeface="Hammersmith One"/>
                <a:sym typeface="Hammersmith One"/>
              </a:defRPr>
            </a:lvl3pPr>
            <a:lvl4pPr lvl="3" rtl="0">
              <a:spcBef>
                <a:spcPts val="0"/>
              </a:spcBef>
              <a:spcAft>
                <a:spcPts val="0"/>
              </a:spcAft>
              <a:buSzPts val="2000"/>
              <a:buFont typeface="Hammersmith One"/>
              <a:buNone/>
              <a:defRPr sz="2000">
                <a:latin typeface="Hammersmith One"/>
                <a:ea typeface="Hammersmith One"/>
                <a:cs typeface="Hammersmith One"/>
                <a:sym typeface="Hammersmith One"/>
              </a:defRPr>
            </a:lvl4pPr>
            <a:lvl5pPr lvl="4" rtl="0">
              <a:spcBef>
                <a:spcPts val="0"/>
              </a:spcBef>
              <a:spcAft>
                <a:spcPts val="0"/>
              </a:spcAft>
              <a:buSzPts val="2000"/>
              <a:buFont typeface="Hammersmith One"/>
              <a:buNone/>
              <a:defRPr sz="2000">
                <a:latin typeface="Hammersmith One"/>
                <a:ea typeface="Hammersmith One"/>
                <a:cs typeface="Hammersmith One"/>
                <a:sym typeface="Hammersmith One"/>
              </a:defRPr>
            </a:lvl5pPr>
            <a:lvl6pPr lvl="5" rtl="0">
              <a:spcBef>
                <a:spcPts val="0"/>
              </a:spcBef>
              <a:spcAft>
                <a:spcPts val="0"/>
              </a:spcAft>
              <a:buSzPts val="2000"/>
              <a:buFont typeface="Hammersmith One"/>
              <a:buNone/>
              <a:defRPr sz="2000">
                <a:latin typeface="Hammersmith One"/>
                <a:ea typeface="Hammersmith One"/>
                <a:cs typeface="Hammersmith One"/>
                <a:sym typeface="Hammersmith One"/>
              </a:defRPr>
            </a:lvl6pPr>
            <a:lvl7pPr lvl="6" rtl="0">
              <a:spcBef>
                <a:spcPts val="0"/>
              </a:spcBef>
              <a:spcAft>
                <a:spcPts val="0"/>
              </a:spcAft>
              <a:buSzPts val="2000"/>
              <a:buFont typeface="Hammersmith One"/>
              <a:buNone/>
              <a:defRPr sz="2000">
                <a:latin typeface="Hammersmith One"/>
                <a:ea typeface="Hammersmith One"/>
                <a:cs typeface="Hammersmith One"/>
                <a:sym typeface="Hammersmith One"/>
              </a:defRPr>
            </a:lvl7pPr>
            <a:lvl8pPr lvl="7" rtl="0">
              <a:spcBef>
                <a:spcPts val="0"/>
              </a:spcBef>
              <a:spcAft>
                <a:spcPts val="0"/>
              </a:spcAft>
              <a:buSzPts val="2000"/>
              <a:buFont typeface="Hammersmith One"/>
              <a:buNone/>
              <a:defRPr sz="2000">
                <a:latin typeface="Hammersmith One"/>
                <a:ea typeface="Hammersmith One"/>
                <a:cs typeface="Hammersmith One"/>
                <a:sym typeface="Hammersmith One"/>
              </a:defRPr>
            </a:lvl8pPr>
            <a:lvl9pPr lvl="8" rtl="0">
              <a:spcBef>
                <a:spcPts val="0"/>
              </a:spcBef>
              <a:spcAft>
                <a:spcPts val="0"/>
              </a:spcAft>
              <a:buSzPts val="2000"/>
              <a:buFont typeface="Hammersmith One"/>
              <a:buNone/>
              <a:defRPr sz="2000">
                <a:latin typeface="Hammersmith One"/>
                <a:ea typeface="Hammersmith One"/>
                <a:cs typeface="Hammersmith One"/>
                <a:sym typeface="Hammersmith One"/>
              </a:defRPr>
            </a:lvl9pPr>
          </a:lstStyle>
          <a:p>
            <a:endParaRPr/>
          </a:p>
        </p:txBody>
      </p:sp>
      <p:sp>
        <p:nvSpPr>
          <p:cNvPr id="216" name="Google Shape;216;p13">
            <a:hlinkClick r:id="" action="ppaction://noaction"/>
          </p:cNvPr>
          <p:cNvSpPr txBox="1">
            <a:spLocks noGrp="1"/>
          </p:cNvSpPr>
          <p:nvPr>
            <p:ph type="subTitle" idx="4"/>
          </p:nvPr>
        </p:nvSpPr>
        <p:spPr>
          <a:xfrm>
            <a:off x="3905700" y="1434475"/>
            <a:ext cx="1923600" cy="4545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2000"/>
              <a:buFont typeface="Hammersmith One"/>
              <a:buNone/>
              <a:defRPr sz="2000" b="1">
                <a:solidFill>
                  <a:schemeClr val="accent2"/>
                </a:solidFill>
                <a:latin typeface="Hammersmith One"/>
                <a:ea typeface="Hammersmith One"/>
                <a:cs typeface="Hammersmith One"/>
                <a:sym typeface="Hammersmith One"/>
              </a:defRPr>
            </a:lvl1pPr>
            <a:lvl2pPr lvl="1" rtl="0">
              <a:spcBef>
                <a:spcPts val="0"/>
              </a:spcBef>
              <a:spcAft>
                <a:spcPts val="0"/>
              </a:spcAft>
              <a:buSzPts val="2000"/>
              <a:buFont typeface="Hammersmith One"/>
              <a:buNone/>
              <a:defRPr sz="2000">
                <a:latin typeface="Hammersmith One"/>
                <a:ea typeface="Hammersmith One"/>
                <a:cs typeface="Hammersmith One"/>
                <a:sym typeface="Hammersmith One"/>
              </a:defRPr>
            </a:lvl2pPr>
            <a:lvl3pPr lvl="2" rtl="0">
              <a:spcBef>
                <a:spcPts val="0"/>
              </a:spcBef>
              <a:spcAft>
                <a:spcPts val="0"/>
              </a:spcAft>
              <a:buSzPts val="2000"/>
              <a:buFont typeface="Hammersmith One"/>
              <a:buNone/>
              <a:defRPr sz="2000">
                <a:latin typeface="Hammersmith One"/>
                <a:ea typeface="Hammersmith One"/>
                <a:cs typeface="Hammersmith One"/>
                <a:sym typeface="Hammersmith One"/>
              </a:defRPr>
            </a:lvl3pPr>
            <a:lvl4pPr lvl="3" rtl="0">
              <a:spcBef>
                <a:spcPts val="0"/>
              </a:spcBef>
              <a:spcAft>
                <a:spcPts val="0"/>
              </a:spcAft>
              <a:buSzPts val="2000"/>
              <a:buFont typeface="Hammersmith One"/>
              <a:buNone/>
              <a:defRPr sz="2000">
                <a:latin typeface="Hammersmith One"/>
                <a:ea typeface="Hammersmith One"/>
                <a:cs typeface="Hammersmith One"/>
                <a:sym typeface="Hammersmith One"/>
              </a:defRPr>
            </a:lvl4pPr>
            <a:lvl5pPr lvl="4" rtl="0">
              <a:spcBef>
                <a:spcPts val="0"/>
              </a:spcBef>
              <a:spcAft>
                <a:spcPts val="0"/>
              </a:spcAft>
              <a:buSzPts val="2000"/>
              <a:buFont typeface="Hammersmith One"/>
              <a:buNone/>
              <a:defRPr sz="2000">
                <a:latin typeface="Hammersmith One"/>
                <a:ea typeface="Hammersmith One"/>
                <a:cs typeface="Hammersmith One"/>
                <a:sym typeface="Hammersmith One"/>
              </a:defRPr>
            </a:lvl5pPr>
            <a:lvl6pPr lvl="5" rtl="0">
              <a:spcBef>
                <a:spcPts val="0"/>
              </a:spcBef>
              <a:spcAft>
                <a:spcPts val="0"/>
              </a:spcAft>
              <a:buSzPts val="2000"/>
              <a:buFont typeface="Hammersmith One"/>
              <a:buNone/>
              <a:defRPr sz="2000">
                <a:latin typeface="Hammersmith One"/>
                <a:ea typeface="Hammersmith One"/>
                <a:cs typeface="Hammersmith One"/>
                <a:sym typeface="Hammersmith One"/>
              </a:defRPr>
            </a:lvl6pPr>
            <a:lvl7pPr lvl="6" rtl="0">
              <a:spcBef>
                <a:spcPts val="0"/>
              </a:spcBef>
              <a:spcAft>
                <a:spcPts val="0"/>
              </a:spcAft>
              <a:buSzPts val="2000"/>
              <a:buFont typeface="Hammersmith One"/>
              <a:buNone/>
              <a:defRPr sz="2000">
                <a:latin typeface="Hammersmith One"/>
                <a:ea typeface="Hammersmith One"/>
                <a:cs typeface="Hammersmith One"/>
                <a:sym typeface="Hammersmith One"/>
              </a:defRPr>
            </a:lvl7pPr>
            <a:lvl8pPr lvl="7" rtl="0">
              <a:spcBef>
                <a:spcPts val="0"/>
              </a:spcBef>
              <a:spcAft>
                <a:spcPts val="0"/>
              </a:spcAft>
              <a:buSzPts val="2000"/>
              <a:buFont typeface="Hammersmith One"/>
              <a:buNone/>
              <a:defRPr sz="2000">
                <a:latin typeface="Hammersmith One"/>
                <a:ea typeface="Hammersmith One"/>
                <a:cs typeface="Hammersmith One"/>
                <a:sym typeface="Hammersmith One"/>
              </a:defRPr>
            </a:lvl8pPr>
            <a:lvl9pPr lvl="8" rtl="0">
              <a:spcBef>
                <a:spcPts val="0"/>
              </a:spcBef>
              <a:spcAft>
                <a:spcPts val="0"/>
              </a:spcAft>
              <a:buSzPts val="2000"/>
              <a:buFont typeface="Hammersmith One"/>
              <a:buNone/>
              <a:defRPr sz="2000">
                <a:latin typeface="Hammersmith One"/>
                <a:ea typeface="Hammersmith One"/>
                <a:cs typeface="Hammersmith One"/>
                <a:sym typeface="Hammersmith One"/>
              </a:defRPr>
            </a:lvl9pPr>
          </a:lstStyle>
          <a:p>
            <a:endParaRPr/>
          </a:p>
        </p:txBody>
      </p:sp>
      <p:sp>
        <p:nvSpPr>
          <p:cNvPr id="217" name="Google Shape;217;p13">
            <a:hlinkClick r:id="rId3" action="ppaction://hlinksldjump"/>
          </p:cNvPr>
          <p:cNvSpPr txBox="1">
            <a:spLocks noGrp="1"/>
          </p:cNvSpPr>
          <p:nvPr>
            <p:ph type="subTitle" idx="5"/>
          </p:nvPr>
        </p:nvSpPr>
        <p:spPr>
          <a:xfrm>
            <a:off x="1391100" y="2992287"/>
            <a:ext cx="1923600" cy="4545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2000"/>
              <a:buFont typeface="Hammersmith One"/>
              <a:buNone/>
              <a:defRPr sz="2000" b="1">
                <a:solidFill>
                  <a:schemeClr val="accent2"/>
                </a:solidFill>
                <a:latin typeface="Hammersmith One"/>
                <a:ea typeface="Hammersmith One"/>
                <a:cs typeface="Hammersmith One"/>
                <a:sym typeface="Hammersmith One"/>
              </a:defRPr>
            </a:lvl1pPr>
            <a:lvl2pPr lvl="1" rtl="0">
              <a:spcBef>
                <a:spcPts val="0"/>
              </a:spcBef>
              <a:spcAft>
                <a:spcPts val="0"/>
              </a:spcAft>
              <a:buSzPts val="2000"/>
              <a:buFont typeface="Hammersmith One"/>
              <a:buNone/>
              <a:defRPr sz="2000">
                <a:latin typeface="Hammersmith One"/>
                <a:ea typeface="Hammersmith One"/>
                <a:cs typeface="Hammersmith One"/>
                <a:sym typeface="Hammersmith One"/>
              </a:defRPr>
            </a:lvl2pPr>
            <a:lvl3pPr lvl="2" rtl="0">
              <a:spcBef>
                <a:spcPts val="0"/>
              </a:spcBef>
              <a:spcAft>
                <a:spcPts val="0"/>
              </a:spcAft>
              <a:buSzPts val="2000"/>
              <a:buFont typeface="Hammersmith One"/>
              <a:buNone/>
              <a:defRPr sz="2000">
                <a:latin typeface="Hammersmith One"/>
                <a:ea typeface="Hammersmith One"/>
                <a:cs typeface="Hammersmith One"/>
                <a:sym typeface="Hammersmith One"/>
              </a:defRPr>
            </a:lvl3pPr>
            <a:lvl4pPr lvl="3" rtl="0">
              <a:spcBef>
                <a:spcPts val="0"/>
              </a:spcBef>
              <a:spcAft>
                <a:spcPts val="0"/>
              </a:spcAft>
              <a:buSzPts val="2000"/>
              <a:buFont typeface="Hammersmith One"/>
              <a:buNone/>
              <a:defRPr sz="2000">
                <a:latin typeface="Hammersmith One"/>
                <a:ea typeface="Hammersmith One"/>
                <a:cs typeface="Hammersmith One"/>
                <a:sym typeface="Hammersmith One"/>
              </a:defRPr>
            </a:lvl4pPr>
            <a:lvl5pPr lvl="4" rtl="0">
              <a:spcBef>
                <a:spcPts val="0"/>
              </a:spcBef>
              <a:spcAft>
                <a:spcPts val="0"/>
              </a:spcAft>
              <a:buSzPts val="2000"/>
              <a:buFont typeface="Hammersmith One"/>
              <a:buNone/>
              <a:defRPr sz="2000">
                <a:latin typeface="Hammersmith One"/>
                <a:ea typeface="Hammersmith One"/>
                <a:cs typeface="Hammersmith One"/>
                <a:sym typeface="Hammersmith One"/>
              </a:defRPr>
            </a:lvl5pPr>
            <a:lvl6pPr lvl="5" rtl="0">
              <a:spcBef>
                <a:spcPts val="0"/>
              </a:spcBef>
              <a:spcAft>
                <a:spcPts val="0"/>
              </a:spcAft>
              <a:buSzPts val="2000"/>
              <a:buFont typeface="Hammersmith One"/>
              <a:buNone/>
              <a:defRPr sz="2000">
                <a:latin typeface="Hammersmith One"/>
                <a:ea typeface="Hammersmith One"/>
                <a:cs typeface="Hammersmith One"/>
                <a:sym typeface="Hammersmith One"/>
              </a:defRPr>
            </a:lvl6pPr>
            <a:lvl7pPr lvl="6" rtl="0">
              <a:spcBef>
                <a:spcPts val="0"/>
              </a:spcBef>
              <a:spcAft>
                <a:spcPts val="0"/>
              </a:spcAft>
              <a:buSzPts val="2000"/>
              <a:buFont typeface="Hammersmith One"/>
              <a:buNone/>
              <a:defRPr sz="2000">
                <a:latin typeface="Hammersmith One"/>
                <a:ea typeface="Hammersmith One"/>
                <a:cs typeface="Hammersmith One"/>
                <a:sym typeface="Hammersmith One"/>
              </a:defRPr>
            </a:lvl7pPr>
            <a:lvl8pPr lvl="7" rtl="0">
              <a:spcBef>
                <a:spcPts val="0"/>
              </a:spcBef>
              <a:spcAft>
                <a:spcPts val="0"/>
              </a:spcAft>
              <a:buSzPts val="2000"/>
              <a:buFont typeface="Hammersmith One"/>
              <a:buNone/>
              <a:defRPr sz="2000">
                <a:latin typeface="Hammersmith One"/>
                <a:ea typeface="Hammersmith One"/>
                <a:cs typeface="Hammersmith One"/>
                <a:sym typeface="Hammersmith One"/>
              </a:defRPr>
            </a:lvl8pPr>
            <a:lvl9pPr lvl="8" rtl="0">
              <a:spcBef>
                <a:spcPts val="0"/>
              </a:spcBef>
              <a:spcAft>
                <a:spcPts val="0"/>
              </a:spcAft>
              <a:buSzPts val="2000"/>
              <a:buFont typeface="Hammersmith One"/>
              <a:buNone/>
              <a:defRPr sz="2000">
                <a:latin typeface="Hammersmith One"/>
                <a:ea typeface="Hammersmith One"/>
                <a:cs typeface="Hammersmith One"/>
                <a:sym typeface="Hammersmith One"/>
              </a:defRPr>
            </a:lvl9pPr>
          </a:lstStyle>
          <a:p>
            <a:endParaRPr/>
          </a:p>
        </p:txBody>
      </p:sp>
      <p:sp>
        <p:nvSpPr>
          <p:cNvPr id="218" name="Google Shape;218;p13">
            <a:hlinkClick r:id="" action="ppaction://noaction"/>
          </p:cNvPr>
          <p:cNvSpPr txBox="1">
            <a:spLocks noGrp="1"/>
          </p:cNvSpPr>
          <p:nvPr>
            <p:ph type="subTitle" idx="6"/>
          </p:nvPr>
        </p:nvSpPr>
        <p:spPr>
          <a:xfrm>
            <a:off x="3905700" y="2992287"/>
            <a:ext cx="1923600" cy="4545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2000"/>
              <a:buFont typeface="Hammersmith One"/>
              <a:buNone/>
              <a:defRPr sz="2000" b="1">
                <a:solidFill>
                  <a:schemeClr val="accent2"/>
                </a:solidFill>
                <a:latin typeface="Hammersmith One"/>
                <a:ea typeface="Hammersmith One"/>
                <a:cs typeface="Hammersmith One"/>
                <a:sym typeface="Hammersmith One"/>
              </a:defRPr>
            </a:lvl1pPr>
            <a:lvl2pPr lvl="1" rtl="0">
              <a:spcBef>
                <a:spcPts val="0"/>
              </a:spcBef>
              <a:spcAft>
                <a:spcPts val="0"/>
              </a:spcAft>
              <a:buSzPts val="2000"/>
              <a:buFont typeface="Hammersmith One"/>
              <a:buNone/>
              <a:defRPr sz="2000">
                <a:latin typeface="Hammersmith One"/>
                <a:ea typeface="Hammersmith One"/>
                <a:cs typeface="Hammersmith One"/>
                <a:sym typeface="Hammersmith One"/>
              </a:defRPr>
            </a:lvl2pPr>
            <a:lvl3pPr lvl="2" rtl="0">
              <a:spcBef>
                <a:spcPts val="0"/>
              </a:spcBef>
              <a:spcAft>
                <a:spcPts val="0"/>
              </a:spcAft>
              <a:buSzPts val="2000"/>
              <a:buFont typeface="Hammersmith One"/>
              <a:buNone/>
              <a:defRPr sz="2000">
                <a:latin typeface="Hammersmith One"/>
                <a:ea typeface="Hammersmith One"/>
                <a:cs typeface="Hammersmith One"/>
                <a:sym typeface="Hammersmith One"/>
              </a:defRPr>
            </a:lvl3pPr>
            <a:lvl4pPr lvl="3" rtl="0">
              <a:spcBef>
                <a:spcPts val="0"/>
              </a:spcBef>
              <a:spcAft>
                <a:spcPts val="0"/>
              </a:spcAft>
              <a:buSzPts val="2000"/>
              <a:buFont typeface="Hammersmith One"/>
              <a:buNone/>
              <a:defRPr sz="2000">
                <a:latin typeface="Hammersmith One"/>
                <a:ea typeface="Hammersmith One"/>
                <a:cs typeface="Hammersmith One"/>
                <a:sym typeface="Hammersmith One"/>
              </a:defRPr>
            </a:lvl4pPr>
            <a:lvl5pPr lvl="4" rtl="0">
              <a:spcBef>
                <a:spcPts val="0"/>
              </a:spcBef>
              <a:spcAft>
                <a:spcPts val="0"/>
              </a:spcAft>
              <a:buSzPts val="2000"/>
              <a:buFont typeface="Hammersmith One"/>
              <a:buNone/>
              <a:defRPr sz="2000">
                <a:latin typeface="Hammersmith One"/>
                <a:ea typeface="Hammersmith One"/>
                <a:cs typeface="Hammersmith One"/>
                <a:sym typeface="Hammersmith One"/>
              </a:defRPr>
            </a:lvl5pPr>
            <a:lvl6pPr lvl="5" rtl="0">
              <a:spcBef>
                <a:spcPts val="0"/>
              </a:spcBef>
              <a:spcAft>
                <a:spcPts val="0"/>
              </a:spcAft>
              <a:buSzPts val="2000"/>
              <a:buFont typeface="Hammersmith One"/>
              <a:buNone/>
              <a:defRPr sz="2000">
                <a:latin typeface="Hammersmith One"/>
                <a:ea typeface="Hammersmith One"/>
                <a:cs typeface="Hammersmith One"/>
                <a:sym typeface="Hammersmith One"/>
              </a:defRPr>
            </a:lvl6pPr>
            <a:lvl7pPr lvl="6" rtl="0">
              <a:spcBef>
                <a:spcPts val="0"/>
              </a:spcBef>
              <a:spcAft>
                <a:spcPts val="0"/>
              </a:spcAft>
              <a:buSzPts val="2000"/>
              <a:buFont typeface="Hammersmith One"/>
              <a:buNone/>
              <a:defRPr sz="2000">
                <a:latin typeface="Hammersmith One"/>
                <a:ea typeface="Hammersmith One"/>
                <a:cs typeface="Hammersmith One"/>
                <a:sym typeface="Hammersmith One"/>
              </a:defRPr>
            </a:lvl7pPr>
            <a:lvl8pPr lvl="7" rtl="0">
              <a:spcBef>
                <a:spcPts val="0"/>
              </a:spcBef>
              <a:spcAft>
                <a:spcPts val="0"/>
              </a:spcAft>
              <a:buSzPts val="2000"/>
              <a:buFont typeface="Hammersmith One"/>
              <a:buNone/>
              <a:defRPr sz="2000">
                <a:latin typeface="Hammersmith One"/>
                <a:ea typeface="Hammersmith One"/>
                <a:cs typeface="Hammersmith One"/>
                <a:sym typeface="Hammersmith One"/>
              </a:defRPr>
            </a:lvl8pPr>
            <a:lvl9pPr lvl="8" rtl="0">
              <a:spcBef>
                <a:spcPts val="0"/>
              </a:spcBef>
              <a:spcAft>
                <a:spcPts val="0"/>
              </a:spcAft>
              <a:buSzPts val="2000"/>
              <a:buFont typeface="Hammersmith One"/>
              <a:buNone/>
              <a:defRPr sz="2000">
                <a:latin typeface="Hammersmith One"/>
                <a:ea typeface="Hammersmith One"/>
                <a:cs typeface="Hammersmith One"/>
                <a:sym typeface="Hammersmith One"/>
              </a:defRPr>
            </a:lvl9pPr>
          </a:lstStyle>
          <a:p>
            <a:endParaRPr/>
          </a:p>
        </p:txBody>
      </p:sp>
      <p:sp>
        <p:nvSpPr>
          <p:cNvPr id="219" name="Google Shape;219;p13"/>
          <p:cNvSpPr txBox="1">
            <a:spLocks noGrp="1"/>
          </p:cNvSpPr>
          <p:nvPr>
            <p:ph type="subTitle" idx="7"/>
          </p:nvPr>
        </p:nvSpPr>
        <p:spPr>
          <a:xfrm>
            <a:off x="1391100" y="1825209"/>
            <a:ext cx="1923600" cy="10293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1800"/>
              <a:buNone/>
              <a:defRPr sz="1600">
                <a:solidFill>
                  <a:srgbClr val="000000"/>
                </a:solidFill>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20" name="Google Shape;220;p13"/>
          <p:cNvSpPr txBox="1">
            <a:spLocks noGrp="1"/>
          </p:cNvSpPr>
          <p:nvPr>
            <p:ph type="subTitle" idx="8"/>
          </p:nvPr>
        </p:nvSpPr>
        <p:spPr>
          <a:xfrm>
            <a:off x="3905700" y="1825209"/>
            <a:ext cx="1923600" cy="10293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1800"/>
              <a:buNone/>
              <a:defRPr sz="1600">
                <a:solidFill>
                  <a:srgbClr val="000000"/>
                </a:solidFill>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21" name="Google Shape;221;p13">
            <a:hlinkClick r:id="rId2" action="ppaction://hlinksldjump"/>
          </p:cNvPr>
          <p:cNvSpPr txBox="1">
            <a:spLocks noGrp="1"/>
          </p:cNvSpPr>
          <p:nvPr>
            <p:ph type="title" idx="9" hasCustomPrompt="1"/>
          </p:nvPr>
        </p:nvSpPr>
        <p:spPr>
          <a:xfrm>
            <a:off x="792175" y="1434475"/>
            <a:ext cx="596400" cy="4113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400">
                <a:solidFill>
                  <a:schemeClr val="accent5"/>
                </a:solidFill>
              </a:defRPr>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222" name="Google Shape;222;p13">
            <a:hlinkClick r:id="" action="ppaction://noaction"/>
          </p:cNvPr>
          <p:cNvSpPr txBox="1">
            <a:spLocks noGrp="1"/>
          </p:cNvSpPr>
          <p:nvPr>
            <p:ph type="title" idx="13" hasCustomPrompt="1"/>
          </p:nvPr>
        </p:nvSpPr>
        <p:spPr>
          <a:xfrm>
            <a:off x="3314700" y="1434475"/>
            <a:ext cx="596400" cy="4113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400">
                <a:solidFill>
                  <a:schemeClr val="accent5"/>
                </a:solidFill>
              </a:defRPr>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223" name="Google Shape;223;p13">
            <a:hlinkClick r:id="rId3" action="ppaction://hlinksldjump"/>
          </p:cNvPr>
          <p:cNvSpPr txBox="1">
            <a:spLocks noGrp="1"/>
          </p:cNvSpPr>
          <p:nvPr>
            <p:ph type="title" idx="14" hasCustomPrompt="1"/>
          </p:nvPr>
        </p:nvSpPr>
        <p:spPr>
          <a:xfrm>
            <a:off x="792175" y="2992276"/>
            <a:ext cx="596400" cy="4113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400">
                <a:solidFill>
                  <a:schemeClr val="accent5"/>
                </a:solidFill>
              </a:defRPr>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224" name="Google Shape;224;p13">
            <a:hlinkClick r:id="" action="ppaction://noaction"/>
          </p:cNvPr>
          <p:cNvSpPr txBox="1">
            <a:spLocks noGrp="1"/>
          </p:cNvSpPr>
          <p:nvPr>
            <p:ph type="title" idx="15" hasCustomPrompt="1"/>
          </p:nvPr>
        </p:nvSpPr>
        <p:spPr>
          <a:xfrm>
            <a:off x="3314700" y="2992276"/>
            <a:ext cx="596400" cy="4113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400">
                <a:solidFill>
                  <a:schemeClr val="accent5"/>
                </a:solidFill>
              </a:defRPr>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225" name="Google Shape;225;p13"/>
          <p:cNvSpPr txBox="1">
            <a:spLocks noGrp="1"/>
          </p:cNvSpPr>
          <p:nvPr>
            <p:ph type="subTitle" idx="16"/>
          </p:nvPr>
        </p:nvSpPr>
        <p:spPr>
          <a:xfrm>
            <a:off x="6428225" y="3380175"/>
            <a:ext cx="1923600" cy="10293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1800"/>
              <a:buNone/>
              <a:defRPr sz="1600">
                <a:solidFill>
                  <a:srgbClr val="000000"/>
                </a:solidFill>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26" name="Google Shape;226;p13">
            <a:hlinkClick r:id="" action="ppaction://noaction"/>
          </p:cNvPr>
          <p:cNvSpPr txBox="1">
            <a:spLocks noGrp="1"/>
          </p:cNvSpPr>
          <p:nvPr>
            <p:ph type="subTitle" idx="17"/>
          </p:nvPr>
        </p:nvSpPr>
        <p:spPr>
          <a:xfrm>
            <a:off x="6428225" y="1434475"/>
            <a:ext cx="1923600" cy="4545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2000"/>
              <a:buFont typeface="Hammersmith One"/>
              <a:buNone/>
              <a:defRPr sz="2000" b="1">
                <a:solidFill>
                  <a:schemeClr val="accent2"/>
                </a:solidFill>
                <a:latin typeface="Hammersmith One"/>
                <a:ea typeface="Hammersmith One"/>
                <a:cs typeface="Hammersmith One"/>
                <a:sym typeface="Hammersmith One"/>
              </a:defRPr>
            </a:lvl1pPr>
            <a:lvl2pPr lvl="1" rtl="0">
              <a:spcBef>
                <a:spcPts val="0"/>
              </a:spcBef>
              <a:spcAft>
                <a:spcPts val="0"/>
              </a:spcAft>
              <a:buSzPts val="2000"/>
              <a:buFont typeface="Hammersmith One"/>
              <a:buNone/>
              <a:defRPr sz="2000">
                <a:latin typeface="Hammersmith One"/>
                <a:ea typeface="Hammersmith One"/>
                <a:cs typeface="Hammersmith One"/>
                <a:sym typeface="Hammersmith One"/>
              </a:defRPr>
            </a:lvl2pPr>
            <a:lvl3pPr lvl="2" rtl="0">
              <a:spcBef>
                <a:spcPts val="0"/>
              </a:spcBef>
              <a:spcAft>
                <a:spcPts val="0"/>
              </a:spcAft>
              <a:buSzPts val="2000"/>
              <a:buFont typeface="Hammersmith One"/>
              <a:buNone/>
              <a:defRPr sz="2000">
                <a:latin typeface="Hammersmith One"/>
                <a:ea typeface="Hammersmith One"/>
                <a:cs typeface="Hammersmith One"/>
                <a:sym typeface="Hammersmith One"/>
              </a:defRPr>
            </a:lvl3pPr>
            <a:lvl4pPr lvl="3" rtl="0">
              <a:spcBef>
                <a:spcPts val="0"/>
              </a:spcBef>
              <a:spcAft>
                <a:spcPts val="0"/>
              </a:spcAft>
              <a:buSzPts val="2000"/>
              <a:buFont typeface="Hammersmith One"/>
              <a:buNone/>
              <a:defRPr sz="2000">
                <a:latin typeface="Hammersmith One"/>
                <a:ea typeface="Hammersmith One"/>
                <a:cs typeface="Hammersmith One"/>
                <a:sym typeface="Hammersmith One"/>
              </a:defRPr>
            </a:lvl4pPr>
            <a:lvl5pPr lvl="4" rtl="0">
              <a:spcBef>
                <a:spcPts val="0"/>
              </a:spcBef>
              <a:spcAft>
                <a:spcPts val="0"/>
              </a:spcAft>
              <a:buSzPts val="2000"/>
              <a:buFont typeface="Hammersmith One"/>
              <a:buNone/>
              <a:defRPr sz="2000">
                <a:latin typeface="Hammersmith One"/>
                <a:ea typeface="Hammersmith One"/>
                <a:cs typeface="Hammersmith One"/>
                <a:sym typeface="Hammersmith One"/>
              </a:defRPr>
            </a:lvl5pPr>
            <a:lvl6pPr lvl="5" rtl="0">
              <a:spcBef>
                <a:spcPts val="0"/>
              </a:spcBef>
              <a:spcAft>
                <a:spcPts val="0"/>
              </a:spcAft>
              <a:buSzPts val="2000"/>
              <a:buFont typeface="Hammersmith One"/>
              <a:buNone/>
              <a:defRPr sz="2000">
                <a:latin typeface="Hammersmith One"/>
                <a:ea typeface="Hammersmith One"/>
                <a:cs typeface="Hammersmith One"/>
                <a:sym typeface="Hammersmith One"/>
              </a:defRPr>
            </a:lvl6pPr>
            <a:lvl7pPr lvl="6" rtl="0">
              <a:spcBef>
                <a:spcPts val="0"/>
              </a:spcBef>
              <a:spcAft>
                <a:spcPts val="0"/>
              </a:spcAft>
              <a:buSzPts val="2000"/>
              <a:buFont typeface="Hammersmith One"/>
              <a:buNone/>
              <a:defRPr sz="2000">
                <a:latin typeface="Hammersmith One"/>
                <a:ea typeface="Hammersmith One"/>
                <a:cs typeface="Hammersmith One"/>
                <a:sym typeface="Hammersmith One"/>
              </a:defRPr>
            </a:lvl7pPr>
            <a:lvl8pPr lvl="7" rtl="0">
              <a:spcBef>
                <a:spcPts val="0"/>
              </a:spcBef>
              <a:spcAft>
                <a:spcPts val="0"/>
              </a:spcAft>
              <a:buSzPts val="2000"/>
              <a:buFont typeface="Hammersmith One"/>
              <a:buNone/>
              <a:defRPr sz="2000">
                <a:latin typeface="Hammersmith One"/>
                <a:ea typeface="Hammersmith One"/>
                <a:cs typeface="Hammersmith One"/>
                <a:sym typeface="Hammersmith One"/>
              </a:defRPr>
            </a:lvl8pPr>
            <a:lvl9pPr lvl="8" rtl="0">
              <a:spcBef>
                <a:spcPts val="0"/>
              </a:spcBef>
              <a:spcAft>
                <a:spcPts val="0"/>
              </a:spcAft>
              <a:buSzPts val="2000"/>
              <a:buFont typeface="Hammersmith One"/>
              <a:buNone/>
              <a:defRPr sz="2000">
                <a:latin typeface="Hammersmith One"/>
                <a:ea typeface="Hammersmith One"/>
                <a:cs typeface="Hammersmith One"/>
                <a:sym typeface="Hammersmith One"/>
              </a:defRPr>
            </a:lvl9pPr>
          </a:lstStyle>
          <a:p>
            <a:endParaRPr/>
          </a:p>
        </p:txBody>
      </p:sp>
      <p:sp>
        <p:nvSpPr>
          <p:cNvPr id="227" name="Google Shape;227;p13">
            <a:hlinkClick r:id="" action="ppaction://noaction"/>
          </p:cNvPr>
          <p:cNvSpPr txBox="1">
            <a:spLocks noGrp="1"/>
          </p:cNvSpPr>
          <p:nvPr>
            <p:ph type="subTitle" idx="18"/>
          </p:nvPr>
        </p:nvSpPr>
        <p:spPr>
          <a:xfrm>
            <a:off x="6428225" y="2992287"/>
            <a:ext cx="1923600" cy="4545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2000"/>
              <a:buFont typeface="Hammersmith One"/>
              <a:buNone/>
              <a:defRPr sz="2000" b="1">
                <a:solidFill>
                  <a:schemeClr val="accent2"/>
                </a:solidFill>
                <a:latin typeface="Hammersmith One"/>
                <a:ea typeface="Hammersmith One"/>
                <a:cs typeface="Hammersmith One"/>
                <a:sym typeface="Hammersmith One"/>
              </a:defRPr>
            </a:lvl1pPr>
            <a:lvl2pPr lvl="1" rtl="0">
              <a:spcBef>
                <a:spcPts val="0"/>
              </a:spcBef>
              <a:spcAft>
                <a:spcPts val="0"/>
              </a:spcAft>
              <a:buSzPts val="2000"/>
              <a:buFont typeface="Hammersmith One"/>
              <a:buNone/>
              <a:defRPr sz="2000">
                <a:latin typeface="Hammersmith One"/>
                <a:ea typeface="Hammersmith One"/>
                <a:cs typeface="Hammersmith One"/>
                <a:sym typeface="Hammersmith One"/>
              </a:defRPr>
            </a:lvl2pPr>
            <a:lvl3pPr lvl="2" rtl="0">
              <a:spcBef>
                <a:spcPts val="0"/>
              </a:spcBef>
              <a:spcAft>
                <a:spcPts val="0"/>
              </a:spcAft>
              <a:buSzPts val="2000"/>
              <a:buFont typeface="Hammersmith One"/>
              <a:buNone/>
              <a:defRPr sz="2000">
                <a:latin typeface="Hammersmith One"/>
                <a:ea typeface="Hammersmith One"/>
                <a:cs typeface="Hammersmith One"/>
                <a:sym typeface="Hammersmith One"/>
              </a:defRPr>
            </a:lvl3pPr>
            <a:lvl4pPr lvl="3" rtl="0">
              <a:spcBef>
                <a:spcPts val="0"/>
              </a:spcBef>
              <a:spcAft>
                <a:spcPts val="0"/>
              </a:spcAft>
              <a:buSzPts val="2000"/>
              <a:buFont typeface="Hammersmith One"/>
              <a:buNone/>
              <a:defRPr sz="2000">
                <a:latin typeface="Hammersmith One"/>
                <a:ea typeface="Hammersmith One"/>
                <a:cs typeface="Hammersmith One"/>
                <a:sym typeface="Hammersmith One"/>
              </a:defRPr>
            </a:lvl4pPr>
            <a:lvl5pPr lvl="4" rtl="0">
              <a:spcBef>
                <a:spcPts val="0"/>
              </a:spcBef>
              <a:spcAft>
                <a:spcPts val="0"/>
              </a:spcAft>
              <a:buSzPts val="2000"/>
              <a:buFont typeface="Hammersmith One"/>
              <a:buNone/>
              <a:defRPr sz="2000">
                <a:latin typeface="Hammersmith One"/>
                <a:ea typeface="Hammersmith One"/>
                <a:cs typeface="Hammersmith One"/>
                <a:sym typeface="Hammersmith One"/>
              </a:defRPr>
            </a:lvl5pPr>
            <a:lvl6pPr lvl="5" rtl="0">
              <a:spcBef>
                <a:spcPts val="0"/>
              </a:spcBef>
              <a:spcAft>
                <a:spcPts val="0"/>
              </a:spcAft>
              <a:buSzPts val="2000"/>
              <a:buFont typeface="Hammersmith One"/>
              <a:buNone/>
              <a:defRPr sz="2000">
                <a:latin typeface="Hammersmith One"/>
                <a:ea typeface="Hammersmith One"/>
                <a:cs typeface="Hammersmith One"/>
                <a:sym typeface="Hammersmith One"/>
              </a:defRPr>
            </a:lvl6pPr>
            <a:lvl7pPr lvl="6" rtl="0">
              <a:spcBef>
                <a:spcPts val="0"/>
              </a:spcBef>
              <a:spcAft>
                <a:spcPts val="0"/>
              </a:spcAft>
              <a:buSzPts val="2000"/>
              <a:buFont typeface="Hammersmith One"/>
              <a:buNone/>
              <a:defRPr sz="2000">
                <a:latin typeface="Hammersmith One"/>
                <a:ea typeface="Hammersmith One"/>
                <a:cs typeface="Hammersmith One"/>
                <a:sym typeface="Hammersmith One"/>
              </a:defRPr>
            </a:lvl7pPr>
            <a:lvl8pPr lvl="7" rtl="0">
              <a:spcBef>
                <a:spcPts val="0"/>
              </a:spcBef>
              <a:spcAft>
                <a:spcPts val="0"/>
              </a:spcAft>
              <a:buSzPts val="2000"/>
              <a:buFont typeface="Hammersmith One"/>
              <a:buNone/>
              <a:defRPr sz="2000">
                <a:latin typeface="Hammersmith One"/>
                <a:ea typeface="Hammersmith One"/>
                <a:cs typeface="Hammersmith One"/>
                <a:sym typeface="Hammersmith One"/>
              </a:defRPr>
            </a:lvl8pPr>
            <a:lvl9pPr lvl="8" rtl="0">
              <a:spcBef>
                <a:spcPts val="0"/>
              </a:spcBef>
              <a:spcAft>
                <a:spcPts val="0"/>
              </a:spcAft>
              <a:buSzPts val="2000"/>
              <a:buFont typeface="Hammersmith One"/>
              <a:buNone/>
              <a:defRPr sz="2000">
                <a:latin typeface="Hammersmith One"/>
                <a:ea typeface="Hammersmith One"/>
                <a:cs typeface="Hammersmith One"/>
                <a:sym typeface="Hammersmith One"/>
              </a:defRPr>
            </a:lvl9pPr>
          </a:lstStyle>
          <a:p>
            <a:endParaRPr/>
          </a:p>
        </p:txBody>
      </p:sp>
      <p:sp>
        <p:nvSpPr>
          <p:cNvPr id="228" name="Google Shape;228;p13"/>
          <p:cNvSpPr txBox="1">
            <a:spLocks noGrp="1"/>
          </p:cNvSpPr>
          <p:nvPr>
            <p:ph type="subTitle" idx="19"/>
          </p:nvPr>
        </p:nvSpPr>
        <p:spPr>
          <a:xfrm>
            <a:off x="6428225" y="1825209"/>
            <a:ext cx="1923600" cy="10293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1800"/>
              <a:buNone/>
              <a:defRPr sz="1600">
                <a:solidFill>
                  <a:srgbClr val="000000"/>
                </a:solidFill>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29" name="Google Shape;229;p13">
            <a:hlinkClick r:id="" action="ppaction://noaction"/>
          </p:cNvPr>
          <p:cNvSpPr txBox="1">
            <a:spLocks noGrp="1"/>
          </p:cNvSpPr>
          <p:nvPr>
            <p:ph type="title" idx="20" hasCustomPrompt="1"/>
          </p:nvPr>
        </p:nvSpPr>
        <p:spPr>
          <a:xfrm>
            <a:off x="5837225" y="1434475"/>
            <a:ext cx="596400" cy="4113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400">
                <a:solidFill>
                  <a:schemeClr val="accent5"/>
                </a:solidFill>
              </a:defRPr>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230" name="Google Shape;230;p13">
            <a:hlinkClick r:id="" action="ppaction://noaction"/>
          </p:cNvPr>
          <p:cNvSpPr txBox="1">
            <a:spLocks noGrp="1"/>
          </p:cNvSpPr>
          <p:nvPr>
            <p:ph type="title" idx="21" hasCustomPrompt="1"/>
          </p:nvPr>
        </p:nvSpPr>
        <p:spPr>
          <a:xfrm>
            <a:off x="5837225" y="2992276"/>
            <a:ext cx="596400" cy="4113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400">
                <a:solidFill>
                  <a:schemeClr val="accent5"/>
                </a:solidFill>
              </a:defRPr>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list">
  <p:cSld name="CUSTOM_22">
    <p:spTree>
      <p:nvGrpSpPr>
        <p:cNvPr id="1" name="Shape 322"/>
        <p:cNvGrpSpPr/>
        <p:nvPr/>
      </p:nvGrpSpPr>
      <p:grpSpPr>
        <a:xfrm>
          <a:off x="0" y="0"/>
          <a:ext cx="0" cy="0"/>
          <a:chOff x="0" y="0"/>
          <a:chExt cx="0" cy="0"/>
        </a:xfrm>
      </p:grpSpPr>
      <p:sp>
        <p:nvSpPr>
          <p:cNvPr id="323" name="Google Shape;323;p17"/>
          <p:cNvSpPr/>
          <p:nvPr/>
        </p:nvSpPr>
        <p:spPr>
          <a:xfrm rot="-1781954">
            <a:off x="6294084" y="45611"/>
            <a:ext cx="4658414" cy="4765163"/>
          </a:xfrm>
          <a:custGeom>
            <a:avLst/>
            <a:gdLst/>
            <a:ahLst/>
            <a:cxnLst/>
            <a:rect l="l" t="t" r="r" b="b"/>
            <a:pathLst>
              <a:path w="142469" h="136664" extrusionOk="0">
                <a:moveTo>
                  <a:pt x="97052" y="0"/>
                </a:moveTo>
                <a:cubicBezTo>
                  <a:pt x="94985" y="0"/>
                  <a:pt x="92658" y="685"/>
                  <a:pt x="89955" y="2065"/>
                </a:cubicBezTo>
                <a:cubicBezTo>
                  <a:pt x="76197" y="9104"/>
                  <a:pt x="81149" y="14564"/>
                  <a:pt x="82755" y="40634"/>
                </a:cubicBezTo>
                <a:cubicBezTo>
                  <a:pt x="85458" y="83646"/>
                  <a:pt x="12896" y="58112"/>
                  <a:pt x="4519" y="103881"/>
                </a:cubicBezTo>
                <a:cubicBezTo>
                  <a:pt x="0" y="128495"/>
                  <a:pt x="10558" y="136664"/>
                  <a:pt x="39417" y="136664"/>
                </a:cubicBezTo>
                <a:cubicBezTo>
                  <a:pt x="47997" y="136664"/>
                  <a:pt x="58195" y="135942"/>
                  <a:pt x="70095" y="134715"/>
                </a:cubicBezTo>
                <a:cubicBezTo>
                  <a:pt x="122047" y="129389"/>
                  <a:pt x="142469" y="101392"/>
                  <a:pt x="125767" y="56907"/>
                </a:cubicBezTo>
                <a:cubicBezTo>
                  <a:pt x="111706" y="19432"/>
                  <a:pt x="108060" y="0"/>
                  <a:pt x="9705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17"/>
          <p:cNvSpPr/>
          <p:nvPr/>
        </p:nvSpPr>
        <p:spPr>
          <a:xfrm>
            <a:off x="6619750" y="1260100"/>
            <a:ext cx="1269687" cy="1658228"/>
          </a:xfrm>
          <a:custGeom>
            <a:avLst/>
            <a:gdLst/>
            <a:ahLst/>
            <a:cxnLst/>
            <a:rect l="l" t="t" r="r" b="b"/>
            <a:pathLst>
              <a:path w="17277" h="22564" extrusionOk="0">
                <a:moveTo>
                  <a:pt x="9074" y="0"/>
                </a:moveTo>
                <a:cubicBezTo>
                  <a:pt x="8555" y="0"/>
                  <a:pt x="8010" y="60"/>
                  <a:pt x="7441" y="188"/>
                </a:cubicBezTo>
                <a:cubicBezTo>
                  <a:pt x="2543" y="1285"/>
                  <a:pt x="1" y="6692"/>
                  <a:pt x="54" y="12607"/>
                </a:cubicBezTo>
                <a:cubicBezTo>
                  <a:pt x="134" y="18683"/>
                  <a:pt x="3989" y="22189"/>
                  <a:pt x="8592" y="22564"/>
                </a:cubicBezTo>
                <a:cubicBezTo>
                  <a:pt x="14641" y="22082"/>
                  <a:pt x="16354" y="18388"/>
                  <a:pt x="16836" y="12312"/>
                </a:cubicBezTo>
                <a:cubicBezTo>
                  <a:pt x="17276" y="6737"/>
                  <a:pt x="14567" y="0"/>
                  <a:pt x="907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17"/>
          <p:cNvSpPr/>
          <p:nvPr/>
        </p:nvSpPr>
        <p:spPr>
          <a:xfrm rot="1145765" flipH="1">
            <a:off x="-1426013" y="-803761"/>
            <a:ext cx="3397353" cy="3383266"/>
          </a:xfrm>
          <a:custGeom>
            <a:avLst/>
            <a:gdLst/>
            <a:ahLst/>
            <a:cxnLst/>
            <a:rect l="l" t="t" r="r" b="b"/>
            <a:pathLst>
              <a:path w="48235" h="48035" extrusionOk="0">
                <a:moveTo>
                  <a:pt x="3770" y="17379"/>
                </a:moveTo>
                <a:cubicBezTo>
                  <a:pt x="7573" y="20948"/>
                  <a:pt x="10108" y="20948"/>
                  <a:pt x="20515" y="21349"/>
                </a:cubicBezTo>
                <a:cubicBezTo>
                  <a:pt x="30956" y="21782"/>
                  <a:pt x="19314" y="35525"/>
                  <a:pt x="27520" y="41797"/>
                </a:cubicBezTo>
                <a:cubicBezTo>
                  <a:pt x="35726" y="48034"/>
                  <a:pt x="48235" y="37827"/>
                  <a:pt x="48235" y="26986"/>
                </a:cubicBezTo>
                <a:cubicBezTo>
                  <a:pt x="48235" y="16145"/>
                  <a:pt x="35026" y="0"/>
                  <a:pt x="18080" y="867"/>
                </a:cubicBezTo>
                <a:cubicBezTo>
                  <a:pt x="1135" y="1768"/>
                  <a:pt x="1" y="13843"/>
                  <a:pt x="3770" y="1737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17"/>
          <p:cNvSpPr txBox="1">
            <a:spLocks noGrp="1"/>
          </p:cNvSpPr>
          <p:nvPr>
            <p:ph type="title"/>
          </p:nvPr>
        </p:nvSpPr>
        <p:spPr>
          <a:xfrm>
            <a:off x="713250" y="523025"/>
            <a:ext cx="7717500" cy="541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a:solidFill>
                  <a:schemeClr val="accent2"/>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27" name="Google Shape;327;p17"/>
          <p:cNvSpPr txBox="1">
            <a:spLocks noGrp="1"/>
          </p:cNvSpPr>
          <p:nvPr>
            <p:ph type="subTitle" idx="1"/>
          </p:nvPr>
        </p:nvSpPr>
        <p:spPr>
          <a:xfrm>
            <a:off x="897675" y="1577850"/>
            <a:ext cx="4809300" cy="24897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8C353C"/>
              </a:buClr>
              <a:buSzPts val="1600"/>
              <a:buFont typeface="Nunito"/>
              <a:buChar char="●"/>
              <a:defRPr sz="1600"/>
            </a:lvl1pPr>
            <a:lvl2pPr lvl="1" rtl="0">
              <a:spcBef>
                <a:spcPts val="0"/>
              </a:spcBef>
              <a:spcAft>
                <a:spcPts val="0"/>
              </a:spcAft>
              <a:buClr>
                <a:schemeClr val="dk1"/>
              </a:buClr>
              <a:buSzPts val="1600"/>
              <a:buFont typeface="Nunito"/>
              <a:buChar char="○"/>
              <a:defRPr/>
            </a:lvl2pPr>
            <a:lvl3pPr lvl="2" rtl="0">
              <a:spcBef>
                <a:spcPts val="0"/>
              </a:spcBef>
              <a:spcAft>
                <a:spcPts val="0"/>
              </a:spcAft>
              <a:buClr>
                <a:schemeClr val="dk1"/>
              </a:buClr>
              <a:buSzPts val="1600"/>
              <a:buFont typeface="Nunito"/>
              <a:buChar char="■"/>
              <a:defRPr/>
            </a:lvl3pPr>
            <a:lvl4pPr lvl="3" rtl="0">
              <a:spcBef>
                <a:spcPts val="0"/>
              </a:spcBef>
              <a:spcAft>
                <a:spcPts val="0"/>
              </a:spcAft>
              <a:buClr>
                <a:schemeClr val="dk1"/>
              </a:buClr>
              <a:buSzPts val="1600"/>
              <a:buFont typeface="Nunito"/>
              <a:buChar char="●"/>
              <a:defRPr/>
            </a:lvl4pPr>
            <a:lvl5pPr lvl="4" rtl="0">
              <a:spcBef>
                <a:spcPts val="0"/>
              </a:spcBef>
              <a:spcAft>
                <a:spcPts val="0"/>
              </a:spcAft>
              <a:buClr>
                <a:schemeClr val="dk1"/>
              </a:buClr>
              <a:buSzPts val="1600"/>
              <a:buFont typeface="Nunito"/>
              <a:buChar char="○"/>
              <a:defRPr/>
            </a:lvl5pPr>
            <a:lvl6pPr lvl="5" rtl="0">
              <a:spcBef>
                <a:spcPts val="0"/>
              </a:spcBef>
              <a:spcAft>
                <a:spcPts val="0"/>
              </a:spcAft>
              <a:buClr>
                <a:schemeClr val="dk1"/>
              </a:buClr>
              <a:buSzPts val="1600"/>
              <a:buFont typeface="Nunito"/>
              <a:buChar char="■"/>
              <a:defRPr/>
            </a:lvl6pPr>
            <a:lvl7pPr lvl="6" rtl="0">
              <a:spcBef>
                <a:spcPts val="0"/>
              </a:spcBef>
              <a:spcAft>
                <a:spcPts val="0"/>
              </a:spcAft>
              <a:buClr>
                <a:schemeClr val="dk1"/>
              </a:buClr>
              <a:buSzPts val="1600"/>
              <a:buFont typeface="Nunito"/>
              <a:buChar char="●"/>
              <a:defRPr/>
            </a:lvl7pPr>
            <a:lvl8pPr lvl="7" rtl="0">
              <a:spcBef>
                <a:spcPts val="0"/>
              </a:spcBef>
              <a:spcAft>
                <a:spcPts val="0"/>
              </a:spcAft>
              <a:buClr>
                <a:schemeClr val="dk1"/>
              </a:buClr>
              <a:buSzPts val="1600"/>
              <a:buFont typeface="Nunito"/>
              <a:buChar char="○"/>
              <a:defRPr/>
            </a:lvl8pPr>
            <a:lvl9pPr lvl="8" rtl="0">
              <a:spcBef>
                <a:spcPts val="0"/>
              </a:spcBef>
              <a:spcAft>
                <a:spcPts val="0"/>
              </a:spcAft>
              <a:buClr>
                <a:schemeClr val="dk1"/>
              </a:buClr>
              <a:buSzPts val="1600"/>
              <a:buFont typeface="Nunito"/>
              <a:buChar char="■"/>
              <a:defRPr/>
            </a:lvl9pPr>
          </a:lstStyle>
          <a:p>
            <a:endParaRPr/>
          </a:p>
        </p:txBody>
      </p:sp>
      <p:grpSp>
        <p:nvGrpSpPr>
          <p:cNvPr id="328" name="Google Shape;328;p17"/>
          <p:cNvGrpSpPr/>
          <p:nvPr/>
        </p:nvGrpSpPr>
        <p:grpSpPr>
          <a:xfrm rot="10800000" flipH="1">
            <a:off x="4776891" y="3572332"/>
            <a:ext cx="1696762" cy="1688828"/>
            <a:chOff x="2414491" y="671177"/>
            <a:chExt cx="1830972" cy="1822411"/>
          </a:xfrm>
        </p:grpSpPr>
        <p:sp>
          <p:nvSpPr>
            <p:cNvPr id="329" name="Google Shape;329;p17"/>
            <p:cNvSpPr/>
            <p:nvPr/>
          </p:nvSpPr>
          <p:spPr>
            <a:xfrm>
              <a:off x="2414491" y="671177"/>
              <a:ext cx="1830972" cy="1822391"/>
            </a:xfrm>
            <a:custGeom>
              <a:avLst/>
              <a:gdLst/>
              <a:ahLst/>
              <a:cxnLst/>
              <a:rect l="l" t="t" r="r" b="b"/>
              <a:pathLst>
                <a:path w="45663" h="45449" extrusionOk="0">
                  <a:moveTo>
                    <a:pt x="10947" y="4979"/>
                  </a:moveTo>
                  <a:lnTo>
                    <a:pt x="15605" y="7656"/>
                  </a:lnTo>
                  <a:lnTo>
                    <a:pt x="15605" y="13062"/>
                  </a:lnTo>
                  <a:lnTo>
                    <a:pt x="10947" y="15766"/>
                  </a:lnTo>
                  <a:lnTo>
                    <a:pt x="6263" y="13062"/>
                  </a:lnTo>
                  <a:lnTo>
                    <a:pt x="6263" y="7656"/>
                  </a:lnTo>
                  <a:lnTo>
                    <a:pt x="10947" y="4979"/>
                  </a:lnTo>
                  <a:close/>
                  <a:moveTo>
                    <a:pt x="20449" y="4979"/>
                  </a:moveTo>
                  <a:lnTo>
                    <a:pt x="25133" y="7656"/>
                  </a:lnTo>
                  <a:lnTo>
                    <a:pt x="25133" y="13062"/>
                  </a:lnTo>
                  <a:lnTo>
                    <a:pt x="20449" y="15766"/>
                  </a:lnTo>
                  <a:lnTo>
                    <a:pt x="15792" y="13062"/>
                  </a:lnTo>
                  <a:lnTo>
                    <a:pt x="15792" y="7656"/>
                  </a:lnTo>
                  <a:lnTo>
                    <a:pt x="20449" y="4979"/>
                  </a:lnTo>
                  <a:close/>
                  <a:moveTo>
                    <a:pt x="29978" y="4979"/>
                  </a:moveTo>
                  <a:lnTo>
                    <a:pt x="34635" y="7656"/>
                  </a:lnTo>
                  <a:lnTo>
                    <a:pt x="34635" y="13062"/>
                  </a:lnTo>
                  <a:lnTo>
                    <a:pt x="29978" y="15766"/>
                  </a:lnTo>
                  <a:lnTo>
                    <a:pt x="25294" y="13062"/>
                  </a:lnTo>
                  <a:lnTo>
                    <a:pt x="25294" y="7656"/>
                  </a:lnTo>
                  <a:lnTo>
                    <a:pt x="29978" y="4979"/>
                  </a:lnTo>
                  <a:close/>
                  <a:moveTo>
                    <a:pt x="6183" y="13196"/>
                  </a:moveTo>
                  <a:lnTo>
                    <a:pt x="10867" y="15899"/>
                  </a:lnTo>
                  <a:lnTo>
                    <a:pt x="10867" y="21306"/>
                  </a:lnTo>
                  <a:lnTo>
                    <a:pt x="6183" y="23983"/>
                  </a:lnTo>
                  <a:lnTo>
                    <a:pt x="1526" y="21306"/>
                  </a:lnTo>
                  <a:lnTo>
                    <a:pt x="1526" y="15899"/>
                  </a:lnTo>
                  <a:lnTo>
                    <a:pt x="6183" y="13196"/>
                  </a:lnTo>
                  <a:close/>
                  <a:moveTo>
                    <a:pt x="15712" y="13196"/>
                  </a:moveTo>
                  <a:lnTo>
                    <a:pt x="20369" y="15899"/>
                  </a:lnTo>
                  <a:lnTo>
                    <a:pt x="20369" y="21306"/>
                  </a:lnTo>
                  <a:lnTo>
                    <a:pt x="15712" y="23983"/>
                  </a:lnTo>
                  <a:lnTo>
                    <a:pt x="11028" y="21306"/>
                  </a:lnTo>
                  <a:lnTo>
                    <a:pt x="11028" y="15899"/>
                  </a:lnTo>
                  <a:lnTo>
                    <a:pt x="15712" y="13196"/>
                  </a:lnTo>
                  <a:close/>
                  <a:moveTo>
                    <a:pt x="25213" y="13196"/>
                  </a:moveTo>
                  <a:lnTo>
                    <a:pt x="29871" y="15899"/>
                  </a:lnTo>
                  <a:lnTo>
                    <a:pt x="29871" y="21306"/>
                  </a:lnTo>
                  <a:lnTo>
                    <a:pt x="25213" y="23983"/>
                  </a:lnTo>
                  <a:lnTo>
                    <a:pt x="20529" y="21306"/>
                  </a:lnTo>
                  <a:lnTo>
                    <a:pt x="20529" y="15899"/>
                  </a:lnTo>
                  <a:lnTo>
                    <a:pt x="25213" y="13196"/>
                  </a:lnTo>
                  <a:close/>
                  <a:moveTo>
                    <a:pt x="34715" y="13196"/>
                  </a:moveTo>
                  <a:lnTo>
                    <a:pt x="39399" y="15899"/>
                  </a:lnTo>
                  <a:lnTo>
                    <a:pt x="39399" y="21306"/>
                  </a:lnTo>
                  <a:lnTo>
                    <a:pt x="34715" y="23983"/>
                  </a:lnTo>
                  <a:lnTo>
                    <a:pt x="30058" y="21306"/>
                  </a:lnTo>
                  <a:lnTo>
                    <a:pt x="30058" y="15899"/>
                  </a:lnTo>
                  <a:lnTo>
                    <a:pt x="34715" y="13196"/>
                  </a:lnTo>
                  <a:close/>
                  <a:moveTo>
                    <a:pt x="10947" y="21440"/>
                  </a:moveTo>
                  <a:lnTo>
                    <a:pt x="15605" y="24143"/>
                  </a:lnTo>
                  <a:lnTo>
                    <a:pt x="15605" y="29523"/>
                  </a:lnTo>
                  <a:lnTo>
                    <a:pt x="10947" y="32226"/>
                  </a:lnTo>
                  <a:lnTo>
                    <a:pt x="6263" y="29523"/>
                  </a:lnTo>
                  <a:lnTo>
                    <a:pt x="6263" y="24143"/>
                  </a:lnTo>
                  <a:lnTo>
                    <a:pt x="10947" y="21440"/>
                  </a:lnTo>
                  <a:close/>
                  <a:moveTo>
                    <a:pt x="20449" y="21440"/>
                  </a:moveTo>
                  <a:lnTo>
                    <a:pt x="25133" y="24143"/>
                  </a:lnTo>
                  <a:lnTo>
                    <a:pt x="25133" y="29523"/>
                  </a:lnTo>
                  <a:lnTo>
                    <a:pt x="20449" y="32226"/>
                  </a:lnTo>
                  <a:lnTo>
                    <a:pt x="15792" y="29523"/>
                  </a:lnTo>
                  <a:lnTo>
                    <a:pt x="15792" y="24143"/>
                  </a:lnTo>
                  <a:lnTo>
                    <a:pt x="20449" y="21440"/>
                  </a:lnTo>
                  <a:close/>
                  <a:moveTo>
                    <a:pt x="29978" y="21440"/>
                  </a:moveTo>
                  <a:lnTo>
                    <a:pt x="34635" y="24143"/>
                  </a:lnTo>
                  <a:lnTo>
                    <a:pt x="34635" y="29523"/>
                  </a:lnTo>
                  <a:lnTo>
                    <a:pt x="29978" y="32226"/>
                  </a:lnTo>
                  <a:lnTo>
                    <a:pt x="25294" y="29523"/>
                  </a:lnTo>
                  <a:lnTo>
                    <a:pt x="25294" y="24143"/>
                  </a:lnTo>
                  <a:lnTo>
                    <a:pt x="29978" y="21440"/>
                  </a:lnTo>
                  <a:close/>
                  <a:moveTo>
                    <a:pt x="39480" y="21440"/>
                  </a:moveTo>
                  <a:lnTo>
                    <a:pt x="44137" y="24143"/>
                  </a:lnTo>
                  <a:lnTo>
                    <a:pt x="44137" y="29523"/>
                  </a:lnTo>
                  <a:lnTo>
                    <a:pt x="39480" y="32226"/>
                  </a:lnTo>
                  <a:lnTo>
                    <a:pt x="34796" y="29523"/>
                  </a:lnTo>
                  <a:lnTo>
                    <a:pt x="34796" y="24143"/>
                  </a:lnTo>
                  <a:lnTo>
                    <a:pt x="39480" y="21440"/>
                  </a:lnTo>
                  <a:close/>
                  <a:moveTo>
                    <a:pt x="15712" y="29684"/>
                  </a:moveTo>
                  <a:lnTo>
                    <a:pt x="20369" y="32387"/>
                  </a:lnTo>
                  <a:lnTo>
                    <a:pt x="20369" y="37767"/>
                  </a:lnTo>
                  <a:lnTo>
                    <a:pt x="15712" y="40470"/>
                  </a:lnTo>
                  <a:lnTo>
                    <a:pt x="11028" y="37767"/>
                  </a:lnTo>
                  <a:lnTo>
                    <a:pt x="11028" y="32387"/>
                  </a:lnTo>
                  <a:lnTo>
                    <a:pt x="15712" y="29684"/>
                  </a:lnTo>
                  <a:close/>
                  <a:moveTo>
                    <a:pt x="25213" y="29684"/>
                  </a:moveTo>
                  <a:lnTo>
                    <a:pt x="29871" y="32387"/>
                  </a:lnTo>
                  <a:lnTo>
                    <a:pt x="29871" y="37767"/>
                  </a:lnTo>
                  <a:lnTo>
                    <a:pt x="25213" y="40470"/>
                  </a:lnTo>
                  <a:lnTo>
                    <a:pt x="20529" y="37767"/>
                  </a:lnTo>
                  <a:lnTo>
                    <a:pt x="20529" y="32387"/>
                  </a:lnTo>
                  <a:lnTo>
                    <a:pt x="25213" y="29684"/>
                  </a:lnTo>
                  <a:close/>
                  <a:moveTo>
                    <a:pt x="34715" y="29684"/>
                  </a:moveTo>
                  <a:lnTo>
                    <a:pt x="39399" y="32387"/>
                  </a:lnTo>
                  <a:lnTo>
                    <a:pt x="39399" y="37767"/>
                  </a:lnTo>
                  <a:lnTo>
                    <a:pt x="34715" y="40470"/>
                  </a:lnTo>
                  <a:lnTo>
                    <a:pt x="30058" y="37767"/>
                  </a:lnTo>
                  <a:lnTo>
                    <a:pt x="30058" y="32387"/>
                  </a:lnTo>
                  <a:lnTo>
                    <a:pt x="34715" y="29684"/>
                  </a:lnTo>
                  <a:close/>
                  <a:moveTo>
                    <a:pt x="20369" y="1"/>
                  </a:moveTo>
                  <a:lnTo>
                    <a:pt x="20369" y="4818"/>
                  </a:lnTo>
                  <a:lnTo>
                    <a:pt x="15712" y="7522"/>
                  </a:lnTo>
                  <a:lnTo>
                    <a:pt x="11028" y="4818"/>
                  </a:lnTo>
                  <a:lnTo>
                    <a:pt x="11028" y="3159"/>
                  </a:lnTo>
                  <a:cubicBezTo>
                    <a:pt x="10974" y="3186"/>
                    <a:pt x="10921" y="3239"/>
                    <a:pt x="10867" y="3266"/>
                  </a:cubicBezTo>
                  <a:lnTo>
                    <a:pt x="10867" y="4818"/>
                  </a:lnTo>
                  <a:lnTo>
                    <a:pt x="6183" y="7522"/>
                  </a:lnTo>
                  <a:lnTo>
                    <a:pt x="5915" y="7361"/>
                  </a:lnTo>
                  <a:cubicBezTo>
                    <a:pt x="5889" y="7415"/>
                    <a:pt x="5835" y="7442"/>
                    <a:pt x="5808" y="7495"/>
                  </a:cubicBezTo>
                  <a:lnTo>
                    <a:pt x="6103" y="7656"/>
                  </a:lnTo>
                  <a:lnTo>
                    <a:pt x="6103" y="13062"/>
                  </a:lnTo>
                  <a:lnTo>
                    <a:pt x="1419" y="15766"/>
                  </a:lnTo>
                  <a:lnTo>
                    <a:pt x="1124" y="15578"/>
                  </a:lnTo>
                  <a:cubicBezTo>
                    <a:pt x="1124" y="15632"/>
                    <a:pt x="1098" y="15685"/>
                    <a:pt x="1071" y="15739"/>
                  </a:cubicBezTo>
                  <a:lnTo>
                    <a:pt x="1338" y="15899"/>
                  </a:lnTo>
                  <a:lnTo>
                    <a:pt x="1338" y="21306"/>
                  </a:lnTo>
                  <a:lnTo>
                    <a:pt x="0" y="22082"/>
                  </a:lnTo>
                  <a:cubicBezTo>
                    <a:pt x="0" y="22136"/>
                    <a:pt x="0" y="22216"/>
                    <a:pt x="0" y="22270"/>
                  </a:cubicBezTo>
                  <a:lnTo>
                    <a:pt x="1419" y="21440"/>
                  </a:lnTo>
                  <a:lnTo>
                    <a:pt x="6103" y="24143"/>
                  </a:lnTo>
                  <a:lnTo>
                    <a:pt x="6103" y="29523"/>
                  </a:lnTo>
                  <a:lnTo>
                    <a:pt x="1927" y="31932"/>
                  </a:lnTo>
                  <a:cubicBezTo>
                    <a:pt x="1954" y="31986"/>
                    <a:pt x="1981" y="32039"/>
                    <a:pt x="2008" y="32093"/>
                  </a:cubicBezTo>
                  <a:lnTo>
                    <a:pt x="6183" y="29684"/>
                  </a:lnTo>
                  <a:lnTo>
                    <a:pt x="10867" y="32387"/>
                  </a:lnTo>
                  <a:lnTo>
                    <a:pt x="10867" y="37767"/>
                  </a:lnTo>
                  <a:lnTo>
                    <a:pt x="7548" y="39694"/>
                  </a:lnTo>
                  <a:cubicBezTo>
                    <a:pt x="7575" y="39721"/>
                    <a:pt x="7628" y="39774"/>
                    <a:pt x="7682" y="39801"/>
                  </a:cubicBezTo>
                  <a:lnTo>
                    <a:pt x="10947" y="37928"/>
                  </a:lnTo>
                  <a:lnTo>
                    <a:pt x="15605" y="40631"/>
                  </a:lnTo>
                  <a:lnTo>
                    <a:pt x="15605" y="44405"/>
                  </a:lnTo>
                  <a:cubicBezTo>
                    <a:pt x="15658" y="44405"/>
                    <a:pt x="15738" y="44432"/>
                    <a:pt x="15792" y="44458"/>
                  </a:cubicBezTo>
                  <a:lnTo>
                    <a:pt x="15792" y="40631"/>
                  </a:lnTo>
                  <a:lnTo>
                    <a:pt x="20449" y="37928"/>
                  </a:lnTo>
                  <a:lnTo>
                    <a:pt x="25133" y="40631"/>
                  </a:lnTo>
                  <a:lnTo>
                    <a:pt x="25133" y="45449"/>
                  </a:lnTo>
                  <a:cubicBezTo>
                    <a:pt x="25187" y="45449"/>
                    <a:pt x="25240" y="45449"/>
                    <a:pt x="25294" y="45422"/>
                  </a:cubicBezTo>
                  <a:lnTo>
                    <a:pt x="25294" y="40631"/>
                  </a:lnTo>
                  <a:lnTo>
                    <a:pt x="29978" y="37928"/>
                  </a:lnTo>
                  <a:lnTo>
                    <a:pt x="34635" y="40631"/>
                  </a:lnTo>
                  <a:lnTo>
                    <a:pt x="34635" y="42290"/>
                  </a:lnTo>
                  <a:cubicBezTo>
                    <a:pt x="34688" y="42237"/>
                    <a:pt x="34742" y="42210"/>
                    <a:pt x="34796" y="42183"/>
                  </a:cubicBezTo>
                  <a:lnTo>
                    <a:pt x="34796" y="40631"/>
                  </a:lnTo>
                  <a:lnTo>
                    <a:pt x="39480" y="37928"/>
                  </a:lnTo>
                  <a:lnTo>
                    <a:pt x="39747" y="38088"/>
                  </a:lnTo>
                  <a:cubicBezTo>
                    <a:pt x="39774" y="38035"/>
                    <a:pt x="39827" y="37981"/>
                    <a:pt x="39854" y="37954"/>
                  </a:cubicBezTo>
                  <a:lnTo>
                    <a:pt x="39560" y="37767"/>
                  </a:lnTo>
                  <a:lnTo>
                    <a:pt x="39560" y="32387"/>
                  </a:lnTo>
                  <a:lnTo>
                    <a:pt x="44244" y="29684"/>
                  </a:lnTo>
                  <a:lnTo>
                    <a:pt x="44538" y="29871"/>
                  </a:lnTo>
                  <a:cubicBezTo>
                    <a:pt x="44565" y="29791"/>
                    <a:pt x="44565" y="29737"/>
                    <a:pt x="44592" y="29684"/>
                  </a:cubicBezTo>
                  <a:lnTo>
                    <a:pt x="44324" y="29523"/>
                  </a:lnTo>
                  <a:lnTo>
                    <a:pt x="44324" y="24143"/>
                  </a:lnTo>
                  <a:lnTo>
                    <a:pt x="45662" y="23367"/>
                  </a:lnTo>
                  <a:cubicBezTo>
                    <a:pt x="45662" y="23314"/>
                    <a:pt x="45662" y="23233"/>
                    <a:pt x="45662" y="23153"/>
                  </a:cubicBezTo>
                  <a:lnTo>
                    <a:pt x="44244" y="23983"/>
                  </a:lnTo>
                  <a:lnTo>
                    <a:pt x="39560" y="21306"/>
                  </a:lnTo>
                  <a:lnTo>
                    <a:pt x="39560" y="15899"/>
                  </a:lnTo>
                  <a:lnTo>
                    <a:pt x="43735" y="13491"/>
                  </a:lnTo>
                  <a:cubicBezTo>
                    <a:pt x="43709" y="13437"/>
                    <a:pt x="43682" y="13383"/>
                    <a:pt x="43655" y="13330"/>
                  </a:cubicBezTo>
                  <a:lnTo>
                    <a:pt x="39480" y="15766"/>
                  </a:lnTo>
                  <a:lnTo>
                    <a:pt x="34796" y="13062"/>
                  </a:lnTo>
                  <a:lnTo>
                    <a:pt x="34796" y="7656"/>
                  </a:lnTo>
                  <a:lnTo>
                    <a:pt x="38114" y="5755"/>
                  </a:lnTo>
                  <a:cubicBezTo>
                    <a:pt x="38088" y="5702"/>
                    <a:pt x="38034" y="5675"/>
                    <a:pt x="37981" y="5621"/>
                  </a:cubicBezTo>
                  <a:lnTo>
                    <a:pt x="34715" y="7522"/>
                  </a:lnTo>
                  <a:lnTo>
                    <a:pt x="30058" y="4818"/>
                  </a:lnTo>
                  <a:lnTo>
                    <a:pt x="30058" y="1045"/>
                  </a:lnTo>
                  <a:cubicBezTo>
                    <a:pt x="30004" y="1018"/>
                    <a:pt x="29951" y="1018"/>
                    <a:pt x="29871" y="991"/>
                  </a:cubicBezTo>
                  <a:lnTo>
                    <a:pt x="29871" y="4818"/>
                  </a:lnTo>
                  <a:lnTo>
                    <a:pt x="25213" y="7522"/>
                  </a:lnTo>
                  <a:lnTo>
                    <a:pt x="20529" y="4818"/>
                  </a:lnTo>
                  <a:lnTo>
                    <a:pt x="205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17"/>
            <p:cNvSpPr/>
            <p:nvPr/>
          </p:nvSpPr>
          <p:spPr>
            <a:xfrm>
              <a:off x="2796545" y="833253"/>
              <a:ext cx="9704" cy="7538"/>
            </a:xfrm>
            <a:custGeom>
              <a:avLst/>
              <a:gdLst/>
              <a:ahLst/>
              <a:cxnLst/>
              <a:rect l="l" t="t" r="r" b="b"/>
              <a:pathLst>
                <a:path w="242" h="188" extrusionOk="0">
                  <a:moveTo>
                    <a:pt x="161" y="0"/>
                  </a:moveTo>
                  <a:cubicBezTo>
                    <a:pt x="108" y="27"/>
                    <a:pt x="54" y="81"/>
                    <a:pt x="1" y="107"/>
                  </a:cubicBezTo>
                  <a:lnTo>
                    <a:pt x="161" y="188"/>
                  </a:lnTo>
                  <a:lnTo>
                    <a:pt x="242" y="54"/>
                  </a:ln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17"/>
            <p:cNvSpPr/>
            <p:nvPr/>
          </p:nvSpPr>
          <p:spPr>
            <a:xfrm>
              <a:off x="2899597" y="677633"/>
              <a:ext cx="287659" cy="242590"/>
            </a:xfrm>
            <a:custGeom>
              <a:avLst/>
              <a:gdLst/>
              <a:ahLst/>
              <a:cxnLst/>
              <a:rect l="l" t="t" r="r" b="b"/>
              <a:pathLst>
                <a:path w="7174" h="6050" extrusionOk="0">
                  <a:moveTo>
                    <a:pt x="7173" y="0"/>
                  </a:moveTo>
                  <a:lnTo>
                    <a:pt x="7173" y="0"/>
                  </a:lnTo>
                  <a:cubicBezTo>
                    <a:pt x="7013" y="27"/>
                    <a:pt x="6852" y="54"/>
                    <a:pt x="6692" y="81"/>
                  </a:cubicBezTo>
                  <a:lnTo>
                    <a:pt x="3667" y="1794"/>
                  </a:lnTo>
                  <a:lnTo>
                    <a:pt x="3667" y="830"/>
                  </a:lnTo>
                  <a:cubicBezTo>
                    <a:pt x="3614" y="857"/>
                    <a:pt x="3560" y="857"/>
                    <a:pt x="3507" y="884"/>
                  </a:cubicBezTo>
                  <a:lnTo>
                    <a:pt x="3507" y="1794"/>
                  </a:lnTo>
                  <a:lnTo>
                    <a:pt x="2516" y="1231"/>
                  </a:lnTo>
                  <a:cubicBezTo>
                    <a:pt x="2463" y="1258"/>
                    <a:pt x="2382" y="1285"/>
                    <a:pt x="2329" y="1312"/>
                  </a:cubicBezTo>
                  <a:lnTo>
                    <a:pt x="3426" y="1954"/>
                  </a:lnTo>
                  <a:lnTo>
                    <a:pt x="0" y="3935"/>
                  </a:lnTo>
                  <a:lnTo>
                    <a:pt x="81" y="4069"/>
                  </a:lnTo>
                  <a:lnTo>
                    <a:pt x="3507" y="2115"/>
                  </a:lnTo>
                  <a:lnTo>
                    <a:pt x="3507" y="6049"/>
                  </a:lnTo>
                  <a:lnTo>
                    <a:pt x="3667" y="6049"/>
                  </a:lnTo>
                  <a:lnTo>
                    <a:pt x="3667" y="2115"/>
                  </a:lnTo>
                  <a:lnTo>
                    <a:pt x="7093" y="4069"/>
                  </a:lnTo>
                  <a:lnTo>
                    <a:pt x="7173" y="3935"/>
                  </a:lnTo>
                  <a:lnTo>
                    <a:pt x="3774" y="1954"/>
                  </a:lnTo>
                  <a:lnTo>
                    <a:pt x="717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17"/>
            <p:cNvSpPr/>
            <p:nvPr/>
          </p:nvSpPr>
          <p:spPr>
            <a:xfrm>
              <a:off x="3280608" y="671177"/>
              <a:ext cx="288742" cy="249046"/>
            </a:xfrm>
            <a:custGeom>
              <a:avLst/>
              <a:gdLst/>
              <a:ahLst/>
              <a:cxnLst/>
              <a:rect l="l" t="t" r="r" b="b"/>
              <a:pathLst>
                <a:path w="7201" h="6211" extrusionOk="0">
                  <a:moveTo>
                    <a:pt x="107" y="1"/>
                  </a:moveTo>
                  <a:lnTo>
                    <a:pt x="0" y="134"/>
                  </a:lnTo>
                  <a:lnTo>
                    <a:pt x="3426" y="2115"/>
                  </a:lnTo>
                  <a:lnTo>
                    <a:pt x="0" y="4096"/>
                  </a:lnTo>
                  <a:lnTo>
                    <a:pt x="107" y="4230"/>
                  </a:lnTo>
                  <a:lnTo>
                    <a:pt x="3506" y="2276"/>
                  </a:lnTo>
                  <a:lnTo>
                    <a:pt x="3506" y="6210"/>
                  </a:lnTo>
                  <a:lnTo>
                    <a:pt x="3694" y="6210"/>
                  </a:lnTo>
                  <a:lnTo>
                    <a:pt x="3694" y="2276"/>
                  </a:lnTo>
                  <a:lnTo>
                    <a:pt x="7093" y="4230"/>
                  </a:lnTo>
                  <a:lnTo>
                    <a:pt x="7200" y="4096"/>
                  </a:lnTo>
                  <a:lnTo>
                    <a:pt x="3774" y="2115"/>
                  </a:lnTo>
                  <a:lnTo>
                    <a:pt x="6558" y="509"/>
                  </a:lnTo>
                  <a:cubicBezTo>
                    <a:pt x="6477" y="482"/>
                    <a:pt x="6397" y="456"/>
                    <a:pt x="6317" y="456"/>
                  </a:cubicBezTo>
                  <a:lnTo>
                    <a:pt x="3694" y="1955"/>
                  </a:lnTo>
                  <a:lnTo>
                    <a:pt x="3694" y="1"/>
                  </a:lnTo>
                  <a:lnTo>
                    <a:pt x="3506" y="1"/>
                  </a:lnTo>
                  <a:lnTo>
                    <a:pt x="3506" y="1955"/>
                  </a:lnTo>
                  <a:lnTo>
                    <a:pt x="1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17"/>
            <p:cNvSpPr/>
            <p:nvPr/>
          </p:nvSpPr>
          <p:spPr>
            <a:xfrm>
              <a:off x="3662662" y="776354"/>
              <a:ext cx="109506" cy="64437"/>
            </a:xfrm>
            <a:custGeom>
              <a:avLst/>
              <a:gdLst/>
              <a:ahLst/>
              <a:cxnLst/>
              <a:rect l="l" t="t" r="r" b="b"/>
              <a:pathLst>
                <a:path w="2731" h="1607" extrusionOk="0">
                  <a:moveTo>
                    <a:pt x="2543" y="1"/>
                  </a:moveTo>
                  <a:lnTo>
                    <a:pt x="1" y="1473"/>
                  </a:lnTo>
                  <a:lnTo>
                    <a:pt x="81" y="1607"/>
                  </a:lnTo>
                  <a:lnTo>
                    <a:pt x="2731" y="81"/>
                  </a:lnTo>
                  <a:cubicBezTo>
                    <a:pt x="2677" y="54"/>
                    <a:pt x="2597" y="27"/>
                    <a:pt x="25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17"/>
            <p:cNvSpPr/>
            <p:nvPr/>
          </p:nvSpPr>
          <p:spPr>
            <a:xfrm>
              <a:off x="3803246" y="797847"/>
              <a:ext cx="6496" cy="122378"/>
            </a:xfrm>
            <a:custGeom>
              <a:avLst/>
              <a:gdLst/>
              <a:ahLst/>
              <a:cxnLst/>
              <a:rect l="l" t="t" r="r" b="b"/>
              <a:pathLst>
                <a:path w="162" h="3052" extrusionOk="0">
                  <a:moveTo>
                    <a:pt x="1" y="0"/>
                  </a:moveTo>
                  <a:lnTo>
                    <a:pt x="1" y="3051"/>
                  </a:lnTo>
                  <a:lnTo>
                    <a:pt x="162" y="3051"/>
                  </a:lnTo>
                  <a:lnTo>
                    <a:pt x="162" y="107"/>
                  </a:lnTo>
                  <a:cubicBezTo>
                    <a:pt x="108" y="54"/>
                    <a:pt x="54" y="27"/>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17"/>
            <p:cNvSpPr/>
            <p:nvPr/>
          </p:nvSpPr>
          <p:spPr>
            <a:xfrm>
              <a:off x="2475641" y="1246463"/>
              <a:ext cx="2205" cy="4331"/>
            </a:xfrm>
            <a:custGeom>
              <a:avLst/>
              <a:gdLst/>
              <a:ahLst/>
              <a:cxnLst/>
              <a:rect l="l" t="t" r="r" b="b"/>
              <a:pathLst>
                <a:path w="55" h="108" extrusionOk="0">
                  <a:moveTo>
                    <a:pt x="54" y="0"/>
                  </a:moveTo>
                  <a:cubicBezTo>
                    <a:pt x="28" y="27"/>
                    <a:pt x="28" y="54"/>
                    <a:pt x="1" y="107"/>
                  </a:cubicBezTo>
                  <a:lnTo>
                    <a:pt x="54" y="107"/>
                  </a:lnTo>
                  <a:lnTo>
                    <a:pt x="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17"/>
            <p:cNvSpPr/>
            <p:nvPr/>
          </p:nvSpPr>
          <p:spPr>
            <a:xfrm>
              <a:off x="2616265" y="1006036"/>
              <a:ext cx="2165" cy="2205"/>
            </a:xfrm>
            <a:custGeom>
              <a:avLst/>
              <a:gdLst/>
              <a:ahLst/>
              <a:cxnLst/>
              <a:rect l="l" t="t" r="r" b="b"/>
              <a:pathLst>
                <a:path w="54" h="55" extrusionOk="0">
                  <a:moveTo>
                    <a:pt x="54" y="1"/>
                  </a:moveTo>
                  <a:cubicBezTo>
                    <a:pt x="27" y="27"/>
                    <a:pt x="27" y="27"/>
                    <a:pt x="0" y="54"/>
                  </a:cubicBezTo>
                  <a:lnTo>
                    <a:pt x="54" y="27"/>
                  </a:lnTo>
                  <a:lnTo>
                    <a:pt x="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17"/>
            <p:cNvSpPr/>
            <p:nvPr/>
          </p:nvSpPr>
          <p:spPr>
            <a:xfrm>
              <a:off x="2535748" y="1119794"/>
              <a:ext cx="82681" cy="51565"/>
            </a:xfrm>
            <a:custGeom>
              <a:avLst/>
              <a:gdLst/>
              <a:ahLst/>
              <a:cxnLst/>
              <a:rect l="l" t="t" r="r" b="b"/>
              <a:pathLst>
                <a:path w="2062" h="1286" extrusionOk="0">
                  <a:moveTo>
                    <a:pt x="81" y="1"/>
                  </a:moveTo>
                  <a:cubicBezTo>
                    <a:pt x="54" y="54"/>
                    <a:pt x="27" y="108"/>
                    <a:pt x="1" y="135"/>
                  </a:cubicBezTo>
                  <a:lnTo>
                    <a:pt x="1981" y="1285"/>
                  </a:lnTo>
                  <a:lnTo>
                    <a:pt x="2062" y="1125"/>
                  </a:ln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17"/>
            <p:cNvSpPr/>
            <p:nvPr/>
          </p:nvSpPr>
          <p:spPr>
            <a:xfrm>
              <a:off x="2711778" y="921268"/>
              <a:ext cx="287659" cy="329521"/>
            </a:xfrm>
            <a:custGeom>
              <a:avLst/>
              <a:gdLst/>
              <a:ahLst/>
              <a:cxnLst/>
              <a:rect l="l" t="t" r="r" b="b"/>
              <a:pathLst>
                <a:path w="7174" h="8218" extrusionOk="0">
                  <a:moveTo>
                    <a:pt x="3507" y="0"/>
                  </a:moveTo>
                  <a:lnTo>
                    <a:pt x="3507" y="3961"/>
                  </a:lnTo>
                  <a:lnTo>
                    <a:pt x="81" y="1981"/>
                  </a:lnTo>
                  <a:lnTo>
                    <a:pt x="0" y="2141"/>
                  </a:lnTo>
                  <a:lnTo>
                    <a:pt x="3426" y="4095"/>
                  </a:lnTo>
                  <a:lnTo>
                    <a:pt x="0" y="6076"/>
                  </a:lnTo>
                  <a:lnTo>
                    <a:pt x="81" y="6236"/>
                  </a:lnTo>
                  <a:lnTo>
                    <a:pt x="3507" y="4256"/>
                  </a:lnTo>
                  <a:lnTo>
                    <a:pt x="3507" y="8217"/>
                  </a:lnTo>
                  <a:lnTo>
                    <a:pt x="3667" y="8217"/>
                  </a:lnTo>
                  <a:lnTo>
                    <a:pt x="3667" y="4256"/>
                  </a:lnTo>
                  <a:lnTo>
                    <a:pt x="7093" y="6236"/>
                  </a:lnTo>
                  <a:lnTo>
                    <a:pt x="7173" y="6076"/>
                  </a:lnTo>
                  <a:lnTo>
                    <a:pt x="3774" y="4095"/>
                  </a:lnTo>
                  <a:lnTo>
                    <a:pt x="7173"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17"/>
            <p:cNvSpPr/>
            <p:nvPr/>
          </p:nvSpPr>
          <p:spPr>
            <a:xfrm>
              <a:off x="3092789" y="921268"/>
              <a:ext cx="288742" cy="328439"/>
            </a:xfrm>
            <a:custGeom>
              <a:avLst/>
              <a:gdLst/>
              <a:ahLst/>
              <a:cxnLst/>
              <a:rect l="l" t="t" r="r" b="b"/>
              <a:pathLst>
                <a:path w="7201" h="8191" extrusionOk="0">
                  <a:moveTo>
                    <a:pt x="3506" y="0"/>
                  </a:moveTo>
                  <a:lnTo>
                    <a:pt x="3506" y="3961"/>
                  </a:lnTo>
                  <a:lnTo>
                    <a:pt x="80" y="1981"/>
                  </a:lnTo>
                  <a:lnTo>
                    <a:pt x="0" y="2141"/>
                  </a:lnTo>
                  <a:lnTo>
                    <a:pt x="3426" y="4095"/>
                  </a:lnTo>
                  <a:lnTo>
                    <a:pt x="0" y="6076"/>
                  </a:lnTo>
                  <a:lnTo>
                    <a:pt x="80" y="6236"/>
                  </a:lnTo>
                  <a:lnTo>
                    <a:pt x="3506" y="4256"/>
                  </a:lnTo>
                  <a:lnTo>
                    <a:pt x="3506" y="8190"/>
                  </a:lnTo>
                  <a:lnTo>
                    <a:pt x="3694" y="8190"/>
                  </a:lnTo>
                  <a:lnTo>
                    <a:pt x="3694" y="4256"/>
                  </a:lnTo>
                  <a:lnTo>
                    <a:pt x="7093" y="6236"/>
                  </a:lnTo>
                  <a:lnTo>
                    <a:pt x="7200" y="6076"/>
                  </a:lnTo>
                  <a:lnTo>
                    <a:pt x="3774" y="4095"/>
                  </a:lnTo>
                  <a:lnTo>
                    <a:pt x="7200" y="2141"/>
                  </a:lnTo>
                  <a:lnTo>
                    <a:pt x="7093"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17"/>
            <p:cNvSpPr/>
            <p:nvPr/>
          </p:nvSpPr>
          <p:spPr>
            <a:xfrm>
              <a:off x="3474843" y="921268"/>
              <a:ext cx="287659" cy="328439"/>
            </a:xfrm>
            <a:custGeom>
              <a:avLst/>
              <a:gdLst/>
              <a:ahLst/>
              <a:cxnLst/>
              <a:rect l="l" t="t" r="r" b="b"/>
              <a:pathLst>
                <a:path w="7174" h="8191" extrusionOk="0">
                  <a:moveTo>
                    <a:pt x="3507" y="0"/>
                  </a:moveTo>
                  <a:lnTo>
                    <a:pt x="3480" y="3961"/>
                  </a:lnTo>
                  <a:lnTo>
                    <a:pt x="81" y="1981"/>
                  </a:lnTo>
                  <a:lnTo>
                    <a:pt x="1" y="2141"/>
                  </a:lnTo>
                  <a:lnTo>
                    <a:pt x="3400" y="4095"/>
                  </a:lnTo>
                  <a:lnTo>
                    <a:pt x="1" y="6076"/>
                  </a:lnTo>
                  <a:lnTo>
                    <a:pt x="81" y="6236"/>
                  </a:lnTo>
                  <a:lnTo>
                    <a:pt x="3480" y="4256"/>
                  </a:lnTo>
                  <a:lnTo>
                    <a:pt x="3480" y="8190"/>
                  </a:lnTo>
                  <a:lnTo>
                    <a:pt x="3668" y="8190"/>
                  </a:lnTo>
                  <a:lnTo>
                    <a:pt x="3668" y="4256"/>
                  </a:lnTo>
                  <a:lnTo>
                    <a:pt x="7094" y="6236"/>
                  </a:lnTo>
                  <a:lnTo>
                    <a:pt x="7174" y="6076"/>
                  </a:lnTo>
                  <a:lnTo>
                    <a:pt x="3748" y="4095"/>
                  </a:lnTo>
                  <a:lnTo>
                    <a:pt x="7174" y="2141"/>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17"/>
            <p:cNvSpPr/>
            <p:nvPr/>
          </p:nvSpPr>
          <p:spPr>
            <a:xfrm>
              <a:off x="3855854" y="953467"/>
              <a:ext cx="287659" cy="296240"/>
            </a:xfrm>
            <a:custGeom>
              <a:avLst/>
              <a:gdLst/>
              <a:ahLst/>
              <a:cxnLst/>
              <a:rect l="l" t="t" r="r" b="b"/>
              <a:pathLst>
                <a:path w="7174" h="7388" extrusionOk="0">
                  <a:moveTo>
                    <a:pt x="3507" y="0"/>
                  </a:moveTo>
                  <a:lnTo>
                    <a:pt x="3507" y="3158"/>
                  </a:lnTo>
                  <a:lnTo>
                    <a:pt x="81" y="1178"/>
                  </a:lnTo>
                  <a:lnTo>
                    <a:pt x="0" y="1312"/>
                  </a:lnTo>
                  <a:lnTo>
                    <a:pt x="3426" y="3292"/>
                  </a:lnTo>
                  <a:lnTo>
                    <a:pt x="0" y="5273"/>
                  </a:lnTo>
                  <a:lnTo>
                    <a:pt x="81" y="5433"/>
                  </a:lnTo>
                  <a:lnTo>
                    <a:pt x="3507" y="3453"/>
                  </a:lnTo>
                  <a:lnTo>
                    <a:pt x="3507" y="7387"/>
                  </a:lnTo>
                  <a:lnTo>
                    <a:pt x="3667" y="7387"/>
                  </a:lnTo>
                  <a:lnTo>
                    <a:pt x="3667" y="3453"/>
                  </a:lnTo>
                  <a:lnTo>
                    <a:pt x="7093" y="5407"/>
                  </a:lnTo>
                  <a:lnTo>
                    <a:pt x="7174" y="5273"/>
                  </a:lnTo>
                  <a:lnTo>
                    <a:pt x="3748" y="3292"/>
                  </a:lnTo>
                  <a:lnTo>
                    <a:pt x="5434" y="2329"/>
                  </a:lnTo>
                  <a:cubicBezTo>
                    <a:pt x="5380" y="2302"/>
                    <a:pt x="5354" y="2248"/>
                    <a:pt x="5327" y="2195"/>
                  </a:cubicBezTo>
                  <a:lnTo>
                    <a:pt x="3667" y="3158"/>
                  </a:lnTo>
                  <a:lnTo>
                    <a:pt x="3667" y="187"/>
                  </a:lnTo>
                  <a:cubicBezTo>
                    <a:pt x="3614" y="134"/>
                    <a:pt x="3560" y="80"/>
                    <a:pt x="3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17"/>
            <p:cNvSpPr/>
            <p:nvPr/>
          </p:nvSpPr>
          <p:spPr>
            <a:xfrm>
              <a:off x="2417699" y="1498640"/>
              <a:ext cx="7538" cy="9704"/>
            </a:xfrm>
            <a:custGeom>
              <a:avLst/>
              <a:gdLst/>
              <a:ahLst/>
              <a:cxnLst/>
              <a:rect l="l" t="t" r="r" b="b"/>
              <a:pathLst>
                <a:path w="188" h="242" extrusionOk="0">
                  <a:moveTo>
                    <a:pt x="1" y="1"/>
                  </a:moveTo>
                  <a:cubicBezTo>
                    <a:pt x="1" y="54"/>
                    <a:pt x="1" y="135"/>
                    <a:pt x="1" y="188"/>
                  </a:cubicBezTo>
                  <a:lnTo>
                    <a:pt x="108" y="242"/>
                  </a:lnTo>
                  <a:lnTo>
                    <a:pt x="188" y="108"/>
                  </a:lnTo>
                  <a:lnTo>
                    <a:pt x="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17"/>
            <p:cNvSpPr/>
            <p:nvPr/>
          </p:nvSpPr>
          <p:spPr>
            <a:xfrm>
              <a:off x="2518586" y="1259335"/>
              <a:ext cx="287659" cy="328439"/>
            </a:xfrm>
            <a:custGeom>
              <a:avLst/>
              <a:gdLst/>
              <a:ahLst/>
              <a:cxnLst/>
              <a:rect l="l" t="t" r="r" b="b"/>
              <a:pathLst>
                <a:path w="7174" h="8191" extrusionOk="0">
                  <a:moveTo>
                    <a:pt x="3507" y="0"/>
                  </a:moveTo>
                  <a:lnTo>
                    <a:pt x="3507" y="3935"/>
                  </a:lnTo>
                  <a:lnTo>
                    <a:pt x="81" y="1981"/>
                  </a:lnTo>
                  <a:lnTo>
                    <a:pt x="0" y="2115"/>
                  </a:lnTo>
                  <a:lnTo>
                    <a:pt x="3426" y="4095"/>
                  </a:lnTo>
                  <a:lnTo>
                    <a:pt x="0" y="6076"/>
                  </a:lnTo>
                  <a:lnTo>
                    <a:pt x="81" y="6210"/>
                  </a:lnTo>
                  <a:lnTo>
                    <a:pt x="3507" y="4229"/>
                  </a:lnTo>
                  <a:lnTo>
                    <a:pt x="3507" y="8191"/>
                  </a:lnTo>
                  <a:lnTo>
                    <a:pt x="3667" y="8191"/>
                  </a:lnTo>
                  <a:lnTo>
                    <a:pt x="3667" y="4229"/>
                  </a:lnTo>
                  <a:lnTo>
                    <a:pt x="7093" y="6210"/>
                  </a:lnTo>
                  <a:lnTo>
                    <a:pt x="7174" y="6076"/>
                  </a:lnTo>
                  <a:lnTo>
                    <a:pt x="3748" y="4095"/>
                  </a:lnTo>
                  <a:lnTo>
                    <a:pt x="7174" y="2115"/>
                  </a:lnTo>
                  <a:lnTo>
                    <a:pt x="7093" y="1981"/>
                  </a:lnTo>
                  <a:lnTo>
                    <a:pt x="3667" y="3935"/>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17"/>
            <p:cNvSpPr/>
            <p:nvPr/>
          </p:nvSpPr>
          <p:spPr>
            <a:xfrm>
              <a:off x="2899597" y="1259335"/>
              <a:ext cx="287659" cy="328439"/>
            </a:xfrm>
            <a:custGeom>
              <a:avLst/>
              <a:gdLst/>
              <a:ahLst/>
              <a:cxnLst/>
              <a:rect l="l" t="t" r="r" b="b"/>
              <a:pathLst>
                <a:path w="7174" h="8191" extrusionOk="0">
                  <a:moveTo>
                    <a:pt x="3507" y="0"/>
                  </a:moveTo>
                  <a:lnTo>
                    <a:pt x="3507" y="3935"/>
                  </a:lnTo>
                  <a:lnTo>
                    <a:pt x="81" y="1954"/>
                  </a:lnTo>
                  <a:lnTo>
                    <a:pt x="0" y="2115"/>
                  </a:lnTo>
                  <a:lnTo>
                    <a:pt x="3426" y="4095"/>
                  </a:lnTo>
                  <a:lnTo>
                    <a:pt x="0" y="6049"/>
                  </a:lnTo>
                  <a:lnTo>
                    <a:pt x="81" y="6210"/>
                  </a:lnTo>
                  <a:lnTo>
                    <a:pt x="3507" y="4229"/>
                  </a:lnTo>
                  <a:lnTo>
                    <a:pt x="3507" y="8191"/>
                  </a:lnTo>
                  <a:lnTo>
                    <a:pt x="3667" y="8191"/>
                  </a:lnTo>
                  <a:lnTo>
                    <a:pt x="3667" y="4229"/>
                  </a:lnTo>
                  <a:lnTo>
                    <a:pt x="7093" y="6210"/>
                  </a:lnTo>
                  <a:lnTo>
                    <a:pt x="7173" y="6049"/>
                  </a:lnTo>
                  <a:lnTo>
                    <a:pt x="3774" y="4095"/>
                  </a:lnTo>
                  <a:lnTo>
                    <a:pt x="7173" y="2115"/>
                  </a:lnTo>
                  <a:lnTo>
                    <a:pt x="7093" y="1954"/>
                  </a:lnTo>
                  <a:lnTo>
                    <a:pt x="3667"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17"/>
            <p:cNvSpPr/>
            <p:nvPr/>
          </p:nvSpPr>
          <p:spPr>
            <a:xfrm>
              <a:off x="3280608" y="1259335"/>
              <a:ext cx="288742" cy="328439"/>
            </a:xfrm>
            <a:custGeom>
              <a:avLst/>
              <a:gdLst/>
              <a:ahLst/>
              <a:cxnLst/>
              <a:rect l="l" t="t" r="r" b="b"/>
              <a:pathLst>
                <a:path w="7201" h="8191" extrusionOk="0">
                  <a:moveTo>
                    <a:pt x="3506" y="0"/>
                  </a:moveTo>
                  <a:lnTo>
                    <a:pt x="3506" y="3935"/>
                  </a:lnTo>
                  <a:lnTo>
                    <a:pt x="107" y="1954"/>
                  </a:lnTo>
                  <a:lnTo>
                    <a:pt x="0" y="2115"/>
                  </a:lnTo>
                  <a:lnTo>
                    <a:pt x="3426" y="4095"/>
                  </a:lnTo>
                  <a:lnTo>
                    <a:pt x="0" y="6049"/>
                  </a:lnTo>
                  <a:lnTo>
                    <a:pt x="107" y="6210"/>
                  </a:lnTo>
                  <a:lnTo>
                    <a:pt x="3506" y="4229"/>
                  </a:lnTo>
                  <a:lnTo>
                    <a:pt x="3506" y="8191"/>
                  </a:lnTo>
                  <a:lnTo>
                    <a:pt x="3694" y="8191"/>
                  </a:lnTo>
                  <a:lnTo>
                    <a:pt x="3694" y="4229"/>
                  </a:lnTo>
                  <a:lnTo>
                    <a:pt x="7093" y="6210"/>
                  </a:lnTo>
                  <a:lnTo>
                    <a:pt x="7200" y="6049"/>
                  </a:lnTo>
                  <a:lnTo>
                    <a:pt x="3774" y="4095"/>
                  </a:lnTo>
                  <a:lnTo>
                    <a:pt x="7200" y="2115"/>
                  </a:lnTo>
                  <a:lnTo>
                    <a:pt x="7120" y="1954"/>
                  </a:lnTo>
                  <a:lnTo>
                    <a:pt x="3694"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17"/>
            <p:cNvSpPr/>
            <p:nvPr/>
          </p:nvSpPr>
          <p:spPr>
            <a:xfrm>
              <a:off x="3662662" y="1258252"/>
              <a:ext cx="287659" cy="329521"/>
            </a:xfrm>
            <a:custGeom>
              <a:avLst/>
              <a:gdLst/>
              <a:ahLst/>
              <a:cxnLst/>
              <a:rect l="l" t="t" r="r" b="b"/>
              <a:pathLst>
                <a:path w="7174" h="8218" extrusionOk="0">
                  <a:moveTo>
                    <a:pt x="3507" y="0"/>
                  </a:moveTo>
                  <a:lnTo>
                    <a:pt x="3507" y="3962"/>
                  </a:lnTo>
                  <a:lnTo>
                    <a:pt x="81" y="1981"/>
                  </a:lnTo>
                  <a:lnTo>
                    <a:pt x="1" y="2142"/>
                  </a:lnTo>
                  <a:lnTo>
                    <a:pt x="3400" y="4122"/>
                  </a:lnTo>
                  <a:lnTo>
                    <a:pt x="1" y="6076"/>
                  </a:lnTo>
                  <a:lnTo>
                    <a:pt x="81" y="6237"/>
                  </a:lnTo>
                  <a:lnTo>
                    <a:pt x="3507" y="4256"/>
                  </a:lnTo>
                  <a:lnTo>
                    <a:pt x="3507" y="8218"/>
                  </a:lnTo>
                  <a:lnTo>
                    <a:pt x="3668" y="8218"/>
                  </a:lnTo>
                  <a:lnTo>
                    <a:pt x="3668" y="4256"/>
                  </a:lnTo>
                  <a:lnTo>
                    <a:pt x="7094" y="6237"/>
                  </a:lnTo>
                  <a:lnTo>
                    <a:pt x="7174" y="6076"/>
                  </a:lnTo>
                  <a:lnTo>
                    <a:pt x="3748" y="4122"/>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17"/>
            <p:cNvSpPr/>
            <p:nvPr/>
          </p:nvSpPr>
          <p:spPr>
            <a:xfrm>
              <a:off x="4043673" y="1258252"/>
              <a:ext cx="193230" cy="329521"/>
            </a:xfrm>
            <a:custGeom>
              <a:avLst/>
              <a:gdLst/>
              <a:ahLst/>
              <a:cxnLst/>
              <a:rect l="l" t="t" r="r" b="b"/>
              <a:pathLst>
                <a:path w="4819" h="8218" extrusionOk="0">
                  <a:moveTo>
                    <a:pt x="3507" y="0"/>
                  </a:moveTo>
                  <a:lnTo>
                    <a:pt x="3507" y="3962"/>
                  </a:lnTo>
                  <a:lnTo>
                    <a:pt x="81" y="1981"/>
                  </a:lnTo>
                  <a:lnTo>
                    <a:pt x="0" y="2142"/>
                  </a:lnTo>
                  <a:lnTo>
                    <a:pt x="3426" y="4096"/>
                  </a:lnTo>
                  <a:lnTo>
                    <a:pt x="0" y="6076"/>
                  </a:lnTo>
                  <a:lnTo>
                    <a:pt x="81" y="6237"/>
                  </a:lnTo>
                  <a:lnTo>
                    <a:pt x="3507" y="4256"/>
                  </a:lnTo>
                  <a:lnTo>
                    <a:pt x="3507" y="8218"/>
                  </a:lnTo>
                  <a:lnTo>
                    <a:pt x="3667" y="8218"/>
                  </a:lnTo>
                  <a:lnTo>
                    <a:pt x="3667" y="4256"/>
                  </a:lnTo>
                  <a:lnTo>
                    <a:pt x="4818" y="4925"/>
                  </a:lnTo>
                  <a:cubicBezTo>
                    <a:pt x="4818" y="4845"/>
                    <a:pt x="4818" y="4765"/>
                    <a:pt x="4792" y="4711"/>
                  </a:cubicBezTo>
                  <a:lnTo>
                    <a:pt x="3774" y="4096"/>
                  </a:lnTo>
                  <a:lnTo>
                    <a:pt x="4604" y="3614"/>
                  </a:lnTo>
                  <a:cubicBezTo>
                    <a:pt x="4604" y="3560"/>
                    <a:pt x="4577" y="3507"/>
                    <a:pt x="4577" y="3453"/>
                  </a:cubicBezTo>
                  <a:lnTo>
                    <a:pt x="3667" y="3962"/>
                  </a:lnTo>
                  <a:lnTo>
                    <a:pt x="3667" y="295"/>
                  </a:lnTo>
                  <a:cubicBezTo>
                    <a:pt x="3641" y="188"/>
                    <a:pt x="3614" y="108"/>
                    <a:pt x="35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17"/>
            <p:cNvSpPr/>
            <p:nvPr/>
          </p:nvSpPr>
          <p:spPr>
            <a:xfrm>
              <a:off x="2423072" y="1578074"/>
              <a:ext cx="195355" cy="328439"/>
            </a:xfrm>
            <a:custGeom>
              <a:avLst/>
              <a:gdLst/>
              <a:ahLst/>
              <a:cxnLst/>
              <a:rect l="l" t="t" r="r" b="b"/>
              <a:pathLst>
                <a:path w="4872" h="8191" extrusionOk="0">
                  <a:moveTo>
                    <a:pt x="1205" y="1"/>
                  </a:moveTo>
                  <a:lnTo>
                    <a:pt x="1205" y="3935"/>
                  </a:lnTo>
                  <a:lnTo>
                    <a:pt x="0" y="3266"/>
                  </a:lnTo>
                  <a:lnTo>
                    <a:pt x="0" y="3266"/>
                  </a:lnTo>
                  <a:cubicBezTo>
                    <a:pt x="0" y="3320"/>
                    <a:pt x="27" y="3400"/>
                    <a:pt x="27" y="3480"/>
                  </a:cubicBezTo>
                  <a:lnTo>
                    <a:pt x="1098" y="4096"/>
                  </a:lnTo>
                  <a:lnTo>
                    <a:pt x="214" y="4604"/>
                  </a:lnTo>
                  <a:cubicBezTo>
                    <a:pt x="241" y="4658"/>
                    <a:pt x="241" y="4738"/>
                    <a:pt x="268" y="4792"/>
                  </a:cubicBezTo>
                  <a:lnTo>
                    <a:pt x="1205" y="4256"/>
                  </a:lnTo>
                  <a:lnTo>
                    <a:pt x="1205" y="8030"/>
                  </a:lnTo>
                  <a:cubicBezTo>
                    <a:pt x="1205" y="8084"/>
                    <a:pt x="1232" y="8137"/>
                    <a:pt x="1258" y="8191"/>
                  </a:cubicBezTo>
                  <a:lnTo>
                    <a:pt x="1365" y="8191"/>
                  </a:lnTo>
                  <a:lnTo>
                    <a:pt x="1365" y="4256"/>
                  </a:lnTo>
                  <a:lnTo>
                    <a:pt x="4791" y="6210"/>
                  </a:lnTo>
                  <a:lnTo>
                    <a:pt x="4872" y="6076"/>
                  </a:lnTo>
                  <a:lnTo>
                    <a:pt x="1446" y="4096"/>
                  </a:lnTo>
                  <a:lnTo>
                    <a:pt x="4872" y="2115"/>
                  </a:lnTo>
                  <a:lnTo>
                    <a:pt x="4791" y="1981"/>
                  </a:lnTo>
                  <a:lnTo>
                    <a:pt x="1365" y="3935"/>
                  </a:lnTo>
                  <a:lnTo>
                    <a:pt x="136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17"/>
            <p:cNvSpPr/>
            <p:nvPr/>
          </p:nvSpPr>
          <p:spPr>
            <a:xfrm>
              <a:off x="2711778" y="1578074"/>
              <a:ext cx="287659" cy="328439"/>
            </a:xfrm>
            <a:custGeom>
              <a:avLst/>
              <a:gdLst/>
              <a:ahLst/>
              <a:cxnLst/>
              <a:rect l="l" t="t" r="r" b="b"/>
              <a:pathLst>
                <a:path w="7174" h="8191" extrusionOk="0">
                  <a:moveTo>
                    <a:pt x="3507" y="1"/>
                  </a:moveTo>
                  <a:lnTo>
                    <a:pt x="3507" y="3935"/>
                  </a:lnTo>
                  <a:lnTo>
                    <a:pt x="81" y="1981"/>
                  </a:lnTo>
                  <a:lnTo>
                    <a:pt x="0" y="2115"/>
                  </a:lnTo>
                  <a:lnTo>
                    <a:pt x="3426" y="4096"/>
                  </a:lnTo>
                  <a:lnTo>
                    <a:pt x="0" y="6076"/>
                  </a:lnTo>
                  <a:lnTo>
                    <a:pt x="81" y="6210"/>
                  </a:lnTo>
                  <a:lnTo>
                    <a:pt x="3507" y="4256"/>
                  </a:lnTo>
                  <a:lnTo>
                    <a:pt x="3507" y="8191"/>
                  </a:lnTo>
                  <a:lnTo>
                    <a:pt x="3667" y="8191"/>
                  </a:lnTo>
                  <a:lnTo>
                    <a:pt x="3667" y="4256"/>
                  </a:lnTo>
                  <a:lnTo>
                    <a:pt x="7093" y="6210"/>
                  </a:lnTo>
                  <a:lnTo>
                    <a:pt x="7173" y="6076"/>
                  </a:lnTo>
                  <a:lnTo>
                    <a:pt x="3774" y="4096"/>
                  </a:lnTo>
                  <a:lnTo>
                    <a:pt x="7173" y="2115"/>
                  </a:lnTo>
                  <a:lnTo>
                    <a:pt x="7093" y="1981"/>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17"/>
            <p:cNvSpPr/>
            <p:nvPr/>
          </p:nvSpPr>
          <p:spPr>
            <a:xfrm>
              <a:off x="3092789" y="1578074"/>
              <a:ext cx="288742" cy="328439"/>
            </a:xfrm>
            <a:custGeom>
              <a:avLst/>
              <a:gdLst/>
              <a:ahLst/>
              <a:cxnLst/>
              <a:rect l="l" t="t" r="r" b="b"/>
              <a:pathLst>
                <a:path w="7201" h="8191" extrusionOk="0">
                  <a:moveTo>
                    <a:pt x="3506" y="1"/>
                  </a:moveTo>
                  <a:lnTo>
                    <a:pt x="3506" y="3935"/>
                  </a:lnTo>
                  <a:lnTo>
                    <a:pt x="80" y="1981"/>
                  </a:lnTo>
                  <a:lnTo>
                    <a:pt x="0" y="2115"/>
                  </a:lnTo>
                  <a:lnTo>
                    <a:pt x="3426" y="4096"/>
                  </a:lnTo>
                  <a:lnTo>
                    <a:pt x="0" y="6076"/>
                  </a:lnTo>
                  <a:lnTo>
                    <a:pt x="80" y="6210"/>
                  </a:lnTo>
                  <a:lnTo>
                    <a:pt x="3506" y="4230"/>
                  </a:lnTo>
                  <a:lnTo>
                    <a:pt x="3506" y="8191"/>
                  </a:lnTo>
                  <a:lnTo>
                    <a:pt x="3694" y="8191"/>
                  </a:lnTo>
                  <a:lnTo>
                    <a:pt x="3694" y="4230"/>
                  </a:lnTo>
                  <a:lnTo>
                    <a:pt x="7093" y="6210"/>
                  </a:lnTo>
                  <a:lnTo>
                    <a:pt x="7200" y="6076"/>
                  </a:lnTo>
                  <a:lnTo>
                    <a:pt x="3774" y="4096"/>
                  </a:lnTo>
                  <a:lnTo>
                    <a:pt x="7200" y="2115"/>
                  </a:lnTo>
                  <a:lnTo>
                    <a:pt x="7093" y="1981"/>
                  </a:lnTo>
                  <a:lnTo>
                    <a:pt x="3694" y="3935"/>
                  </a:lnTo>
                  <a:lnTo>
                    <a:pt x="369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17"/>
            <p:cNvSpPr/>
            <p:nvPr/>
          </p:nvSpPr>
          <p:spPr>
            <a:xfrm>
              <a:off x="3474843" y="1578074"/>
              <a:ext cx="287659" cy="328439"/>
            </a:xfrm>
            <a:custGeom>
              <a:avLst/>
              <a:gdLst/>
              <a:ahLst/>
              <a:cxnLst/>
              <a:rect l="l" t="t" r="r" b="b"/>
              <a:pathLst>
                <a:path w="7174" h="8191" extrusionOk="0">
                  <a:moveTo>
                    <a:pt x="3507" y="1"/>
                  </a:moveTo>
                  <a:lnTo>
                    <a:pt x="3507" y="3935"/>
                  </a:lnTo>
                  <a:lnTo>
                    <a:pt x="81" y="1955"/>
                  </a:lnTo>
                  <a:lnTo>
                    <a:pt x="1" y="2115"/>
                  </a:lnTo>
                  <a:lnTo>
                    <a:pt x="3400" y="4096"/>
                  </a:lnTo>
                  <a:lnTo>
                    <a:pt x="1" y="6050"/>
                  </a:lnTo>
                  <a:lnTo>
                    <a:pt x="81" y="6210"/>
                  </a:lnTo>
                  <a:lnTo>
                    <a:pt x="3507" y="4230"/>
                  </a:lnTo>
                  <a:lnTo>
                    <a:pt x="3480" y="8191"/>
                  </a:lnTo>
                  <a:lnTo>
                    <a:pt x="3668" y="8191"/>
                  </a:lnTo>
                  <a:lnTo>
                    <a:pt x="3668" y="4230"/>
                  </a:lnTo>
                  <a:lnTo>
                    <a:pt x="7094" y="6210"/>
                  </a:lnTo>
                  <a:lnTo>
                    <a:pt x="7174" y="6050"/>
                  </a:lnTo>
                  <a:lnTo>
                    <a:pt x="3748" y="4096"/>
                  </a:lnTo>
                  <a:lnTo>
                    <a:pt x="7174" y="2115"/>
                  </a:lnTo>
                  <a:lnTo>
                    <a:pt x="7094" y="1955"/>
                  </a:lnTo>
                  <a:lnTo>
                    <a:pt x="3668" y="3935"/>
                  </a:lnTo>
                  <a:lnTo>
                    <a:pt x="366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17"/>
            <p:cNvSpPr/>
            <p:nvPr/>
          </p:nvSpPr>
          <p:spPr>
            <a:xfrm>
              <a:off x="3855854" y="1578074"/>
              <a:ext cx="287659" cy="328439"/>
            </a:xfrm>
            <a:custGeom>
              <a:avLst/>
              <a:gdLst/>
              <a:ahLst/>
              <a:cxnLst/>
              <a:rect l="l" t="t" r="r" b="b"/>
              <a:pathLst>
                <a:path w="7174" h="8191" extrusionOk="0">
                  <a:moveTo>
                    <a:pt x="3507" y="1"/>
                  </a:moveTo>
                  <a:lnTo>
                    <a:pt x="3507" y="3935"/>
                  </a:lnTo>
                  <a:lnTo>
                    <a:pt x="81" y="1955"/>
                  </a:lnTo>
                  <a:lnTo>
                    <a:pt x="0" y="2115"/>
                  </a:lnTo>
                  <a:lnTo>
                    <a:pt x="3426" y="4096"/>
                  </a:lnTo>
                  <a:lnTo>
                    <a:pt x="0" y="6050"/>
                  </a:lnTo>
                  <a:lnTo>
                    <a:pt x="81" y="6210"/>
                  </a:lnTo>
                  <a:lnTo>
                    <a:pt x="3507" y="4230"/>
                  </a:lnTo>
                  <a:lnTo>
                    <a:pt x="3507" y="8191"/>
                  </a:lnTo>
                  <a:lnTo>
                    <a:pt x="3667" y="8191"/>
                  </a:lnTo>
                  <a:lnTo>
                    <a:pt x="3667" y="4230"/>
                  </a:lnTo>
                  <a:lnTo>
                    <a:pt x="7093" y="6210"/>
                  </a:lnTo>
                  <a:lnTo>
                    <a:pt x="7174" y="6050"/>
                  </a:lnTo>
                  <a:lnTo>
                    <a:pt x="3748" y="4096"/>
                  </a:lnTo>
                  <a:lnTo>
                    <a:pt x="7174" y="2115"/>
                  </a:lnTo>
                  <a:lnTo>
                    <a:pt x="7093" y="1955"/>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17"/>
            <p:cNvSpPr/>
            <p:nvPr/>
          </p:nvSpPr>
          <p:spPr>
            <a:xfrm>
              <a:off x="2518586" y="1919388"/>
              <a:ext cx="287659" cy="293033"/>
            </a:xfrm>
            <a:custGeom>
              <a:avLst/>
              <a:gdLst/>
              <a:ahLst/>
              <a:cxnLst/>
              <a:rect l="l" t="t" r="r" b="b"/>
              <a:pathLst>
                <a:path w="7174" h="7308" extrusionOk="0">
                  <a:moveTo>
                    <a:pt x="3507" y="0"/>
                  </a:moveTo>
                  <a:lnTo>
                    <a:pt x="3507" y="3961"/>
                  </a:lnTo>
                  <a:lnTo>
                    <a:pt x="81" y="1981"/>
                  </a:lnTo>
                  <a:lnTo>
                    <a:pt x="0" y="2141"/>
                  </a:lnTo>
                  <a:lnTo>
                    <a:pt x="3426" y="4095"/>
                  </a:lnTo>
                  <a:lnTo>
                    <a:pt x="1767" y="5059"/>
                  </a:lnTo>
                  <a:cubicBezTo>
                    <a:pt x="1821" y="5086"/>
                    <a:pt x="1847" y="5139"/>
                    <a:pt x="1874" y="5193"/>
                  </a:cubicBezTo>
                  <a:lnTo>
                    <a:pt x="3507" y="4256"/>
                  </a:lnTo>
                  <a:lnTo>
                    <a:pt x="3507" y="7120"/>
                  </a:lnTo>
                  <a:cubicBezTo>
                    <a:pt x="3560" y="7200"/>
                    <a:pt x="3614" y="7254"/>
                    <a:pt x="3667" y="7307"/>
                  </a:cubicBezTo>
                  <a:lnTo>
                    <a:pt x="3667" y="4256"/>
                  </a:lnTo>
                  <a:lnTo>
                    <a:pt x="7093" y="6236"/>
                  </a:lnTo>
                  <a:lnTo>
                    <a:pt x="7174" y="6076"/>
                  </a:lnTo>
                  <a:lnTo>
                    <a:pt x="3748" y="4095"/>
                  </a:lnTo>
                  <a:lnTo>
                    <a:pt x="7174"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17"/>
            <p:cNvSpPr/>
            <p:nvPr/>
          </p:nvSpPr>
          <p:spPr>
            <a:xfrm>
              <a:off x="2899597" y="1919388"/>
              <a:ext cx="287659" cy="328439"/>
            </a:xfrm>
            <a:custGeom>
              <a:avLst/>
              <a:gdLst/>
              <a:ahLst/>
              <a:cxnLst/>
              <a:rect l="l" t="t" r="r" b="b"/>
              <a:pathLst>
                <a:path w="7174" h="8191" extrusionOk="0">
                  <a:moveTo>
                    <a:pt x="3507" y="0"/>
                  </a:moveTo>
                  <a:lnTo>
                    <a:pt x="3507" y="3961"/>
                  </a:lnTo>
                  <a:lnTo>
                    <a:pt x="81" y="1981"/>
                  </a:lnTo>
                  <a:lnTo>
                    <a:pt x="0" y="2141"/>
                  </a:lnTo>
                  <a:lnTo>
                    <a:pt x="3426" y="4095"/>
                  </a:lnTo>
                  <a:lnTo>
                    <a:pt x="0" y="6076"/>
                  </a:lnTo>
                  <a:lnTo>
                    <a:pt x="81" y="6236"/>
                  </a:lnTo>
                  <a:lnTo>
                    <a:pt x="3507" y="4256"/>
                  </a:lnTo>
                  <a:lnTo>
                    <a:pt x="3507" y="8190"/>
                  </a:lnTo>
                  <a:lnTo>
                    <a:pt x="3667" y="8190"/>
                  </a:lnTo>
                  <a:lnTo>
                    <a:pt x="3667" y="4256"/>
                  </a:lnTo>
                  <a:lnTo>
                    <a:pt x="7093" y="6236"/>
                  </a:lnTo>
                  <a:lnTo>
                    <a:pt x="7173" y="6076"/>
                  </a:lnTo>
                  <a:lnTo>
                    <a:pt x="3774" y="4095"/>
                  </a:lnTo>
                  <a:lnTo>
                    <a:pt x="7173" y="2141"/>
                  </a:lnTo>
                  <a:lnTo>
                    <a:pt x="7093" y="1981"/>
                  </a:lnTo>
                  <a:lnTo>
                    <a:pt x="3667" y="3961"/>
                  </a:lnTo>
                  <a:lnTo>
                    <a:pt x="3667"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17"/>
            <p:cNvSpPr/>
            <p:nvPr/>
          </p:nvSpPr>
          <p:spPr>
            <a:xfrm>
              <a:off x="3280608" y="1919388"/>
              <a:ext cx="288742" cy="328439"/>
            </a:xfrm>
            <a:custGeom>
              <a:avLst/>
              <a:gdLst/>
              <a:ahLst/>
              <a:cxnLst/>
              <a:rect l="l" t="t" r="r" b="b"/>
              <a:pathLst>
                <a:path w="7201" h="8191" extrusionOk="0">
                  <a:moveTo>
                    <a:pt x="3506" y="0"/>
                  </a:moveTo>
                  <a:lnTo>
                    <a:pt x="3506" y="3961"/>
                  </a:lnTo>
                  <a:lnTo>
                    <a:pt x="107" y="1981"/>
                  </a:lnTo>
                  <a:lnTo>
                    <a:pt x="0" y="2115"/>
                  </a:lnTo>
                  <a:lnTo>
                    <a:pt x="3426" y="4095"/>
                  </a:lnTo>
                  <a:lnTo>
                    <a:pt x="0" y="6076"/>
                  </a:lnTo>
                  <a:lnTo>
                    <a:pt x="107" y="6236"/>
                  </a:lnTo>
                  <a:lnTo>
                    <a:pt x="3506" y="4256"/>
                  </a:lnTo>
                  <a:lnTo>
                    <a:pt x="3506" y="8190"/>
                  </a:lnTo>
                  <a:lnTo>
                    <a:pt x="3694" y="8190"/>
                  </a:lnTo>
                  <a:lnTo>
                    <a:pt x="3694" y="4256"/>
                  </a:lnTo>
                  <a:lnTo>
                    <a:pt x="7093" y="6236"/>
                  </a:lnTo>
                  <a:lnTo>
                    <a:pt x="7200" y="6076"/>
                  </a:lnTo>
                  <a:lnTo>
                    <a:pt x="3774" y="4095"/>
                  </a:lnTo>
                  <a:lnTo>
                    <a:pt x="7200" y="2115"/>
                  </a:lnTo>
                  <a:lnTo>
                    <a:pt x="7120"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17"/>
            <p:cNvSpPr/>
            <p:nvPr/>
          </p:nvSpPr>
          <p:spPr>
            <a:xfrm>
              <a:off x="3662662" y="1919388"/>
              <a:ext cx="287659" cy="328439"/>
            </a:xfrm>
            <a:custGeom>
              <a:avLst/>
              <a:gdLst/>
              <a:ahLst/>
              <a:cxnLst/>
              <a:rect l="l" t="t" r="r" b="b"/>
              <a:pathLst>
                <a:path w="7174" h="8191" extrusionOk="0">
                  <a:moveTo>
                    <a:pt x="3507" y="0"/>
                  </a:moveTo>
                  <a:lnTo>
                    <a:pt x="3507" y="3961"/>
                  </a:lnTo>
                  <a:lnTo>
                    <a:pt x="81" y="1981"/>
                  </a:lnTo>
                  <a:lnTo>
                    <a:pt x="1" y="2115"/>
                  </a:lnTo>
                  <a:lnTo>
                    <a:pt x="3400" y="4095"/>
                  </a:lnTo>
                  <a:lnTo>
                    <a:pt x="1" y="6076"/>
                  </a:lnTo>
                  <a:lnTo>
                    <a:pt x="81" y="6210"/>
                  </a:lnTo>
                  <a:lnTo>
                    <a:pt x="3507" y="4256"/>
                  </a:lnTo>
                  <a:lnTo>
                    <a:pt x="3507" y="8190"/>
                  </a:lnTo>
                  <a:lnTo>
                    <a:pt x="3668" y="8190"/>
                  </a:lnTo>
                  <a:lnTo>
                    <a:pt x="3668" y="4256"/>
                  </a:lnTo>
                  <a:lnTo>
                    <a:pt x="7094" y="6210"/>
                  </a:lnTo>
                  <a:lnTo>
                    <a:pt x="7174" y="6076"/>
                  </a:lnTo>
                  <a:lnTo>
                    <a:pt x="3748" y="4095"/>
                  </a:lnTo>
                  <a:lnTo>
                    <a:pt x="7174" y="2115"/>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17"/>
            <p:cNvSpPr/>
            <p:nvPr/>
          </p:nvSpPr>
          <p:spPr>
            <a:xfrm>
              <a:off x="4043673" y="1998782"/>
              <a:ext cx="78391" cy="49400"/>
            </a:xfrm>
            <a:custGeom>
              <a:avLst/>
              <a:gdLst/>
              <a:ahLst/>
              <a:cxnLst/>
              <a:rect l="l" t="t" r="r" b="b"/>
              <a:pathLst>
                <a:path w="1955" h="1232" extrusionOk="0">
                  <a:moveTo>
                    <a:pt x="81" y="1"/>
                  </a:moveTo>
                  <a:lnTo>
                    <a:pt x="0" y="135"/>
                  </a:lnTo>
                  <a:lnTo>
                    <a:pt x="1874" y="1232"/>
                  </a:lnTo>
                  <a:cubicBezTo>
                    <a:pt x="1901" y="1178"/>
                    <a:pt x="1928" y="1125"/>
                    <a:pt x="1954" y="1071"/>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17"/>
            <p:cNvSpPr/>
            <p:nvPr/>
          </p:nvSpPr>
          <p:spPr>
            <a:xfrm>
              <a:off x="2884560" y="2317561"/>
              <a:ext cx="114879" cy="68727"/>
            </a:xfrm>
            <a:custGeom>
              <a:avLst/>
              <a:gdLst/>
              <a:ahLst/>
              <a:cxnLst/>
              <a:rect l="l" t="t" r="r" b="b"/>
              <a:pathLst>
                <a:path w="2865" h="1714" extrusionOk="0">
                  <a:moveTo>
                    <a:pt x="2784" y="0"/>
                  </a:moveTo>
                  <a:lnTo>
                    <a:pt x="1" y="1606"/>
                  </a:lnTo>
                  <a:cubicBezTo>
                    <a:pt x="54" y="1660"/>
                    <a:pt x="108" y="1686"/>
                    <a:pt x="161" y="1713"/>
                  </a:cubicBezTo>
                  <a:lnTo>
                    <a:pt x="2864" y="161"/>
                  </a:lnTo>
                  <a:lnTo>
                    <a:pt x="278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17"/>
            <p:cNvSpPr/>
            <p:nvPr/>
          </p:nvSpPr>
          <p:spPr>
            <a:xfrm>
              <a:off x="2852362" y="2238127"/>
              <a:ext cx="6496" cy="129916"/>
            </a:xfrm>
            <a:custGeom>
              <a:avLst/>
              <a:gdLst/>
              <a:ahLst/>
              <a:cxnLst/>
              <a:rect l="l" t="t" r="r" b="b"/>
              <a:pathLst>
                <a:path w="162" h="3240" extrusionOk="0">
                  <a:moveTo>
                    <a:pt x="1" y="0"/>
                  </a:moveTo>
                  <a:lnTo>
                    <a:pt x="1" y="3132"/>
                  </a:lnTo>
                  <a:cubicBezTo>
                    <a:pt x="54" y="3159"/>
                    <a:pt x="108" y="3212"/>
                    <a:pt x="161" y="3239"/>
                  </a:cubicBez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17"/>
            <p:cNvSpPr/>
            <p:nvPr/>
          </p:nvSpPr>
          <p:spPr>
            <a:xfrm>
              <a:off x="3092789" y="2238127"/>
              <a:ext cx="288742" cy="255461"/>
            </a:xfrm>
            <a:custGeom>
              <a:avLst/>
              <a:gdLst/>
              <a:ahLst/>
              <a:cxnLst/>
              <a:rect l="l" t="t" r="r" b="b"/>
              <a:pathLst>
                <a:path w="7201" h="6371" extrusionOk="0">
                  <a:moveTo>
                    <a:pt x="3506" y="0"/>
                  </a:moveTo>
                  <a:lnTo>
                    <a:pt x="3506" y="3962"/>
                  </a:lnTo>
                  <a:lnTo>
                    <a:pt x="80" y="1981"/>
                  </a:lnTo>
                  <a:lnTo>
                    <a:pt x="0" y="2142"/>
                  </a:lnTo>
                  <a:lnTo>
                    <a:pt x="3426" y="4096"/>
                  </a:lnTo>
                  <a:lnTo>
                    <a:pt x="455" y="5835"/>
                  </a:lnTo>
                  <a:cubicBezTo>
                    <a:pt x="535" y="5835"/>
                    <a:pt x="616" y="5862"/>
                    <a:pt x="696" y="5889"/>
                  </a:cubicBezTo>
                  <a:lnTo>
                    <a:pt x="3506" y="4256"/>
                  </a:lnTo>
                  <a:lnTo>
                    <a:pt x="3506" y="6371"/>
                  </a:lnTo>
                  <a:lnTo>
                    <a:pt x="3694" y="6371"/>
                  </a:lnTo>
                  <a:lnTo>
                    <a:pt x="3694" y="4256"/>
                  </a:lnTo>
                  <a:lnTo>
                    <a:pt x="7093" y="6237"/>
                  </a:lnTo>
                  <a:lnTo>
                    <a:pt x="7200" y="6076"/>
                  </a:lnTo>
                  <a:lnTo>
                    <a:pt x="3774" y="4096"/>
                  </a:lnTo>
                  <a:lnTo>
                    <a:pt x="7200" y="2142"/>
                  </a:lnTo>
                  <a:lnTo>
                    <a:pt x="7093" y="1981"/>
                  </a:lnTo>
                  <a:lnTo>
                    <a:pt x="3694" y="3962"/>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17"/>
            <p:cNvSpPr/>
            <p:nvPr/>
          </p:nvSpPr>
          <p:spPr>
            <a:xfrm>
              <a:off x="3474843" y="2238127"/>
              <a:ext cx="287659" cy="247963"/>
            </a:xfrm>
            <a:custGeom>
              <a:avLst/>
              <a:gdLst/>
              <a:ahLst/>
              <a:cxnLst/>
              <a:rect l="l" t="t" r="r" b="b"/>
              <a:pathLst>
                <a:path w="7174" h="6184" extrusionOk="0">
                  <a:moveTo>
                    <a:pt x="3507" y="0"/>
                  </a:moveTo>
                  <a:lnTo>
                    <a:pt x="3480" y="3962"/>
                  </a:lnTo>
                  <a:lnTo>
                    <a:pt x="81" y="1981"/>
                  </a:lnTo>
                  <a:lnTo>
                    <a:pt x="1" y="2142"/>
                  </a:lnTo>
                  <a:lnTo>
                    <a:pt x="3400" y="4096"/>
                  </a:lnTo>
                  <a:lnTo>
                    <a:pt x="1" y="6076"/>
                  </a:lnTo>
                  <a:lnTo>
                    <a:pt x="54" y="6183"/>
                  </a:lnTo>
                  <a:lnTo>
                    <a:pt x="161" y="6183"/>
                  </a:lnTo>
                  <a:lnTo>
                    <a:pt x="3480" y="4256"/>
                  </a:lnTo>
                  <a:lnTo>
                    <a:pt x="3480" y="5354"/>
                  </a:lnTo>
                  <a:cubicBezTo>
                    <a:pt x="3560" y="5327"/>
                    <a:pt x="3614" y="5327"/>
                    <a:pt x="3668" y="5300"/>
                  </a:cubicBezTo>
                  <a:lnTo>
                    <a:pt x="3668" y="4256"/>
                  </a:lnTo>
                  <a:lnTo>
                    <a:pt x="4765" y="4899"/>
                  </a:lnTo>
                  <a:cubicBezTo>
                    <a:pt x="4845" y="4872"/>
                    <a:pt x="4899" y="4845"/>
                    <a:pt x="4979" y="4818"/>
                  </a:cubicBezTo>
                  <a:lnTo>
                    <a:pt x="3748" y="4096"/>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17"/>
            <p:cNvSpPr/>
            <p:nvPr/>
          </p:nvSpPr>
          <p:spPr>
            <a:xfrm>
              <a:off x="3855854" y="2317561"/>
              <a:ext cx="12911" cy="9704"/>
            </a:xfrm>
            <a:custGeom>
              <a:avLst/>
              <a:gdLst/>
              <a:ahLst/>
              <a:cxnLst/>
              <a:rect l="l" t="t" r="r" b="b"/>
              <a:pathLst>
                <a:path w="322" h="242" extrusionOk="0">
                  <a:moveTo>
                    <a:pt x="81" y="0"/>
                  </a:moveTo>
                  <a:lnTo>
                    <a:pt x="0" y="134"/>
                  </a:lnTo>
                  <a:lnTo>
                    <a:pt x="161" y="241"/>
                  </a:lnTo>
                  <a:cubicBezTo>
                    <a:pt x="215" y="214"/>
                    <a:pt x="268" y="161"/>
                    <a:pt x="322" y="134"/>
                  </a:cubicBezTo>
                  <a:lnTo>
                    <a:pt x="8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One column text 1">
  <p:cSld name="CUSTOM_32_1">
    <p:spTree>
      <p:nvGrpSpPr>
        <p:cNvPr id="1" name="Shape 363"/>
        <p:cNvGrpSpPr/>
        <p:nvPr/>
      </p:nvGrpSpPr>
      <p:grpSpPr>
        <a:xfrm>
          <a:off x="0" y="0"/>
          <a:ext cx="0" cy="0"/>
          <a:chOff x="0" y="0"/>
          <a:chExt cx="0" cy="0"/>
        </a:xfrm>
      </p:grpSpPr>
      <p:sp>
        <p:nvSpPr>
          <p:cNvPr id="364" name="Google Shape;364;p18"/>
          <p:cNvSpPr/>
          <p:nvPr/>
        </p:nvSpPr>
        <p:spPr>
          <a:xfrm rot="-1690000">
            <a:off x="4770052" y="3432202"/>
            <a:ext cx="4311133" cy="2652327"/>
          </a:xfrm>
          <a:custGeom>
            <a:avLst/>
            <a:gdLst/>
            <a:ahLst/>
            <a:cxnLst/>
            <a:rect l="l" t="t" r="r" b="b"/>
            <a:pathLst>
              <a:path w="59643" h="36694" extrusionOk="0">
                <a:moveTo>
                  <a:pt x="6271" y="15779"/>
                </a:moveTo>
                <a:cubicBezTo>
                  <a:pt x="9374" y="14178"/>
                  <a:pt x="17513" y="18347"/>
                  <a:pt x="23150" y="11676"/>
                </a:cubicBezTo>
                <a:cubicBezTo>
                  <a:pt x="28787" y="5004"/>
                  <a:pt x="30455" y="1"/>
                  <a:pt x="37327" y="2302"/>
                </a:cubicBezTo>
                <a:cubicBezTo>
                  <a:pt x="44198" y="4571"/>
                  <a:pt x="43064" y="13410"/>
                  <a:pt x="47601" y="15779"/>
                </a:cubicBezTo>
                <a:cubicBezTo>
                  <a:pt x="52104" y="18147"/>
                  <a:pt x="59643" y="31690"/>
                  <a:pt x="43364" y="34192"/>
                </a:cubicBezTo>
                <a:cubicBezTo>
                  <a:pt x="27120" y="36694"/>
                  <a:pt x="10441" y="33158"/>
                  <a:pt x="5204" y="27520"/>
                </a:cubicBezTo>
                <a:cubicBezTo>
                  <a:pt x="0" y="21883"/>
                  <a:pt x="3136" y="17380"/>
                  <a:pt x="6271" y="1577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18"/>
          <p:cNvSpPr/>
          <p:nvPr/>
        </p:nvSpPr>
        <p:spPr>
          <a:xfrm rot="-8976185">
            <a:off x="-892229" y="695729"/>
            <a:ext cx="3210901" cy="3197587"/>
          </a:xfrm>
          <a:custGeom>
            <a:avLst/>
            <a:gdLst/>
            <a:ahLst/>
            <a:cxnLst/>
            <a:rect l="l" t="t" r="r" b="b"/>
            <a:pathLst>
              <a:path w="48235" h="48035" extrusionOk="0">
                <a:moveTo>
                  <a:pt x="3770" y="17379"/>
                </a:moveTo>
                <a:cubicBezTo>
                  <a:pt x="7573" y="20948"/>
                  <a:pt x="10108" y="20948"/>
                  <a:pt x="20515" y="21349"/>
                </a:cubicBezTo>
                <a:cubicBezTo>
                  <a:pt x="30956" y="21782"/>
                  <a:pt x="19314" y="35525"/>
                  <a:pt x="27520" y="41797"/>
                </a:cubicBezTo>
                <a:cubicBezTo>
                  <a:pt x="35726" y="48034"/>
                  <a:pt x="48235" y="37827"/>
                  <a:pt x="48235" y="26986"/>
                </a:cubicBezTo>
                <a:cubicBezTo>
                  <a:pt x="48235" y="16145"/>
                  <a:pt x="35026" y="0"/>
                  <a:pt x="18080" y="867"/>
                </a:cubicBezTo>
                <a:cubicBezTo>
                  <a:pt x="1135" y="1768"/>
                  <a:pt x="1" y="13843"/>
                  <a:pt x="3770" y="1737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6" name="Google Shape;366;p18"/>
          <p:cNvGrpSpPr/>
          <p:nvPr/>
        </p:nvGrpSpPr>
        <p:grpSpPr>
          <a:xfrm>
            <a:off x="5420243" y="-954594"/>
            <a:ext cx="2270935" cy="2260334"/>
            <a:chOff x="6762468" y="1386456"/>
            <a:chExt cx="2270935" cy="2260334"/>
          </a:xfrm>
        </p:grpSpPr>
        <p:sp>
          <p:nvSpPr>
            <p:cNvPr id="367" name="Google Shape;367;p18"/>
            <p:cNvSpPr/>
            <p:nvPr/>
          </p:nvSpPr>
          <p:spPr>
            <a:xfrm>
              <a:off x="6762468" y="1386456"/>
              <a:ext cx="2270935" cy="2260292"/>
            </a:xfrm>
            <a:custGeom>
              <a:avLst/>
              <a:gdLst/>
              <a:ahLst/>
              <a:cxnLst/>
              <a:rect l="l" t="t" r="r" b="b"/>
              <a:pathLst>
                <a:path w="45663" h="45449" extrusionOk="0">
                  <a:moveTo>
                    <a:pt x="10947" y="4979"/>
                  </a:moveTo>
                  <a:lnTo>
                    <a:pt x="15605" y="7656"/>
                  </a:lnTo>
                  <a:lnTo>
                    <a:pt x="15605" y="13062"/>
                  </a:lnTo>
                  <a:lnTo>
                    <a:pt x="10947" y="15766"/>
                  </a:lnTo>
                  <a:lnTo>
                    <a:pt x="6263" y="13062"/>
                  </a:lnTo>
                  <a:lnTo>
                    <a:pt x="6263" y="7656"/>
                  </a:lnTo>
                  <a:lnTo>
                    <a:pt x="10947" y="4979"/>
                  </a:lnTo>
                  <a:close/>
                  <a:moveTo>
                    <a:pt x="20449" y="4979"/>
                  </a:moveTo>
                  <a:lnTo>
                    <a:pt x="25133" y="7656"/>
                  </a:lnTo>
                  <a:lnTo>
                    <a:pt x="25133" y="13062"/>
                  </a:lnTo>
                  <a:lnTo>
                    <a:pt x="20449" y="15766"/>
                  </a:lnTo>
                  <a:lnTo>
                    <a:pt x="15792" y="13062"/>
                  </a:lnTo>
                  <a:lnTo>
                    <a:pt x="15792" y="7656"/>
                  </a:lnTo>
                  <a:lnTo>
                    <a:pt x="20449" y="4979"/>
                  </a:lnTo>
                  <a:close/>
                  <a:moveTo>
                    <a:pt x="29978" y="4979"/>
                  </a:moveTo>
                  <a:lnTo>
                    <a:pt x="34635" y="7656"/>
                  </a:lnTo>
                  <a:lnTo>
                    <a:pt x="34635" y="13062"/>
                  </a:lnTo>
                  <a:lnTo>
                    <a:pt x="29978" y="15766"/>
                  </a:lnTo>
                  <a:lnTo>
                    <a:pt x="25294" y="13062"/>
                  </a:lnTo>
                  <a:lnTo>
                    <a:pt x="25294" y="7656"/>
                  </a:lnTo>
                  <a:lnTo>
                    <a:pt x="29978" y="4979"/>
                  </a:lnTo>
                  <a:close/>
                  <a:moveTo>
                    <a:pt x="6183" y="13196"/>
                  </a:moveTo>
                  <a:lnTo>
                    <a:pt x="10867" y="15899"/>
                  </a:lnTo>
                  <a:lnTo>
                    <a:pt x="10867" y="21306"/>
                  </a:lnTo>
                  <a:lnTo>
                    <a:pt x="6183" y="23983"/>
                  </a:lnTo>
                  <a:lnTo>
                    <a:pt x="1526" y="21306"/>
                  </a:lnTo>
                  <a:lnTo>
                    <a:pt x="1526" y="15899"/>
                  </a:lnTo>
                  <a:lnTo>
                    <a:pt x="6183" y="13196"/>
                  </a:lnTo>
                  <a:close/>
                  <a:moveTo>
                    <a:pt x="15712" y="13196"/>
                  </a:moveTo>
                  <a:lnTo>
                    <a:pt x="20369" y="15899"/>
                  </a:lnTo>
                  <a:lnTo>
                    <a:pt x="20369" y="21306"/>
                  </a:lnTo>
                  <a:lnTo>
                    <a:pt x="15712" y="23983"/>
                  </a:lnTo>
                  <a:lnTo>
                    <a:pt x="11028" y="21306"/>
                  </a:lnTo>
                  <a:lnTo>
                    <a:pt x="11028" y="15899"/>
                  </a:lnTo>
                  <a:lnTo>
                    <a:pt x="15712" y="13196"/>
                  </a:lnTo>
                  <a:close/>
                  <a:moveTo>
                    <a:pt x="25213" y="13196"/>
                  </a:moveTo>
                  <a:lnTo>
                    <a:pt x="29871" y="15899"/>
                  </a:lnTo>
                  <a:lnTo>
                    <a:pt x="29871" y="21306"/>
                  </a:lnTo>
                  <a:lnTo>
                    <a:pt x="25213" y="23983"/>
                  </a:lnTo>
                  <a:lnTo>
                    <a:pt x="20529" y="21306"/>
                  </a:lnTo>
                  <a:lnTo>
                    <a:pt x="20529" y="15899"/>
                  </a:lnTo>
                  <a:lnTo>
                    <a:pt x="25213" y="13196"/>
                  </a:lnTo>
                  <a:close/>
                  <a:moveTo>
                    <a:pt x="34715" y="13196"/>
                  </a:moveTo>
                  <a:lnTo>
                    <a:pt x="39399" y="15899"/>
                  </a:lnTo>
                  <a:lnTo>
                    <a:pt x="39399" y="21306"/>
                  </a:lnTo>
                  <a:lnTo>
                    <a:pt x="34715" y="23983"/>
                  </a:lnTo>
                  <a:lnTo>
                    <a:pt x="30058" y="21306"/>
                  </a:lnTo>
                  <a:lnTo>
                    <a:pt x="30058" y="15899"/>
                  </a:lnTo>
                  <a:lnTo>
                    <a:pt x="34715" y="13196"/>
                  </a:lnTo>
                  <a:close/>
                  <a:moveTo>
                    <a:pt x="10947" y="21440"/>
                  </a:moveTo>
                  <a:lnTo>
                    <a:pt x="15605" y="24143"/>
                  </a:lnTo>
                  <a:lnTo>
                    <a:pt x="15605" y="29523"/>
                  </a:lnTo>
                  <a:lnTo>
                    <a:pt x="10947" y="32226"/>
                  </a:lnTo>
                  <a:lnTo>
                    <a:pt x="6263" y="29523"/>
                  </a:lnTo>
                  <a:lnTo>
                    <a:pt x="6263" y="24143"/>
                  </a:lnTo>
                  <a:lnTo>
                    <a:pt x="10947" y="21440"/>
                  </a:lnTo>
                  <a:close/>
                  <a:moveTo>
                    <a:pt x="20449" y="21440"/>
                  </a:moveTo>
                  <a:lnTo>
                    <a:pt x="25133" y="24143"/>
                  </a:lnTo>
                  <a:lnTo>
                    <a:pt x="25133" y="29523"/>
                  </a:lnTo>
                  <a:lnTo>
                    <a:pt x="20449" y="32226"/>
                  </a:lnTo>
                  <a:lnTo>
                    <a:pt x="15792" y="29523"/>
                  </a:lnTo>
                  <a:lnTo>
                    <a:pt x="15792" y="24143"/>
                  </a:lnTo>
                  <a:lnTo>
                    <a:pt x="20449" y="21440"/>
                  </a:lnTo>
                  <a:close/>
                  <a:moveTo>
                    <a:pt x="29978" y="21440"/>
                  </a:moveTo>
                  <a:lnTo>
                    <a:pt x="34635" y="24143"/>
                  </a:lnTo>
                  <a:lnTo>
                    <a:pt x="34635" y="29523"/>
                  </a:lnTo>
                  <a:lnTo>
                    <a:pt x="29978" y="32226"/>
                  </a:lnTo>
                  <a:lnTo>
                    <a:pt x="25294" y="29523"/>
                  </a:lnTo>
                  <a:lnTo>
                    <a:pt x="25294" y="24143"/>
                  </a:lnTo>
                  <a:lnTo>
                    <a:pt x="29978" y="21440"/>
                  </a:lnTo>
                  <a:close/>
                  <a:moveTo>
                    <a:pt x="39480" y="21440"/>
                  </a:moveTo>
                  <a:lnTo>
                    <a:pt x="44137" y="24143"/>
                  </a:lnTo>
                  <a:lnTo>
                    <a:pt x="44137" y="29523"/>
                  </a:lnTo>
                  <a:lnTo>
                    <a:pt x="39480" y="32226"/>
                  </a:lnTo>
                  <a:lnTo>
                    <a:pt x="34796" y="29523"/>
                  </a:lnTo>
                  <a:lnTo>
                    <a:pt x="34796" y="24143"/>
                  </a:lnTo>
                  <a:lnTo>
                    <a:pt x="39480" y="21440"/>
                  </a:lnTo>
                  <a:close/>
                  <a:moveTo>
                    <a:pt x="15712" y="29684"/>
                  </a:moveTo>
                  <a:lnTo>
                    <a:pt x="20369" y="32387"/>
                  </a:lnTo>
                  <a:lnTo>
                    <a:pt x="20369" y="37767"/>
                  </a:lnTo>
                  <a:lnTo>
                    <a:pt x="15712" y="40470"/>
                  </a:lnTo>
                  <a:lnTo>
                    <a:pt x="11028" y="37767"/>
                  </a:lnTo>
                  <a:lnTo>
                    <a:pt x="11028" y="32387"/>
                  </a:lnTo>
                  <a:lnTo>
                    <a:pt x="15712" y="29684"/>
                  </a:lnTo>
                  <a:close/>
                  <a:moveTo>
                    <a:pt x="25213" y="29684"/>
                  </a:moveTo>
                  <a:lnTo>
                    <a:pt x="29871" y="32387"/>
                  </a:lnTo>
                  <a:lnTo>
                    <a:pt x="29871" y="37767"/>
                  </a:lnTo>
                  <a:lnTo>
                    <a:pt x="25213" y="40470"/>
                  </a:lnTo>
                  <a:lnTo>
                    <a:pt x="20529" y="37767"/>
                  </a:lnTo>
                  <a:lnTo>
                    <a:pt x="20529" y="32387"/>
                  </a:lnTo>
                  <a:lnTo>
                    <a:pt x="25213" y="29684"/>
                  </a:lnTo>
                  <a:close/>
                  <a:moveTo>
                    <a:pt x="34715" y="29684"/>
                  </a:moveTo>
                  <a:lnTo>
                    <a:pt x="39399" y="32387"/>
                  </a:lnTo>
                  <a:lnTo>
                    <a:pt x="39399" y="37767"/>
                  </a:lnTo>
                  <a:lnTo>
                    <a:pt x="34715" y="40470"/>
                  </a:lnTo>
                  <a:lnTo>
                    <a:pt x="30058" y="37767"/>
                  </a:lnTo>
                  <a:lnTo>
                    <a:pt x="30058" y="32387"/>
                  </a:lnTo>
                  <a:lnTo>
                    <a:pt x="34715" y="29684"/>
                  </a:lnTo>
                  <a:close/>
                  <a:moveTo>
                    <a:pt x="20369" y="1"/>
                  </a:moveTo>
                  <a:lnTo>
                    <a:pt x="20369" y="4818"/>
                  </a:lnTo>
                  <a:lnTo>
                    <a:pt x="15712" y="7522"/>
                  </a:lnTo>
                  <a:lnTo>
                    <a:pt x="11028" y="4818"/>
                  </a:lnTo>
                  <a:lnTo>
                    <a:pt x="11028" y="3159"/>
                  </a:lnTo>
                  <a:cubicBezTo>
                    <a:pt x="10974" y="3186"/>
                    <a:pt x="10921" y="3239"/>
                    <a:pt x="10867" y="3266"/>
                  </a:cubicBezTo>
                  <a:lnTo>
                    <a:pt x="10867" y="4818"/>
                  </a:lnTo>
                  <a:lnTo>
                    <a:pt x="6183" y="7522"/>
                  </a:lnTo>
                  <a:lnTo>
                    <a:pt x="5915" y="7361"/>
                  </a:lnTo>
                  <a:cubicBezTo>
                    <a:pt x="5889" y="7415"/>
                    <a:pt x="5835" y="7442"/>
                    <a:pt x="5808" y="7495"/>
                  </a:cubicBezTo>
                  <a:lnTo>
                    <a:pt x="6103" y="7656"/>
                  </a:lnTo>
                  <a:lnTo>
                    <a:pt x="6103" y="13062"/>
                  </a:lnTo>
                  <a:lnTo>
                    <a:pt x="1419" y="15766"/>
                  </a:lnTo>
                  <a:lnTo>
                    <a:pt x="1124" y="15578"/>
                  </a:lnTo>
                  <a:cubicBezTo>
                    <a:pt x="1124" y="15632"/>
                    <a:pt x="1098" y="15685"/>
                    <a:pt x="1071" y="15739"/>
                  </a:cubicBezTo>
                  <a:lnTo>
                    <a:pt x="1338" y="15899"/>
                  </a:lnTo>
                  <a:lnTo>
                    <a:pt x="1338" y="21306"/>
                  </a:lnTo>
                  <a:lnTo>
                    <a:pt x="0" y="22082"/>
                  </a:lnTo>
                  <a:cubicBezTo>
                    <a:pt x="0" y="22136"/>
                    <a:pt x="0" y="22216"/>
                    <a:pt x="0" y="22270"/>
                  </a:cubicBezTo>
                  <a:lnTo>
                    <a:pt x="1419" y="21440"/>
                  </a:lnTo>
                  <a:lnTo>
                    <a:pt x="6103" y="24143"/>
                  </a:lnTo>
                  <a:lnTo>
                    <a:pt x="6103" y="29523"/>
                  </a:lnTo>
                  <a:lnTo>
                    <a:pt x="1927" y="31932"/>
                  </a:lnTo>
                  <a:cubicBezTo>
                    <a:pt x="1954" y="31986"/>
                    <a:pt x="1981" y="32039"/>
                    <a:pt x="2008" y="32093"/>
                  </a:cubicBezTo>
                  <a:lnTo>
                    <a:pt x="6183" y="29684"/>
                  </a:lnTo>
                  <a:lnTo>
                    <a:pt x="10867" y="32387"/>
                  </a:lnTo>
                  <a:lnTo>
                    <a:pt x="10867" y="37767"/>
                  </a:lnTo>
                  <a:lnTo>
                    <a:pt x="7548" y="39694"/>
                  </a:lnTo>
                  <a:cubicBezTo>
                    <a:pt x="7575" y="39721"/>
                    <a:pt x="7628" y="39774"/>
                    <a:pt x="7682" y="39801"/>
                  </a:cubicBezTo>
                  <a:lnTo>
                    <a:pt x="10947" y="37928"/>
                  </a:lnTo>
                  <a:lnTo>
                    <a:pt x="15605" y="40631"/>
                  </a:lnTo>
                  <a:lnTo>
                    <a:pt x="15605" y="44405"/>
                  </a:lnTo>
                  <a:cubicBezTo>
                    <a:pt x="15658" y="44405"/>
                    <a:pt x="15738" y="44432"/>
                    <a:pt x="15792" y="44458"/>
                  </a:cubicBezTo>
                  <a:lnTo>
                    <a:pt x="15792" y="40631"/>
                  </a:lnTo>
                  <a:lnTo>
                    <a:pt x="20449" y="37928"/>
                  </a:lnTo>
                  <a:lnTo>
                    <a:pt x="25133" y="40631"/>
                  </a:lnTo>
                  <a:lnTo>
                    <a:pt x="25133" y="45449"/>
                  </a:lnTo>
                  <a:cubicBezTo>
                    <a:pt x="25187" y="45449"/>
                    <a:pt x="25240" y="45449"/>
                    <a:pt x="25294" y="45422"/>
                  </a:cubicBezTo>
                  <a:lnTo>
                    <a:pt x="25294" y="40631"/>
                  </a:lnTo>
                  <a:lnTo>
                    <a:pt x="29978" y="37928"/>
                  </a:lnTo>
                  <a:lnTo>
                    <a:pt x="34635" y="40631"/>
                  </a:lnTo>
                  <a:lnTo>
                    <a:pt x="34635" y="42290"/>
                  </a:lnTo>
                  <a:cubicBezTo>
                    <a:pt x="34688" y="42237"/>
                    <a:pt x="34742" y="42210"/>
                    <a:pt x="34796" y="42183"/>
                  </a:cubicBezTo>
                  <a:lnTo>
                    <a:pt x="34796" y="40631"/>
                  </a:lnTo>
                  <a:lnTo>
                    <a:pt x="39480" y="37928"/>
                  </a:lnTo>
                  <a:lnTo>
                    <a:pt x="39747" y="38088"/>
                  </a:lnTo>
                  <a:cubicBezTo>
                    <a:pt x="39774" y="38035"/>
                    <a:pt x="39827" y="37981"/>
                    <a:pt x="39854" y="37954"/>
                  </a:cubicBezTo>
                  <a:lnTo>
                    <a:pt x="39560" y="37767"/>
                  </a:lnTo>
                  <a:lnTo>
                    <a:pt x="39560" y="32387"/>
                  </a:lnTo>
                  <a:lnTo>
                    <a:pt x="44244" y="29684"/>
                  </a:lnTo>
                  <a:lnTo>
                    <a:pt x="44538" y="29871"/>
                  </a:lnTo>
                  <a:cubicBezTo>
                    <a:pt x="44565" y="29791"/>
                    <a:pt x="44565" y="29737"/>
                    <a:pt x="44592" y="29684"/>
                  </a:cubicBezTo>
                  <a:lnTo>
                    <a:pt x="44324" y="29523"/>
                  </a:lnTo>
                  <a:lnTo>
                    <a:pt x="44324" y="24143"/>
                  </a:lnTo>
                  <a:lnTo>
                    <a:pt x="45662" y="23367"/>
                  </a:lnTo>
                  <a:cubicBezTo>
                    <a:pt x="45662" y="23314"/>
                    <a:pt x="45662" y="23233"/>
                    <a:pt x="45662" y="23153"/>
                  </a:cubicBezTo>
                  <a:lnTo>
                    <a:pt x="44244" y="23983"/>
                  </a:lnTo>
                  <a:lnTo>
                    <a:pt x="39560" y="21306"/>
                  </a:lnTo>
                  <a:lnTo>
                    <a:pt x="39560" y="15899"/>
                  </a:lnTo>
                  <a:lnTo>
                    <a:pt x="43735" y="13491"/>
                  </a:lnTo>
                  <a:cubicBezTo>
                    <a:pt x="43709" y="13437"/>
                    <a:pt x="43682" y="13383"/>
                    <a:pt x="43655" y="13330"/>
                  </a:cubicBezTo>
                  <a:lnTo>
                    <a:pt x="39480" y="15766"/>
                  </a:lnTo>
                  <a:lnTo>
                    <a:pt x="34796" y="13062"/>
                  </a:lnTo>
                  <a:lnTo>
                    <a:pt x="34796" y="7656"/>
                  </a:lnTo>
                  <a:lnTo>
                    <a:pt x="38114" y="5755"/>
                  </a:lnTo>
                  <a:cubicBezTo>
                    <a:pt x="38088" y="5702"/>
                    <a:pt x="38034" y="5675"/>
                    <a:pt x="37981" y="5621"/>
                  </a:cubicBezTo>
                  <a:lnTo>
                    <a:pt x="34715" y="7522"/>
                  </a:lnTo>
                  <a:lnTo>
                    <a:pt x="30058" y="4818"/>
                  </a:lnTo>
                  <a:lnTo>
                    <a:pt x="30058" y="1045"/>
                  </a:lnTo>
                  <a:cubicBezTo>
                    <a:pt x="30004" y="1018"/>
                    <a:pt x="29951" y="1018"/>
                    <a:pt x="29871" y="991"/>
                  </a:cubicBezTo>
                  <a:lnTo>
                    <a:pt x="29871" y="4818"/>
                  </a:lnTo>
                  <a:lnTo>
                    <a:pt x="25213" y="7522"/>
                  </a:lnTo>
                  <a:lnTo>
                    <a:pt x="20529" y="4818"/>
                  </a:lnTo>
                  <a:lnTo>
                    <a:pt x="205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18"/>
            <p:cNvSpPr/>
            <p:nvPr/>
          </p:nvSpPr>
          <p:spPr>
            <a:xfrm>
              <a:off x="7236329" y="1587480"/>
              <a:ext cx="12035" cy="9350"/>
            </a:xfrm>
            <a:custGeom>
              <a:avLst/>
              <a:gdLst/>
              <a:ahLst/>
              <a:cxnLst/>
              <a:rect l="l" t="t" r="r" b="b"/>
              <a:pathLst>
                <a:path w="242" h="188" extrusionOk="0">
                  <a:moveTo>
                    <a:pt x="161" y="0"/>
                  </a:moveTo>
                  <a:cubicBezTo>
                    <a:pt x="108" y="27"/>
                    <a:pt x="54" y="81"/>
                    <a:pt x="1" y="107"/>
                  </a:cubicBezTo>
                  <a:lnTo>
                    <a:pt x="161" y="188"/>
                  </a:lnTo>
                  <a:lnTo>
                    <a:pt x="242" y="54"/>
                  </a:ln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18"/>
            <p:cNvSpPr/>
            <p:nvPr/>
          </p:nvSpPr>
          <p:spPr>
            <a:xfrm>
              <a:off x="7364144" y="1394464"/>
              <a:ext cx="356781" cy="300882"/>
            </a:xfrm>
            <a:custGeom>
              <a:avLst/>
              <a:gdLst/>
              <a:ahLst/>
              <a:cxnLst/>
              <a:rect l="l" t="t" r="r" b="b"/>
              <a:pathLst>
                <a:path w="7174" h="6050" extrusionOk="0">
                  <a:moveTo>
                    <a:pt x="7173" y="0"/>
                  </a:moveTo>
                  <a:lnTo>
                    <a:pt x="7173" y="0"/>
                  </a:lnTo>
                  <a:cubicBezTo>
                    <a:pt x="7013" y="27"/>
                    <a:pt x="6852" y="54"/>
                    <a:pt x="6692" y="81"/>
                  </a:cubicBezTo>
                  <a:lnTo>
                    <a:pt x="3667" y="1794"/>
                  </a:lnTo>
                  <a:lnTo>
                    <a:pt x="3667" y="830"/>
                  </a:lnTo>
                  <a:cubicBezTo>
                    <a:pt x="3614" y="857"/>
                    <a:pt x="3560" y="857"/>
                    <a:pt x="3507" y="884"/>
                  </a:cubicBezTo>
                  <a:lnTo>
                    <a:pt x="3507" y="1794"/>
                  </a:lnTo>
                  <a:lnTo>
                    <a:pt x="2516" y="1231"/>
                  </a:lnTo>
                  <a:cubicBezTo>
                    <a:pt x="2463" y="1258"/>
                    <a:pt x="2382" y="1285"/>
                    <a:pt x="2329" y="1312"/>
                  </a:cubicBezTo>
                  <a:lnTo>
                    <a:pt x="3426" y="1954"/>
                  </a:lnTo>
                  <a:lnTo>
                    <a:pt x="0" y="3935"/>
                  </a:lnTo>
                  <a:lnTo>
                    <a:pt x="81" y="4069"/>
                  </a:lnTo>
                  <a:lnTo>
                    <a:pt x="3507" y="2115"/>
                  </a:lnTo>
                  <a:lnTo>
                    <a:pt x="3507" y="6049"/>
                  </a:lnTo>
                  <a:lnTo>
                    <a:pt x="3667" y="6049"/>
                  </a:lnTo>
                  <a:lnTo>
                    <a:pt x="3667" y="2115"/>
                  </a:lnTo>
                  <a:lnTo>
                    <a:pt x="7093" y="4069"/>
                  </a:lnTo>
                  <a:lnTo>
                    <a:pt x="7173" y="3935"/>
                  </a:lnTo>
                  <a:lnTo>
                    <a:pt x="3774" y="1954"/>
                  </a:lnTo>
                  <a:lnTo>
                    <a:pt x="717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18"/>
            <p:cNvSpPr/>
            <p:nvPr/>
          </p:nvSpPr>
          <p:spPr>
            <a:xfrm>
              <a:off x="7836713" y="1386456"/>
              <a:ext cx="358124" cy="308889"/>
            </a:xfrm>
            <a:custGeom>
              <a:avLst/>
              <a:gdLst/>
              <a:ahLst/>
              <a:cxnLst/>
              <a:rect l="l" t="t" r="r" b="b"/>
              <a:pathLst>
                <a:path w="7201" h="6211" extrusionOk="0">
                  <a:moveTo>
                    <a:pt x="107" y="1"/>
                  </a:moveTo>
                  <a:lnTo>
                    <a:pt x="0" y="134"/>
                  </a:lnTo>
                  <a:lnTo>
                    <a:pt x="3426" y="2115"/>
                  </a:lnTo>
                  <a:lnTo>
                    <a:pt x="0" y="4096"/>
                  </a:lnTo>
                  <a:lnTo>
                    <a:pt x="107" y="4230"/>
                  </a:lnTo>
                  <a:lnTo>
                    <a:pt x="3506" y="2276"/>
                  </a:lnTo>
                  <a:lnTo>
                    <a:pt x="3506" y="6210"/>
                  </a:lnTo>
                  <a:lnTo>
                    <a:pt x="3694" y="6210"/>
                  </a:lnTo>
                  <a:lnTo>
                    <a:pt x="3694" y="2276"/>
                  </a:lnTo>
                  <a:lnTo>
                    <a:pt x="7093" y="4230"/>
                  </a:lnTo>
                  <a:lnTo>
                    <a:pt x="7200" y="4096"/>
                  </a:lnTo>
                  <a:lnTo>
                    <a:pt x="3774" y="2115"/>
                  </a:lnTo>
                  <a:lnTo>
                    <a:pt x="6558" y="509"/>
                  </a:lnTo>
                  <a:cubicBezTo>
                    <a:pt x="6477" y="482"/>
                    <a:pt x="6397" y="456"/>
                    <a:pt x="6317" y="456"/>
                  </a:cubicBezTo>
                  <a:lnTo>
                    <a:pt x="3694" y="1955"/>
                  </a:lnTo>
                  <a:lnTo>
                    <a:pt x="3694" y="1"/>
                  </a:lnTo>
                  <a:lnTo>
                    <a:pt x="3506" y="1"/>
                  </a:lnTo>
                  <a:lnTo>
                    <a:pt x="3506" y="1955"/>
                  </a:lnTo>
                  <a:lnTo>
                    <a:pt x="1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18"/>
            <p:cNvSpPr/>
            <p:nvPr/>
          </p:nvSpPr>
          <p:spPr>
            <a:xfrm>
              <a:off x="8310574" y="1516908"/>
              <a:ext cx="135819" cy="79920"/>
            </a:xfrm>
            <a:custGeom>
              <a:avLst/>
              <a:gdLst/>
              <a:ahLst/>
              <a:cxnLst/>
              <a:rect l="l" t="t" r="r" b="b"/>
              <a:pathLst>
                <a:path w="2731" h="1607" extrusionOk="0">
                  <a:moveTo>
                    <a:pt x="2543" y="1"/>
                  </a:moveTo>
                  <a:lnTo>
                    <a:pt x="1" y="1473"/>
                  </a:lnTo>
                  <a:lnTo>
                    <a:pt x="81" y="1607"/>
                  </a:lnTo>
                  <a:lnTo>
                    <a:pt x="2731" y="81"/>
                  </a:lnTo>
                  <a:cubicBezTo>
                    <a:pt x="2677" y="54"/>
                    <a:pt x="2597" y="27"/>
                    <a:pt x="25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18"/>
            <p:cNvSpPr/>
            <p:nvPr/>
          </p:nvSpPr>
          <p:spPr>
            <a:xfrm>
              <a:off x="8484940" y="1543565"/>
              <a:ext cx="8057" cy="151784"/>
            </a:xfrm>
            <a:custGeom>
              <a:avLst/>
              <a:gdLst/>
              <a:ahLst/>
              <a:cxnLst/>
              <a:rect l="l" t="t" r="r" b="b"/>
              <a:pathLst>
                <a:path w="162" h="3052" extrusionOk="0">
                  <a:moveTo>
                    <a:pt x="1" y="0"/>
                  </a:moveTo>
                  <a:lnTo>
                    <a:pt x="1" y="3051"/>
                  </a:lnTo>
                  <a:lnTo>
                    <a:pt x="162" y="3051"/>
                  </a:lnTo>
                  <a:lnTo>
                    <a:pt x="162" y="107"/>
                  </a:lnTo>
                  <a:cubicBezTo>
                    <a:pt x="108" y="54"/>
                    <a:pt x="54" y="27"/>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18"/>
            <p:cNvSpPr/>
            <p:nvPr/>
          </p:nvSpPr>
          <p:spPr>
            <a:xfrm>
              <a:off x="6838311" y="2099984"/>
              <a:ext cx="2735" cy="5371"/>
            </a:xfrm>
            <a:custGeom>
              <a:avLst/>
              <a:gdLst/>
              <a:ahLst/>
              <a:cxnLst/>
              <a:rect l="l" t="t" r="r" b="b"/>
              <a:pathLst>
                <a:path w="55" h="108" extrusionOk="0">
                  <a:moveTo>
                    <a:pt x="54" y="0"/>
                  </a:moveTo>
                  <a:cubicBezTo>
                    <a:pt x="28" y="27"/>
                    <a:pt x="28" y="54"/>
                    <a:pt x="1" y="107"/>
                  </a:cubicBezTo>
                  <a:lnTo>
                    <a:pt x="54" y="107"/>
                  </a:lnTo>
                  <a:lnTo>
                    <a:pt x="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18"/>
            <p:cNvSpPr/>
            <p:nvPr/>
          </p:nvSpPr>
          <p:spPr>
            <a:xfrm>
              <a:off x="7012727" y="1801781"/>
              <a:ext cx="2686" cy="2735"/>
            </a:xfrm>
            <a:custGeom>
              <a:avLst/>
              <a:gdLst/>
              <a:ahLst/>
              <a:cxnLst/>
              <a:rect l="l" t="t" r="r" b="b"/>
              <a:pathLst>
                <a:path w="54" h="55" extrusionOk="0">
                  <a:moveTo>
                    <a:pt x="54" y="1"/>
                  </a:moveTo>
                  <a:cubicBezTo>
                    <a:pt x="27" y="27"/>
                    <a:pt x="27" y="27"/>
                    <a:pt x="0" y="54"/>
                  </a:cubicBezTo>
                  <a:lnTo>
                    <a:pt x="54" y="27"/>
                  </a:lnTo>
                  <a:lnTo>
                    <a:pt x="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18"/>
            <p:cNvSpPr/>
            <p:nvPr/>
          </p:nvSpPr>
          <p:spPr>
            <a:xfrm>
              <a:off x="6912862" y="1942876"/>
              <a:ext cx="102548" cy="63956"/>
            </a:xfrm>
            <a:custGeom>
              <a:avLst/>
              <a:gdLst/>
              <a:ahLst/>
              <a:cxnLst/>
              <a:rect l="l" t="t" r="r" b="b"/>
              <a:pathLst>
                <a:path w="2062" h="1286" extrusionOk="0">
                  <a:moveTo>
                    <a:pt x="81" y="1"/>
                  </a:moveTo>
                  <a:cubicBezTo>
                    <a:pt x="54" y="54"/>
                    <a:pt x="27" y="108"/>
                    <a:pt x="1" y="135"/>
                  </a:cubicBezTo>
                  <a:lnTo>
                    <a:pt x="1981" y="1285"/>
                  </a:lnTo>
                  <a:lnTo>
                    <a:pt x="2062" y="1125"/>
                  </a:ln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18"/>
            <p:cNvSpPr/>
            <p:nvPr/>
          </p:nvSpPr>
          <p:spPr>
            <a:xfrm>
              <a:off x="7131192" y="1696645"/>
              <a:ext cx="356781" cy="408702"/>
            </a:xfrm>
            <a:custGeom>
              <a:avLst/>
              <a:gdLst/>
              <a:ahLst/>
              <a:cxnLst/>
              <a:rect l="l" t="t" r="r" b="b"/>
              <a:pathLst>
                <a:path w="7174" h="8218" extrusionOk="0">
                  <a:moveTo>
                    <a:pt x="3507" y="0"/>
                  </a:moveTo>
                  <a:lnTo>
                    <a:pt x="3507" y="3961"/>
                  </a:lnTo>
                  <a:lnTo>
                    <a:pt x="81" y="1981"/>
                  </a:lnTo>
                  <a:lnTo>
                    <a:pt x="0" y="2141"/>
                  </a:lnTo>
                  <a:lnTo>
                    <a:pt x="3426" y="4095"/>
                  </a:lnTo>
                  <a:lnTo>
                    <a:pt x="0" y="6076"/>
                  </a:lnTo>
                  <a:lnTo>
                    <a:pt x="81" y="6236"/>
                  </a:lnTo>
                  <a:lnTo>
                    <a:pt x="3507" y="4256"/>
                  </a:lnTo>
                  <a:lnTo>
                    <a:pt x="3507" y="8217"/>
                  </a:lnTo>
                  <a:lnTo>
                    <a:pt x="3667" y="8217"/>
                  </a:lnTo>
                  <a:lnTo>
                    <a:pt x="3667" y="4256"/>
                  </a:lnTo>
                  <a:lnTo>
                    <a:pt x="7093" y="6236"/>
                  </a:lnTo>
                  <a:lnTo>
                    <a:pt x="7173" y="6076"/>
                  </a:lnTo>
                  <a:lnTo>
                    <a:pt x="3774" y="4095"/>
                  </a:lnTo>
                  <a:lnTo>
                    <a:pt x="7173"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18"/>
            <p:cNvSpPr/>
            <p:nvPr/>
          </p:nvSpPr>
          <p:spPr>
            <a:xfrm>
              <a:off x="7603761" y="1696645"/>
              <a:ext cx="358124" cy="407359"/>
            </a:xfrm>
            <a:custGeom>
              <a:avLst/>
              <a:gdLst/>
              <a:ahLst/>
              <a:cxnLst/>
              <a:rect l="l" t="t" r="r" b="b"/>
              <a:pathLst>
                <a:path w="7201" h="8191" extrusionOk="0">
                  <a:moveTo>
                    <a:pt x="3506" y="0"/>
                  </a:moveTo>
                  <a:lnTo>
                    <a:pt x="3506" y="3961"/>
                  </a:lnTo>
                  <a:lnTo>
                    <a:pt x="80" y="1981"/>
                  </a:lnTo>
                  <a:lnTo>
                    <a:pt x="0" y="2141"/>
                  </a:lnTo>
                  <a:lnTo>
                    <a:pt x="3426" y="4095"/>
                  </a:lnTo>
                  <a:lnTo>
                    <a:pt x="0" y="6076"/>
                  </a:lnTo>
                  <a:lnTo>
                    <a:pt x="80" y="6236"/>
                  </a:lnTo>
                  <a:lnTo>
                    <a:pt x="3506" y="4256"/>
                  </a:lnTo>
                  <a:lnTo>
                    <a:pt x="3506" y="8190"/>
                  </a:lnTo>
                  <a:lnTo>
                    <a:pt x="3694" y="8190"/>
                  </a:lnTo>
                  <a:lnTo>
                    <a:pt x="3694" y="4256"/>
                  </a:lnTo>
                  <a:lnTo>
                    <a:pt x="7093" y="6236"/>
                  </a:lnTo>
                  <a:lnTo>
                    <a:pt x="7200" y="6076"/>
                  </a:lnTo>
                  <a:lnTo>
                    <a:pt x="3774" y="4095"/>
                  </a:lnTo>
                  <a:lnTo>
                    <a:pt x="7200" y="2141"/>
                  </a:lnTo>
                  <a:lnTo>
                    <a:pt x="7093"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18"/>
            <p:cNvSpPr/>
            <p:nvPr/>
          </p:nvSpPr>
          <p:spPr>
            <a:xfrm>
              <a:off x="8077622" y="1696645"/>
              <a:ext cx="356781" cy="407359"/>
            </a:xfrm>
            <a:custGeom>
              <a:avLst/>
              <a:gdLst/>
              <a:ahLst/>
              <a:cxnLst/>
              <a:rect l="l" t="t" r="r" b="b"/>
              <a:pathLst>
                <a:path w="7174" h="8191" extrusionOk="0">
                  <a:moveTo>
                    <a:pt x="3507" y="0"/>
                  </a:moveTo>
                  <a:lnTo>
                    <a:pt x="3480" y="3961"/>
                  </a:lnTo>
                  <a:lnTo>
                    <a:pt x="81" y="1981"/>
                  </a:lnTo>
                  <a:lnTo>
                    <a:pt x="1" y="2141"/>
                  </a:lnTo>
                  <a:lnTo>
                    <a:pt x="3400" y="4095"/>
                  </a:lnTo>
                  <a:lnTo>
                    <a:pt x="1" y="6076"/>
                  </a:lnTo>
                  <a:lnTo>
                    <a:pt x="81" y="6236"/>
                  </a:lnTo>
                  <a:lnTo>
                    <a:pt x="3480" y="4256"/>
                  </a:lnTo>
                  <a:lnTo>
                    <a:pt x="3480" y="8190"/>
                  </a:lnTo>
                  <a:lnTo>
                    <a:pt x="3668" y="8190"/>
                  </a:lnTo>
                  <a:lnTo>
                    <a:pt x="3668" y="4256"/>
                  </a:lnTo>
                  <a:lnTo>
                    <a:pt x="7094" y="6236"/>
                  </a:lnTo>
                  <a:lnTo>
                    <a:pt x="7174" y="6076"/>
                  </a:lnTo>
                  <a:lnTo>
                    <a:pt x="3748" y="4095"/>
                  </a:lnTo>
                  <a:lnTo>
                    <a:pt x="7174" y="2141"/>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18"/>
            <p:cNvSpPr/>
            <p:nvPr/>
          </p:nvSpPr>
          <p:spPr>
            <a:xfrm>
              <a:off x="8550190" y="1736581"/>
              <a:ext cx="356781" cy="367424"/>
            </a:xfrm>
            <a:custGeom>
              <a:avLst/>
              <a:gdLst/>
              <a:ahLst/>
              <a:cxnLst/>
              <a:rect l="l" t="t" r="r" b="b"/>
              <a:pathLst>
                <a:path w="7174" h="7388" extrusionOk="0">
                  <a:moveTo>
                    <a:pt x="3507" y="0"/>
                  </a:moveTo>
                  <a:lnTo>
                    <a:pt x="3507" y="3158"/>
                  </a:lnTo>
                  <a:lnTo>
                    <a:pt x="81" y="1178"/>
                  </a:lnTo>
                  <a:lnTo>
                    <a:pt x="0" y="1312"/>
                  </a:lnTo>
                  <a:lnTo>
                    <a:pt x="3426" y="3292"/>
                  </a:lnTo>
                  <a:lnTo>
                    <a:pt x="0" y="5273"/>
                  </a:lnTo>
                  <a:lnTo>
                    <a:pt x="81" y="5433"/>
                  </a:lnTo>
                  <a:lnTo>
                    <a:pt x="3507" y="3453"/>
                  </a:lnTo>
                  <a:lnTo>
                    <a:pt x="3507" y="7387"/>
                  </a:lnTo>
                  <a:lnTo>
                    <a:pt x="3667" y="7387"/>
                  </a:lnTo>
                  <a:lnTo>
                    <a:pt x="3667" y="3453"/>
                  </a:lnTo>
                  <a:lnTo>
                    <a:pt x="7093" y="5407"/>
                  </a:lnTo>
                  <a:lnTo>
                    <a:pt x="7174" y="5273"/>
                  </a:lnTo>
                  <a:lnTo>
                    <a:pt x="3748" y="3292"/>
                  </a:lnTo>
                  <a:lnTo>
                    <a:pt x="5434" y="2329"/>
                  </a:lnTo>
                  <a:cubicBezTo>
                    <a:pt x="5380" y="2302"/>
                    <a:pt x="5354" y="2248"/>
                    <a:pt x="5327" y="2195"/>
                  </a:cubicBezTo>
                  <a:lnTo>
                    <a:pt x="3667" y="3158"/>
                  </a:lnTo>
                  <a:lnTo>
                    <a:pt x="3667" y="187"/>
                  </a:lnTo>
                  <a:cubicBezTo>
                    <a:pt x="3614" y="134"/>
                    <a:pt x="3560" y="80"/>
                    <a:pt x="3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18"/>
            <p:cNvSpPr/>
            <p:nvPr/>
          </p:nvSpPr>
          <p:spPr>
            <a:xfrm>
              <a:off x="6891576" y="2115948"/>
              <a:ext cx="356781" cy="407359"/>
            </a:xfrm>
            <a:custGeom>
              <a:avLst/>
              <a:gdLst/>
              <a:ahLst/>
              <a:cxnLst/>
              <a:rect l="l" t="t" r="r" b="b"/>
              <a:pathLst>
                <a:path w="7174" h="8191" extrusionOk="0">
                  <a:moveTo>
                    <a:pt x="3507" y="0"/>
                  </a:moveTo>
                  <a:lnTo>
                    <a:pt x="3507" y="3935"/>
                  </a:lnTo>
                  <a:lnTo>
                    <a:pt x="81" y="1981"/>
                  </a:lnTo>
                  <a:lnTo>
                    <a:pt x="0" y="2115"/>
                  </a:lnTo>
                  <a:lnTo>
                    <a:pt x="3426" y="4095"/>
                  </a:lnTo>
                  <a:lnTo>
                    <a:pt x="0" y="6076"/>
                  </a:lnTo>
                  <a:lnTo>
                    <a:pt x="81" y="6210"/>
                  </a:lnTo>
                  <a:lnTo>
                    <a:pt x="3507" y="4229"/>
                  </a:lnTo>
                  <a:lnTo>
                    <a:pt x="3507" y="8191"/>
                  </a:lnTo>
                  <a:lnTo>
                    <a:pt x="3667" y="8191"/>
                  </a:lnTo>
                  <a:lnTo>
                    <a:pt x="3667" y="4229"/>
                  </a:lnTo>
                  <a:lnTo>
                    <a:pt x="7093" y="6210"/>
                  </a:lnTo>
                  <a:lnTo>
                    <a:pt x="7174" y="6076"/>
                  </a:lnTo>
                  <a:lnTo>
                    <a:pt x="3748" y="4095"/>
                  </a:lnTo>
                  <a:lnTo>
                    <a:pt x="7174" y="2115"/>
                  </a:lnTo>
                  <a:lnTo>
                    <a:pt x="7093" y="1981"/>
                  </a:lnTo>
                  <a:lnTo>
                    <a:pt x="3667" y="3935"/>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18"/>
            <p:cNvSpPr/>
            <p:nvPr/>
          </p:nvSpPr>
          <p:spPr>
            <a:xfrm>
              <a:off x="7364144" y="2115948"/>
              <a:ext cx="356781" cy="407359"/>
            </a:xfrm>
            <a:custGeom>
              <a:avLst/>
              <a:gdLst/>
              <a:ahLst/>
              <a:cxnLst/>
              <a:rect l="l" t="t" r="r" b="b"/>
              <a:pathLst>
                <a:path w="7174" h="8191" extrusionOk="0">
                  <a:moveTo>
                    <a:pt x="3507" y="0"/>
                  </a:moveTo>
                  <a:lnTo>
                    <a:pt x="3507" y="3935"/>
                  </a:lnTo>
                  <a:lnTo>
                    <a:pt x="81" y="1954"/>
                  </a:lnTo>
                  <a:lnTo>
                    <a:pt x="0" y="2115"/>
                  </a:lnTo>
                  <a:lnTo>
                    <a:pt x="3426" y="4095"/>
                  </a:lnTo>
                  <a:lnTo>
                    <a:pt x="0" y="6049"/>
                  </a:lnTo>
                  <a:lnTo>
                    <a:pt x="81" y="6210"/>
                  </a:lnTo>
                  <a:lnTo>
                    <a:pt x="3507" y="4229"/>
                  </a:lnTo>
                  <a:lnTo>
                    <a:pt x="3507" y="8191"/>
                  </a:lnTo>
                  <a:lnTo>
                    <a:pt x="3667" y="8191"/>
                  </a:lnTo>
                  <a:lnTo>
                    <a:pt x="3667" y="4229"/>
                  </a:lnTo>
                  <a:lnTo>
                    <a:pt x="7093" y="6210"/>
                  </a:lnTo>
                  <a:lnTo>
                    <a:pt x="7173" y="6049"/>
                  </a:lnTo>
                  <a:lnTo>
                    <a:pt x="3774" y="4095"/>
                  </a:lnTo>
                  <a:lnTo>
                    <a:pt x="7173" y="2115"/>
                  </a:lnTo>
                  <a:lnTo>
                    <a:pt x="7093" y="1954"/>
                  </a:lnTo>
                  <a:lnTo>
                    <a:pt x="3667"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18"/>
            <p:cNvSpPr/>
            <p:nvPr/>
          </p:nvSpPr>
          <p:spPr>
            <a:xfrm>
              <a:off x="7836713" y="2115948"/>
              <a:ext cx="358124" cy="407359"/>
            </a:xfrm>
            <a:custGeom>
              <a:avLst/>
              <a:gdLst/>
              <a:ahLst/>
              <a:cxnLst/>
              <a:rect l="l" t="t" r="r" b="b"/>
              <a:pathLst>
                <a:path w="7201" h="8191" extrusionOk="0">
                  <a:moveTo>
                    <a:pt x="3506" y="0"/>
                  </a:moveTo>
                  <a:lnTo>
                    <a:pt x="3506" y="3935"/>
                  </a:lnTo>
                  <a:lnTo>
                    <a:pt x="107" y="1954"/>
                  </a:lnTo>
                  <a:lnTo>
                    <a:pt x="0" y="2115"/>
                  </a:lnTo>
                  <a:lnTo>
                    <a:pt x="3426" y="4095"/>
                  </a:lnTo>
                  <a:lnTo>
                    <a:pt x="0" y="6049"/>
                  </a:lnTo>
                  <a:lnTo>
                    <a:pt x="107" y="6210"/>
                  </a:lnTo>
                  <a:lnTo>
                    <a:pt x="3506" y="4229"/>
                  </a:lnTo>
                  <a:lnTo>
                    <a:pt x="3506" y="8191"/>
                  </a:lnTo>
                  <a:lnTo>
                    <a:pt x="3694" y="8191"/>
                  </a:lnTo>
                  <a:lnTo>
                    <a:pt x="3694" y="4229"/>
                  </a:lnTo>
                  <a:lnTo>
                    <a:pt x="7093" y="6210"/>
                  </a:lnTo>
                  <a:lnTo>
                    <a:pt x="7200" y="6049"/>
                  </a:lnTo>
                  <a:lnTo>
                    <a:pt x="3774" y="4095"/>
                  </a:lnTo>
                  <a:lnTo>
                    <a:pt x="7200" y="2115"/>
                  </a:lnTo>
                  <a:lnTo>
                    <a:pt x="7120" y="1954"/>
                  </a:lnTo>
                  <a:lnTo>
                    <a:pt x="3694"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18"/>
            <p:cNvSpPr/>
            <p:nvPr/>
          </p:nvSpPr>
          <p:spPr>
            <a:xfrm>
              <a:off x="8310574" y="2114606"/>
              <a:ext cx="356781" cy="408702"/>
            </a:xfrm>
            <a:custGeom>
              <a:avLst/>
              <a:gdLst/>
              <a:ahLst/>
              <a:cxnLst/>
              <a:rect l="l" t="t" r="r" b="b"/>
              <a:pathLst>
                <a:path w="7174" h="8218" extrusionOk="0">
                  <a:moveTo>
                    <a:pt x="3507" y="0"/>
                  </a:moveTo>
                  <a:lnTo>
                    <a:pt x="3507" y="3962"/>
                  </a:lnTo>
                  <a:lnTo>
                    <a:pt x="81" y="1981"/>
                  </a:lnTo>
                  <a:lnTo>
                    <a:pt x="1" y="2142"/>
                  </a:lnTo>
                  <a:lnTo>
                    <a:pt x="3400" y="4122"/>
                  </a:lnTo>
                  <a:lnTo>
                    <a:pt x="1" y="6076"/>
                  </a:lnTo>
                  <a:lnTo>
                    <a:pt x="81" y="6237"/>
                  </a:lnTo>
                  <a:lnTo>
                    <a:pt x="3507" y="4256"/>
                  </a:lnTo>
                  <a:lnTo>
                    <a:pt x="3507" y="8218"/>
                  </a:lnTo>
                  <a:lnTo>
                    <a:pt x="3668" y="8218"/>
                  </a:lnTo>
                  <a:lnTo>
                    <a:pt x="3668" y="4256"/>
                  </a:lnTo>
                  <a:lnTo>
                    <a:pt x="7094" y="6237"/>
                  </a:lnTo>
                  <a:lnTo>
                    <a:pt x="7174" y="6076"/>
                  </a:lnTo>
                  <a:lnTo>
                    <a:pt x="3748" y="4122"/>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18"/>
            <p:cNvSpPr/>
            <p:nvPr/>
          </p:nvSpPr>
          <p:spPr>
            <a:xfrm>
              <a:off x="8783142" y="2114606"/>
              <a:ext cx="239661" cy="408702"/>
            </a:xfrm>
            <a:custGeom>
              <a:avLst/>
              <a:gdLst/>
              <a:ahLst/>
              <a:cxnLst/>
              <a:rect l="l" t="t" r="r" b="b"/>
              <a:pathLst>
                <a:path w="4819" h="8218" extrusionOk="0">
                  <a:moveTo>
                    <a:pt x="3507" y="0"/>
                  </a:moveTo>
                  <a:lnTo>
                    <a:pt x="3507" y="3962"/>
                  </a:lnTo>
                  <a:lnTo>
                    <a:pt x="81" y="1981"/>
                  </a:lnTo>
                  <a:lnTo>
                    <a:pt x="0" y="2142"/>
                  </a:lnTo>
                  <a:lnTo>
                    <a:pt x="3426" y="4096"/>
                  </a:lnTo>
                  <a:lnTo>
                    <a:pt x="0" y="6076"/>
                  </a:lnTo>
                  <a:lnTo>
                    <a:pt x="81" y="6237"/>
                  </a:lnTo>
                  <a:lnTo>
                    <a:pt x="3507" y="4256"/>
                  </a:lnTo>
                  <a:lnTo>
                    <a:pt x="3507" y="8218"/>
                  </a:lnTo>
                  <a:lnTo>
                    <a:pt x="3667" y="8218"/>
                  </a:lnTo>
                  <a:lnTo>
                    <a:pt x="3667" y="4256"/>
                  </a:lnTo>
                  <a:lnTo>
                    <a:pt x="4818" y="4925"/>
                  </a:lnTo>
                  <a:cubicBezTo>
                    <a:pt x="4818" y="4845"/>
                    <a:pt x="4818" y="4765"/>
                    <a:pt x="4792" y="4711"/>
                  </a:cubicBezTo>
                  <a:lnTo>
                    <a:pt x="3774" y="4096"/>
                  </a:lnTo>
                  <a:lnTo>
                    <a:pt x="4604" y="3614"/>
                  </a:lnTo>
                  <a:cubicBezTo>
                    <a:pt x="4604" y="3560"/>
                    <a:pt x="4577" y="3507"/>
                    <a:pt x="4577" y="3453"/>
                  </a:cubicBezTo>
                  <a:lnTo>
                    <a:pt x="3667" y="3962"/>
                  </a:lnTo>
                  <a:lnTo>
                    <a:pt x="3667" y="295"/>
                  </a:lnTo>
                  <a:cubicBezTo>
                    <a:pt x="3641" y="188"/>
                    <a:pt x="3614" y="108"/>
                    <a:pt x="35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18"/>
            <p:cNvSpPr/>
            <p:nvPr/>
          </p:nvSpPr>
          <p:spPr>
            <a:xfrm>
              <a:off x="6773111" y="2511280"/>
              <a:ext cx="242297" cy="407359"/>
            </a:xfrm>
            <a:custGeom>
              <a:avLst/>
              <a:gdLst/>
              <a:ahLst/>
              <a:cxnLst/>
              <a:rect l="l" t="t" r="r" b="b"/>
              <a:pathLst>
                <a:path w="4872" h="8191" extrusionOk="0">
                  <a:moveTo>
                    <a:pt x="1205" y="1"/>
                  </a:moveTo>
                  <a:lnTo>
                    <a:pt x="1205" y="3935"/>
                  </a:lnTo>
                  <a:lnTo>
                    <a:pt x="0" y="3266"/>
                  </a:lnTo>
                  <a:lnTo>
                    <a:pt x="0" y="3266"/>
                  </a:lnTo>
                  <a:cubicBezTo>
                    <a:pt x="0" y="3320"/>
                    <a:pt x="27" y="3400"/>
                    <a:pt x="27" y="3480"/>
                  </a:cubicBezTo>
                  <a:lnTo>
                    <a:pt x="1098" y="4096"/>
                  </a:lnTo>
                  <a:lnTo>
                    <a:pt x="214" y="4604"/>
                  </a:lnTo>
                  <a:cubicBezTo>
                    <a:pt x="241" y="4658"/>
                    <a:pt x="241" y="4738"/>
                    <a:pt x="268" y="4792"/>
                  </a:cubicBezTo>
                  <a:lnTo>
                    <a:pt x="1205" y="4256"/>
                  </a:lnTo>
                  <a:lnTo>
                    <a:pt x="1205" y="8030"/>
                  </a:lnTo>
                  <a:cubicBezTo>
                    <a:pt x="1205" y="8084"/>
                    <a:pt x="1232" y="8137"/>
                    <a:pt x="1258" y="8191"/>
                  </a:cubicBezTo>
                  <a:lnTo>
                    <a:pt x="1365" y="8191"/>
                  </a:lnTo>
                  <a:lnTo>
                    <a:pt x="1365" y="4256"/>
                  </a:lnTo>
                  <a:lnTo>
                    <a:pt x="4791" y="6210"/>
                  </a:lnTo>
                  <a:lnTo>
                    <a:pt x="4872" y="6076"/>
                  </a:lnTo>
                  <a:lnTo>
                    <a:pt x="1446" y="4096"/>
                  </a:lnTo>
                  <a:lnTo>
                    <a:pt x="4872" y="2115"/>
                  </a:lnTo>
                  <a:lnTo>
                    <a:pt x="4791" y="1981"/>
                  </a:lnTo>
                  <a:lnTo>
                    <a:pt x="1365" y="3935"/>
                  </a:lnTo>
                  <a:lnTo>
                    <a:pt x="136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18"/>
            <p:cNvSpPr/>
            <p:nvPr/>
          </p:nvSpPr>
          <p:spPr>
            <a:xfrm>
              <a:off x="7131192" y="2511280"/>
              <a:ext cx="356781" cy="407359"/>
            </a:xfrm>
            <a:custGeom>
              <a:avLst/>
              <a:gdLst/>
              <a:ahLst/>
              <a:cxnLst/>
              <a:rect l="l" t="t" r="r" b="b"/>
              <a:pathLst>
                <a:path w="7174" h="8191" extrusionOk="0">
                  <a:moveTo>
                    <a:pt x="3507" y="1"/>
                  </a:moveTo>
                  <a:lnTo>
                    <a:pt x="3507" y="3935"/>
                  </a:lnTo>
                  <a:lnTo>
                    <a:pt x="81" y="1981"/>
                  </a:lnTo>
                  <a:lnTo>
                    <a:pt x="0" y="2115"/>
                  </a:lnTo>
                  <a:lnTo>
                    <a:pt x="3426" y="4096"/>
                  </a:lnTo>
                  <a:lnTo>
                    <a:pt x="0" y="6076"/>
                  </a:lnTo>
                  <a:lnTo>
                    <a:pt x="81" y="6210"/>
                  </a:lnTo>
                  <a:lnTo>
                    <a:pt x="3507" y="4256"/>
                  </a:lnTo>
                  <a:lnTo>
                    <a:pt x="3507" y="8191"/>
                  </a:lnTo>
                  <a:lnTo>
                    <a:pt x="3667" y="8191"/>
                  </a:lnTo>
                  <a:lnTo>
                    <a:pt x="3667" y="4256"/>
                  </a:lnTo>
                  <a:lnTo>
                    <a:pt x="7093" y="6210"/>
                  </a:lnTo>
                  <a:lnTo>
                    <a:pt x="7173" y="6076"/>
                  </a:lnTo>
                  <a:lnTo>
                    <a:pt x="3774" y="4096"/>
                  </a:lnTo>
                  <a:lnTo>
                    <a:pt x="7173" y="2115"/>
                  </a:lnTo>
                  <a:lnTo>
                    <a:pt x="7093" y="1981"/>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18"/>
            <p:cNvSpPr/>
            <p:nvPr/>
          </p:nvSpPr>
          <p:spPr>
            <a:xfrm>
              <a:off x="7603761" y="2511280"/>
              <a:ext cx="358124" cy="407359"/>
            </a:xfrm>
            <a:custGeom>
              <a:avLst/>
              <a:gdLst/>
              <a:ahLst/>
              <a:cxnLst/>
              <a:rect l="l" t="t" r="r" b="b"/>
              <a:pathLst>
                <a:path w="7201" h="8191" extrusionOk="0">
                  <a:moveTo>
                    <a:pt x="3506" y="1"/>
                  </a:moveTo>
                  <a:lnTo>
                    <a:pt x="3506" y="3935"/>
                  </a:lnTo>
                  <a:lnTo>
                    <a:pt x="80" y="1981"/>
                  </a:lnTo>
                  <a:lnTo>
                    <a:pt x="0" y="2115"/>
                  </a:lnTo>
                  <a:lnTo>
                    <a:pt x="3426" y="4096"/>
                  </a:lnTo>
                  <a:lnTo>
                    <a:pt x="0" y="6076"/>
                  </a:lnTo>
                  <a:lnTo>
                    <a:pt x="80" y="6210"/>
                  </a:lnTo>
                  <a:lnTo>
                    <a:pt x="3506" y="4230"/>
                  </a:lnTo>
                  <a:lnTo>
                    <a:pt x="3506" y="8191"/>
                  </a:lnTo>
                  <a:lnTo>
                    <a:pt x="3694" y="8191"/>
                  </a:lnTo>
                  <a:lnTo>
                    <a:pt x="3694" y="4230"/>
                  </a:lnTo>
                  <a:lnTo>
                    <a:pt x="7093" y="6210"/>
                  </a:lnTo>
                  <a:lnTo>
                    <a:pt x="7200" y="6076"/>
                  </a:lnTo>
                  <a:lnTo>
                    <a:pt x="3774" y="4096"/>
                  </a:lnTo>
                  <a:lnTo>
                    <a:pt x="7200" y="2115"/>
                  </a:lnTo>
                  <a:lnTo>
                    <a:pt x="7093" y="1981"/>
                  </a:lnTo>
                  <a:lnTo>
                    <a:pt x="3694" y="3935"/>
                  </a:lnTo>
                  <a:lnTo>
                    <a:pt x="369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18"/>
            <p:cNvSpPr/>
            <p:nvPr/>
          </p:nvSpPr>
          <p:spPr>
            <a:xfrm>
              <a:off x="8077622" y="2511280"/>
              <a:ext cx="356781" cy="407359"/>
            </a:xfrm>
            <a:custGeom>
              <a:avLst/>
              <a:gdLst/>
              <a:ahLst/>
              <a:cxnLst/>
              <a:rect l="l" t="t" r="r" b="b"/>
              <a:pathLst>
                <a:path w="7174" h="8191" extrusionOk="0">
                  <a:moveTo>
                    <a:pt x="3507" y="1"/>
                  </a:moveTo>
                  <a:lnTo>
                    <a:pt x="3507" y="3935"/>
                  </a:lnTo>
                  <a:lnTo>
                    <a:pt x="81" y="1955"/>
                  </a:lnTo>
                  <a:lnTo>
                    <a:pt x="1" y="2115"/>
                  </a:lnTo>
                  <a:lnTo>
                    <a:pt x="3400" y="4096"/>
                  </a:lnTo>
                  <a:lnTo>
                    <a:pt x="1" y="6050"/>
                  </a:lnTo>
                  <a:lnTo>
                    <a:pt x="81" y="6210"/>
                  </a:lnTo>
                  <a:lnTo>
                    <a:pt x="3507" y="4230"/>
                  </a:lnTo>
                  <a:lnTo>
                    <a:pt x="3480" y="8191"/>
                  </a:lnTo>
                  <a:lnTo>
                    <a:pt x="3668" y="8191"/>
                  </a:lnTo>
                  <a:lnTo>
                    <a:pt x="3668" y="4230"/>
                  </a:lnTo>
                  <a:lnTo>
                    <a:pt x="7094" y="6210"/>
                  </a:lnTo>
                  <a:lnTo>
                    <a:pt x="7174" y="6050"/>
                  </a:lnTo>
                  <a:lnTo>
                    <a:pt x="3748" y="4096"/>
                  </a:lnTo>
                  <a:lnTo>
                    <a:pt x="7174" y="2115"/>
                  </a:lnTo>
                  <a:lnTo>
                    <a:pt x="7094" y="1955"/>
                  </a:lnTo>
                  <a:lnTo>
                    <a:pt x="3668" y="3935"/>
                  </a:lnTo>
                  <a:lnTo>
                    <a:pt x="366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18"/>
            <p:cNvSpPr/>
            <p:nvPr/>
          </p:nvSpPr>
          <p:spPr>
            <a:xfrm>
              <a:off x="8550190" y="2511280"/>
              <a:ext cx="356781" cy="407359"/>
            </a:xfrm>
            <a:custGeom>
              <a:avLst/>
              <a:gdLst/>
              <a:ahLst/>
              <a:cxnLst/>
              <a:rect l="l" t="t" r="r" b="b"/>
              <a:pathLst>
                <a:path w="7174" h="8191" extrusionOk="0">
                  <a:moveTo>
                    <a:pt x="3507" y="1"/>
                  </a:moveTo>
                  <a:lnTo>
                    <a:pt x="3507" y="3935"/>
                  </a:lnTo>
                  <a:lnTo>
                    <a:pt x="81" y="1955"/>
                  </a:lnTo>
                  <a:lnTo>
                    <a:pt x="0" y="2115"/>
                  </a:lnTo>
                  <a:lnTo>
                    <a:pt x="3426" y="4096"/>
                  </a:lnTo>
                  <a:lnTo>
                    <a:pt x="0" y="6050"/>
                  </a:lnTo>
                  <a:lnTo>
                    <a:pt x="81" y="6210"/>
                  </a:lnTo>
                  <a:lnTo>
                    <a:pt x="3507" y="4230"/>
                  </a:lnTo>
                  <a:lnTo>
                    <a:pt x="3507" y="8191"/>
                  </a:lnTo>
                  <a:lnTo>
                    <a:pt x="3667" y="8191"/>
                  </a:lnTo>
                  <a:lnTo>
                    <a:pt x="3667" y="4230"/>
                  </a:lnTo>
                  <a:lnTo>
                    <a:pt x="7093" y="6210"/>
                  </a:lnTo>
                  <a:lnTo>
                    <a:pt x="7174" y="6050"/>
                  </a:lnTo>
                  <a:lnTo>
                    <a:pt x="3748" y="4096"/>
                  </a:lnTo>
                  <a:lnTo>
                    <a:pt x="7174" y="2115"/>
                  </a:lnTo>
                  <a:lnTo>
                    <a:pt x="7093" y="1955"/>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18"/>
            <p:cNvSpPr/>
            <p:nvPr/>
          </p:nvSpPr>
          <p:spPr>
            <a:xfrm>
              <a:off x="6891576" y="2934613"/>
              <a:ext cx="356781" cy="363445"/>
            </a:xfrm>
            <a:custGeom>
              <a:avLst/>
              <a:gdLst/>
              <a:ahLst/>
              <a:cxnLst/>
              <a:rect l="l" t="t" r="r" b="b"/>
              <a:pathLst>
                <a:path w="7174" h="7308" extrusionOk="0">
                  <a:moveTo>
                    <a:pt x="3507" y="0"/>
                  </a:moveTo>
                  <a:lnTo>
                    <a:pt x="3507" y="3961"/>
                  </a:lnTo>
                  <a:lnTo>
                    <a:pt x="81" y="1981"/>
                  </a:lnTo>
                  <a:lnTo>
                    <a:pt x="0" y="2141"/>
                  </a:lnTo>
                  <a:lnTo>
                    <a:pt x="3426" y="4095"/>
                  </a:lnTo>
                  <a:lnTo>
                    <a:pt x="1767" y="5059"/>
                  </a:lnTo>
                  <a:cubicBezTo>
                    <a:pt x="1821" y="5086"/>
                    <a:pt x="1847" y="5139"/>
                    <a:pt x="1874" y="5193"/>
                  </a:cubicBezTo>
                  <a:lnTo>
                    <a:pt x="3507" y="4256"/>
                  </a:lnTo>
                  <a:lnTo>
                    <a:pt x="3507" y="7120"/>
                  </a:lnTo>
                  <a:cubicBezTo>
                    <a:pt x="3560" y="7200"/>
                    <a:pt x="3614" y="7254"/>
                    <a:pt x="3667" y="7307"/>
                  </a:cubicBezTo>
                  <a:lnTo>
                    <a:pt x="3667" y="4256"/>
                  </a:lnTo>
                  <a:lnTo>
                    <a:pt x="7093" y="6236"/>
                  </a:lnTo>
                  <a:lnTo>
                    <a:pt x="7174" y="6076"/>
                  </a:lnTo>
                  <a:lnTo>
                    <a:pt x="3748" y="4095"/>
                  </a:lnTo>
                  <a:lnTo>
                    <a:pt x="7174"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18"/>
            <p:cNvSpPr/>
            <p:nvPr/>
          </p:nvSpPr>
          <p:spPr>
            <a:xfrm>
              <a:off x="7364144" y="2934613"/>
              <a:ext cx="356781" cy="407359"/>
            </a:xfrm>
            <a:custGeom>
              <a:avLst/>
              <a:gdLst/>
              <a:ahLst/>
              <a:cxnLst/>
              <a:rect l="l" t="t" r="r" b="b"/>
              <a:pathLst>
                <a:path w="7174" h="8191" extrusionOk="0">
                  <a:moveTo>
                    <a:pt x="3507" y="0"/>
                  </a:moveTo>
                  <a:lnTo>
                    <a:pt x="3507" y="3961"/>
                  </a:lnTo>
                  <a:lnTo>
                    <a:pt x="81" y="1981"/>
                  </a:lnTo>
                  <a:lnTo>
                    <a:pt x="0" y="2141"/>
                  </a:lnTo>
                  <a:lnTo>
                    <a:pt x="3426" y="4095"/>
                  </a:lnTo>
                  <a:lnTo>
                    <a:pt x="0" y="6076"/>
                  </a:lnTo>
                  <a:lnTo>
                    <a:pt x="81" y="6236"/>
                  </a:lnTo>
                  <a:lnTo>
                    <a:pt x="3507" y="4256"/>
                  </a:lnTo>
                  <a:lnTo>
                    <a:pt x="3507" y="8190"/>
                  </a:lnTo>
                  <a:lnTo>
                    <a:pt x="3667" y="8190"/>
                  </a:lnTo>
                  <a:lnTo>
                    <a:pt x="3667" y="4256"/>
                  </a:lnTo>
                  <a:lnTo>
                    <a:pt x="7093" y="6236"/>
                  </a:lnTo>
                  <a:lnTo>
                    <a:pt x="7173" y="6076"/>
                  </a:lnTo>
                  <a:lnTo>
                    <a:pt x="3774" y="4095"/>
                  </a:lnTo>
                  <a:lnTo>
                    <a:pt x="7173" y="2141"/>
                  </a:lnTo>
                  <a:lnTo>
                    <a:pt x="7093" y="1981"/>
                  </a:lnTo>
                  <a:lnTo>
                    <a:pt x="3667" y="3961"/>
                  </a:lnTo>
                  <a:lnTo>
                    <a:pt x="3667"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18"/>
            <p:cNvSpPr/>
            <p:nvPr/>
          </p:nvSpPr>
          <p:spPr>
            <a:xfrm>
              <a:off x="7836713" y="2934613"/>
              <a:ext cx="358124" cy="407359"/>
            </a:xfrm>
            <a:custGeom>
              <a:avLst/>
              <a:gdLst/>
              <a:ahLst/>
              <a:cxnLst/>
              <a:rect l="l" t="t" r="r" b="b"/>
              <a:pathLst>
                <a:path w="7201" h="8191" extrusionOk="0">
                  <a:moveTo>
                    <a:pt x="3506" y="0"/>
                  </a:moveTo>
                  <a:lnTo>
                    <a:pt x="3506" y="3961"/>
                  </a:lnTo>
                  <a:lnTo>
                    <a:pt x="107" y="1981"/>
                  </a:lnTo>
                  <a:lnTo>
                    <a:pt x="0" y="2115"/>
                  </a:lnTo>
                  <a:lnTo>
                    <a:pt x="3426" y="4095"/>
                  </a:lnTo>
                  <a:lnTo>
                    <a:pt x="0" y="6076"/>
                  </a:lnTo>
                  <a:lnTo>
                    <a:pt x="107" y="6236"/>
                  </a:lnTo>
                  <a:lnTo>
                    <a:pt x="3506" y="4256"/>
                  </a:lnTo>
                  <a:lnTo>
                    <a:pt x="3506" y="8190"/>
                  </a:lnTo>
                  <a:lnTo>
                    <a:pt x="3694" y="8190"/>
                  </a:lnTo>
                  <a:lnTo>
                    <a:pt x="3694" y="4256"/>
                  </a:lnTo>
                  <a:lnTo>
                    <a:pt x="7093" y="6236"/>
                  </a:lnTo>
                  <a:lnTo>
                    <a:pt x="7200" y="6076"/>
                  </a:lnTo>
                  <a:lnTo>
                    <a:pt x="3774" y="4095"/>
                  </a:lnTo>
                  <a:lnTo>
                    <a:pt x="7200" y="2115"/>
                  </a:lnTo>
                  <a:lnTo>
                    <a:pt x="7120"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18"/>
            <p:cNvSpPr/>
            <p:nvPr/>
          </p:nvSpPr>
          <p:spPr>
            <a:xfrm>
              <a:off x="8310574" y="2934613"/>
              <a:ext cx="356781" cy="407359"/>
            </a:xfrm>
            <a:custGeom>
              <a:avLst/>
              <a:gdLst/>
              <a:ahLst/>
              <a:cxnLst/>
              <a:rect l="l" t="t" r="r" b="b"/>
              <a:pathLst>
                <a:path w="7174" h="8191" extrusionOk="0">
                  <a:moveTo>
                    <a:pt x="3507" y="0"/>
                  </a:moveTo>
                  <a:lnTo>
                    <a:pt x="3507" y="3961"/>
                  </a:lnTo>
                  <a:lnTo>
                    <a:pt x="81" y="1981"/>
                  </a:lnTo>
                  <a:lnTo>
                    <a:pt x="1" y="2115"/>
                  </a:lnTo>
                  <a:lnTo>
                    <a:pt x="3400" y="4095"/>
                  </a:lnTo>
                  <a:lnTo>
                    <a:pt x="1" y="6076"/>
                  </a:lnTo>
                  <a:lnTo>
                    <a:pt x="81" y="6210"/>
                  </a:lnTo>
                  <a:lnTo>
                    <a:pt x="3507" y="4256"/>
                  </a:lnTo>
                  <a:lnTo>
                    <a:pt x="3507" y="8190"/>
                  </a:lnTo>
                  <a:lnTo>
                    <a:pt x="3668" y="8190"/>
                  </a:lnTo>
                  <a:lnTo>
                    <a:pt x="3668" y="4256"/>
                  </a:lnTo>
                  <a:lnTo>
                    <a:pt x="7094" y="6210"/>
                  </a:lnTo>
                  <a:lnTo>
                    <a:pt x="7174" y="6076"/>
                  </a:lnTo>
                  <a:lnTo>
                    <a:pt x="3748" y="4095"/>
                  </a:lnTo>
                  <a:lnTo>
                    <a:pt x="7174" y="2115"/>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18"/>
            <p:cNvSpPr/>
            <p:nvPr/>
          </p:nvSpPr>
          <p:spPr>
            <a:xfrm>
              <a:off x="8783142" y="3033085"/>
              <a:ext cx="97227" cy="61270"/>
            </a:xfrm>
            <a:custGeom>
              <a:avLst/>
              <a:gdLst/>
              <a:ahLst/>
              <a:cxnLst/>
              <a:rect l="l" t="t" r="r" b="b"/>
              <a:pathLst>
                <a:path w="1955" h="1232" extrusionOk="0">
                  <a:moveTo>
                    <a:pt x="81" y="1"/>
                  </a:moveTo>
                  <a:lnTo>
                    <a:pt x="0" y="135"/>
                  </a:lnTo>
                  <a:lnTo>
                    <a:pt x="1874" y="1232"/>
                  </a:lnTo>
                  <a:cubicBezTo>
                    <a:pt x="1901" y="1178"/>
                    <a:pt x="1928" y="1125"/>
                    <a:pt x="1954" y="1071"/>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18"/>
            <p:cNvSpPr/>
            <p:nvPr/>
          </p:nvSpPr>
          <p:spPr>
            <a:xfrm>
              <a:off x="7345494" y="3428467"/>
              <a:ext cx="142484" cy="85242"/>
            </a:xfrm>
            <a:custGeom>
              <a:avLst/>
              <a:gdLst/>
              <a:ahLst/>
              <a:cxnLst/>
              <a:rect l="l" t="t" r="r" b="b"/>
              <a:pathLst>
                <a:path w="2865" h="1714" extrusionOk="0">
                  <a:moveTo>
                    <a:pt x="2784" y="0"/>
                  </a:moveTo>
                  <a:lnTo>
                    <a:pt x="1" y="1606"/>
                  </a:lnTo>
                  <a:cubicBezTo>
                    <a:pt x="54" y="1660"/>
                    <a:pt x="108" y="1686"/>
                    <a:pt x="161" y="1713"/>
                  </a:cubicBezTo>
                  <a:lnTo>
                    <a:pt x="2864" y="161"/>
                  </a:lnTo>
                  <a:lnTo>
                    <a:pt x="278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18"/>
            <p:cNvSpPr/>
            <p:nvPr/>
          </p:nvSpPr>
          <p:spPr>
            <a:xfrm>
              <a:off x="7305558" y="3329945"/>
              <a:ext cx="8057" cy="161133"/>
            </a:xfrm>
            <a:custGeom>
              <a:avLst/>
              <a:gdLst/>
              <a:ahLst/>
              <a:cxnLst/>
              <a:rect l="l" t="t" r="r" b="b"/>
              <a:pathLst>
                <a:path w="162" h="3240" extrusionOk="0">
                  <a:moveTo>
                    <a:pt x="1" y="0"/>
                  </a:moveTo>
                  <a:lnTo>
                    <a:pt x="1" y="3132"/>
                  </a:lnTo>
                  <a:cubicBezTo>
                    <a:pt x="54" y="3159"/>
                    <a:pt x="108" y="3212"/>
                    <a:pt x="161" y="3239"/>
                  </a:cubicBez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18"/>
            <p:cNvSpPr/>
            <p:nvPr/>
          </p:nvSpPr>
          <p:spPr>
            <a:xfrm>
              <a:off x="7603761" y="3329945"/>
              <a:ext cx="358124" cy="316846"/>
            </a:xfrm>
            <a:custGeom>
              <a:avLst/>
              <a:gdLst/>
              <a:ahLst/>
              <a:cxnLst/>
              <a:rect l="l" t="t" r="r" b="b"/>
              <a:pathLst>
                <a:path w="7201" h="6371" extrusionOk="0">
                  <a:moveTo>
                    <a:pt x="3506" y="0"/>
                  </a:moveTo>
                  <a:lnTo>
                    <a:pt x="3506" y="3962"/>
                  </a:lnTo>
                  <a:lnTo>
                    <a:pt x="80" y="1981"/>
                  </a:lnTo>
                  <a:lnTo>
                    <a:pt x="0" y="2142"/>
                  </a:lnTo>
                  <a:lnTo>
                    <a:pt x="3426" y="4096"/>
                  </a:lnTo>
                  <a:lnTo>
                    <a:pt x="455" y="5835"/>
                  </a:lnTo>
                  <a:cubicBezTo>
                    <a:pt x="535" y="5835"/>
                    <a:pt x="616" y="5862"/>
                    <a:pt x="696" y="5889"/>
                  </a:cubicBezTo>
                  <a:lnTo>
                    <a:pt x="3506" y="4256"/>
                  </a:lnTo>
                  <a:lnTo>
                    <a:pt x="3506" y="6371"/>
                  </a:lnTo>
                  <a:lnTo>
                    <a:pt x="3694" y="6371"/>
                  </a:lnTo>
                  <a:lnTo>
                    <a:pt x="3694" y="4256"/>
                  </a:lnTo>
                  <a:lnTo>
                    <a:pt x="7093" y="6237"/>
                  </a:lnTo>
                  <a:lnTo>
                    <a:pt x="7200" y="6076"/>
                  </a:lnTo>
                  <a:lnTo>
                    <a:pt x="3774" y="4096"/>
                  </a:lnTo>
                  <a:lnTo>
                    <a:pt x="7200" y="2142"/>
                  </a:lnTo>
                  <a:lnTo>
                    <a:pt x="7093" y="1981"/>
                  </a:lnTo>
                  <a:lnTo>
                    <a:pt x="3694" y="3962"/>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18"/>
            <p:cNvSpPr/>
            <p:nvPr/>
          </p:nvSpPr>
          <p:spPr>
            <a:xfrm>
              <a:off x="8077622" y="3329945"/>
              <a:ext cx="356781" cy="307546"/>
            </a:xfrm>
            <a:custGeom>
              <a:avLst/>
              <a:gdLst/>
              <a:ahLst/>
              <a:cxnLst/>
              <a:rect l="l" t="t" r="r" b="b"/>
              <a:pathLst>
                <a:path w="7174" h="6184" extrusionOk="0">
                  <a:moveTo>
                    <a:pt x="3507" y="0"/>
                  </a:moveTo>
                  <a:lnTo>
                    <a:pt x="3480" y="3962"/>
                  </a:lnTo>
                  <a:lnTo>
                    <a:pt x="81" y="1981"/>
                  </a:lnTo>
                  <a:lnTo>
                    <a:pt x="1" y="2142"/>
                  </a:lnTo>
                  <a:lnTo>
                    <a:pt x="3400" y="4096"/>
                  </a:lnTo>
                  <a:lnTo>
                    <a:pt x="1" y="6076"/>
                  </a:lnTo>
                  <a:lnTo>
                    <a:pt x="54" y="6183"/>
                  </a:lnTo>
                  <a:lnTo>
                    <a:pt x="161" y="6183"/>
                  </a:lnTo>
                  <a:lnTo>
                    <a:pt x="3480" y="4256"/>
                  </a:lnTo>
                  <a:lnTo>
                    <a:pt x="3480" y="5354"/>
                  </a:lnTo>
                  <a:cubicBezTo>
                    <a:pt x="3560" y="5327"/>
                    <a:pt x="3614" y="5327"/>
                    <a:pt x="3668" y="5300"/>
                  </a:cubicBezTo>
                  <a:lnTo>
                    <a:pt x="3668" y="4256"/>
                  </a:lnTo>
                  <a:lnTo>
                    <a:pt x="4765" y="4899"/>
                  </a:lnTo>
                  <a:cubicBezTo>
                    <a:pt x="4845" y="4872"/>
                    <a:pt x="4899" y="4845"/>
                    <a:pt x="4979" y="4818"/>
                  </a:cubicBezTo>
                  <a:lnTo>
                    <a:pt x="3748" y="4096"/>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18"/>
            <p:cNvSpPr/>
            <p:nvPr/>
          </p:nvSpPr>
          <p:spPr>
            <a:xfrm>
              <a:off x="8550190" y="3428467"/>
              <a:ext cx="16014" cy="12035"/>
            </a:xfrm>
            <a:custGeom>
              <a:avLst/>
              <a:gdLst/>
              <a:ahLst/>
              <a:cxnLst/>
              <a:rect l="l" t="t" r="r" b="b"/>
              <a:pathLst>
                <a:path w="322" h="242" extrusionOk="0">
                  <a:moveTo>
                    <a:pt x="81" y="0"/>
                  </a:moveTo>
                  <a:lnTo>
                    <a:pt x="0" y="134"/>
                  </a:lnTo>
                  <a:lnTo>
                    <a:pt x="161" y="241"/>
                  </a:lnTo>
                  <a:cubicBezTo>
                    <a:pt x="215" y="214"/>
                    <a:pt x="268" y="161"/>
                    <a:pt x="322" y="134"/>
                  </a:cubicBezTo>
                  <a:lnTo>
                    <a:pt x="8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0" name="Google Shape;400;p18"/>
          <p:cNvSpPr txBox="1">
            <a:spLocks noGrp="1"/>
          </p:cNvSpPr>
          <p:nvPr>
            <p:ph type="title"/>
          </p:nvPr>
        </p:nvSpPr>
        <p:spPr>
          <a:xfrm>
            <a:off x="1569450" y="1152050"/>
            <a:ext cx="6005100" cy="1516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3600">
                <a:solidFill>
                  <a:schemeClr val="accent2"/>
                </a:solidFill>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401" name="Google Shape;401;p18"/>
          <p:cNvSpPr txBox="1">
            <a:spLocks noGrp="1"/>
          </p:cNvSpPr>
          <p:nvPr>
            <p:ph type="subTitle" idx="1"/>
          </p:nvPr>
        </p:nvSpPr>
        <p:spPr>
          <a:xfrm>
            <a:off x="1569450" y="2756350"/>
            <a:ext cx="60051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a:solidFill>
                  <a:schemeClr val="accent2"/>
                </a:solidFill>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1">
  <p:cSld name="CUSTOM_11">
    <p:spTree>
      <p:nvGrpSpPr>
        <p:cNvPr id="1" name="Shape 633"/>
        <p:cNvGrpSpPr/>
        <p:nvPr/>
      </p:nvGrpSpPr>
      <p:grpSpPr>
        <a:xfrm>
          <a:off x="0" y="0"/>
          <a:ext cx="0" cy="0"/>
          <a:chOff x="0" y="0"/>
          <a:chExt cx="0" cy="0"/>
        </a:xfrm>
      </p:grpSpPr>
      <p:sp>
        <p:nvSpPr>
          <p:cNvPr id="634" name="Google Shape;634;p26"/>
          <p:cNvSpPr/>
          <p:nvPr/>
        </p:nvSpPr>
        <p:spPr>
          <a:xfrm rot="-8234214" flipH="1">
            <a:off x="6462164" y="-167221"/>
            <a:ext cx="4162685" cy="2560997"/>
          </a:xfrm>
          <a:custGeom>
            <a:avLst/>
            <a:gdLst/>
            <a:ahLst/>
            <a:cxnLst/>
            <a:rect l="l" t="t" r="r" b="b"/>
            <a:pathLst>
              <a:path w="59643" h="36694" extrusionOk="0">
                <a:moveTo>
                  <a:pt x="6271" y="15779"/>
                </a:moveTo>
                <a:cubicBezTo>
                  <a:pt x="9374" y="14178"/>
                  <a:pt x="17513" y="18347"/>
                  <a:pt x="23150" y="11676"/>
                </a:cubicBezTo>
                <a:cubicBezTo>
                  <a:pt x="28787" y="5004"/>
                  <a:pt x="30455" y="1"/>
                  <a:pt x="37327" y="2302"/>
                </a:cubicBezTo>
                <a:cubicBezTo>
                  <a:pt x="44198" y="4571"/>
                  <a:pt x="43064" y="13410"/>
                  <a:pt x="47601" y="15779"/>
                </a:cubicBezTo>
                <a:cubicBezTo>
                  <a:pt x="52104" y="18147"/>
                  <a:pt x="59643" y="31690"/>
                  <a:pt x="43364" y="34192"/>
                </a:cubicBezTo>
                <a:cubicBezTo>
                  <a:pt x="27120" y="36694"/>
                  <a:pt x="10441" y="33158"/>
                  <a:pt x="5204" y="27520"/>
                </a:cubicBezTo>
                <a:cubicBezTo>
                  <a:pt x="0" y="21883"/>
                  <a:pt x="3136" y="17380"/>
                  <a:pt x="6271" y="1577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26"/>
          <p:cNvSpPr/>
          <p:nvPr/>
        </p:nvSpPr>
        <p:spPr>
          <a:xfrm rot="672094">
            <a:off x="-1833836" y="1849763"/>
            <a:ext cx="4680680" cy="4251900"/>
          </a:xfrm>
          <a:custGeom>
            <a:avLst/>
            <a:gdLst/>
            <a:ahLst/>
            <a:cxnLst/>
            <a:rect l="l" t="t" r="r" b="b"/>
            <a:pathLst>
              <a:path w="65181" h="59210" extrusionOk="0">
                <a:moveTo>
                  <a:pt x="23617" y="9808"/>
                </a:moveTo>
                <a:cubicBezTo>
                  <a:pt x="25785" y="15712"/>
                  <a:pt x="27153" y="21883"/>
                  <a:pt x="35092" y="17079"/>
                </a:cubicBezTo>
                <a:cubicBezTo>
                  <a:pt x="42998" y="12309"/>
                  <a:pt x="55740" y="12376"/>
                  <a:pt x="59276" y="17546"/>
                </a:cubicBezTo>
                <a:cubicBezTo>
                  <a:pt x="62812" y="22717"/>
                  <a:pt x="56140" y="30055"/>
                  <a:pt x="55940" y="36393"/>
                </a:cubicBezTo>
                <a:cubicBezTo>
                  <a:pt x="55740" y="42731"/>
                  <a:pt x="65180" y="49603"/>
                  <a:pt x="57741" y="54406"/>
                </a:cubicBezTo>
                <a:cubicBezTo>
                  <a:pt x="50303" y="59210"/>
                  <a:pt x="31556" y="57108"/>
                  <a:pt x="33224" y="47535"/>
                </a:cubicBezTo>
                <a:cubicBezTo>
                  <a:pt x="34892" y="37928"/>
                  <a:pt x="25719" y="35026"/>
                  <a:pt x="17579" y="31256"/>
                </a:cubicBezTo>
                <a:cubicBezTo>
                  <a:pt x="9440" y="27520"/>
                  <a:pt x="0" y="13744"/>
                  <a:pt x="7706" y="6872"/>
                </a:cubicBezTo>
                <a:cubicBezTo>
                  <a:pt x="15411" y="1"/>
                  <a:pt x="21449" y="3870"/>
                  <a:pt x="23617" y="980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26"/>
          <p:cNvSpPr/>
          <p:nvPr/>
        </p:nvSpPr>
        <p:spPr>
          <a:xfrm>
            <a:off x="8042975" y="3533675"/>
            <a:ext cx="775608" cy="1012954"/>
          </a:xfrm>
          <a:custGeom>
            <a:avLst/>
            <a:gdLst/>
            <a:ahLst/>
            <a:cxnLst/>
            <a:rect l="l" t="t" r="r" b="b"/>
            <a:pathLst>
              <a:path w="17277" h="22564" extrusionOk="0">
                <a:moveTo>
                  <a:pt x="9074" y="0"/>
                </a:moveTo>
                <a:cubicBezTo>
                  <a:pt x="8555" y="0"/>
                  <a:pt x="8010" y="60"/>
                  <a:pt x="7441" y="188"/>
                </a:cubicBezTo>
                <a:cubicBezTo>
                  <a:pt x="2543" y="1285"/>
                  <a:pt x="1" y="6692"/>
                  <a:pt x="54" y="12607"/>
                </a:cubicBezTo>
                <a:cubicBezTo>
                  <a:pt x="134" y="18683"/>
                  <a:pt x="3989" y="22189"/>
                  <a:pt x="8592" y="22564"/>
                </a:cubicBezTo>
                <a:cubicBezTo>
                  <a:pt x="14641" y="22082"/>
                  <a:pt x="16354" y="18388"/>
                  <a:pt x="16836" y="12312"/>
                </a:cubicBezTo>
                <a:cubicBezTo>
                  <a:pt x="17276" y="6737"/>
                  <a:pt x="14567" y="0"/>
                  <a:pt x="9074" y="0"/>
                </a:cubicBezTo>
                <a:close/>
              </a:path>
            </a:pathLst>
          </a:custGeom>
          <a:solidFill>
            <a:srgbClr val="A0A2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26"/>
          <p:cNvSpPr txBox="1">
            <a:spLocks noGrp="1"/>
          </p:cNvSpPr>
          <p:nvPr>
            <p:ph type="title"/>
          </p:nvPr>
        </p:nvSpPr>
        <p:spPr>
          <a:xfrm>
            <a:off x="713250" y="523025"/>
            <a:ext cx="7717500" cy="541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a:solidFill>
                  <a:schemeClr val="accent2"/>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1">
  <p:cSld name="CUSTOM_6">
    <p:spTree>
      <p:nvGrpSpPr>
        <p:cNvPr id="1" name="Shape 740"/>
        <p:cNvGrpSpPr/>
        <p:nvPr/>
      </p:nvGrpSpPr>
      <p:grpSpPr>
        <a:xfrm>
          <a:off x="0" y="0"/>
          <a:ext cx="0" cy="0"/>
          <a:chOff x="0" y="0"/>
          <a:chExt cx="0" cy="0"/>
        </a:xfrm>
      </p:grpSpPr>
      <p:sp>
        <p:nvSpPr>
          <p:cNvPr id="741" name="Google Shape;741;p34"/>
          <p:cNvSpPr/>
          <p:nvPr/>
        </p:nvSpPr>
        <p:spPr>
          <a:xfrm rot="-2187687">
            <a:off x="6997415" y="2824325"/>
            <a:ext cx="1938838" cy="3305612"/>
          </a:xfrm>
          <a:custGeom>
            <a:avLst/>
            <a:gdLst/>
            <a:ahLst/>
            <a:cxnLst/>
            <a:rect l="l" t="t" r="r" b="b"/>
            <a:pathLst>
              <a:path w="19210" h="32752" extrusionOk="0">
                <a:moveTo>
                  <a:pt x="14053" y="490"/>
                </a:moveTo>
                <a:lnTo>
                  <a:pt x="14053" y="490"/>
                </a:lnTo>
                <a:cubicBezTo>
                  <a:pt x="14026" y="597"/>
                  <a:pt x="13999" y="758"/>
                  <a:pt x="13972" y="918"/>
                </a:cubicBezTo>
                <a:cubicBezTo>
                  <a:pt x="13972" y="865"/>
                  <a:pt x="13972" y="838"/>
                  <a:pt x="13946" y="838"/>
                </a:cubicBezTo>
                <a:cubicBezTo>
                  <a:pt x="13972" y="731"/>
                  <a:pt x="14026" y="597"/>
                  <a:pt x="14053" y="490"/>
                </a:cubicBezTo>
                <a:close/>
                <a:moveTo>
                  <a:pt x="13651" y="1560"/>
                </a:moveTo>
                <a:lnTo>
                  <a:pt x="13651" y="1560"/>
                </a:lnTo>
                <a:cubicBezTo>
                  <a:pt x="13276" y="3862"/>
                  <a:pt x="12045" y="5923"/>
                  <a:pt x="11189" y="8038"/>
                </a:cubicBezTo>
                <a:cubicBezTo>
                  <a:pt x="10522" y="9665"/>
                  <a:pt x="10466" y="11531"/>
                  <a:pt x="10493" y="13318"/>
                </a:cubicBezTo>
                <a:lnTo>
                  <a:pt x="10493" y="13318"/>
                </a:lnTo>
                <a:cubicBezTo>
                  <a:pt x="10490" y="13217"/>
                  <a:pt x="10464" y="13118"/>
                  <a:pt x="10439" y="13043"/>
                </a:cubicBezTo>
                <a:cubicBezTo>
                  <a:pt x="10091" y="10634"/>
                  <a:pt x="9904" y="8412"/>
                  <a:pt x="11001" y="6191"/>
                </a:cubicBezTo>
                <a:cubicBezTo>
                  <a:pt x="11724" y="4772"/>
                  <a:pt x="12714" y="3541"/>
                  <a:pt x="13410" y="2123"/>
                </a:cubicBezTo>
                <a:cubicBezTo>
                  <a:pt x="13491" y="1935"/>
                  <a:pt x="13571" y="1748"/>
                  <a:pt x="13651" y="1560"/>
                </a:cubicBezTo>
                <a:close/>
                <a:moveTo>
                  <a:pt x="13972" y="945"/>
                </a:moveTo>
                <a:lnTo>
                  <a:pt x="13972" y="945"/>
                </a:lnTo>
                <a:cubicBezTo>
                  <a:pt x="13972" y="1079"/>
                  <a:pt x="13946" y="1212"/>
                  <a:pt x="13946" y="1346"/>
                </a:cubicBezTo>
                <a:cubicBezTo>
                  <a:pt x="13946" y="2524"/>
                  <a:pt x="13758" y="3702"/>
                  <a:pt x="13517" y="4853"/>
                </a:cubicBezTo>
                <a:cubicBezTo>
                  <a:pt x="12821" y="7877"/>
                  <a:pt x="11376" y="10580"/>
                  <a:pt x="10760" y="13605"/>
                </a:cubicBezTo>
                <a:cubicBezTo>
                  <a:pt x="10787" y="11357"/>
                  <a:pt x="10921" y="9189"/>
                  <a:pt x="11858" y="7074"/>
                </a:cubicBezTo>
                <a:cubicBezTo>
                  <a:pt x="12741" y="5094"/>
                  <a:pt x="13785" y="3140"/>
                  <a:pt x="13972" y="945"/>
                </a:cubicBezTo>
                <a:close/>
                <a:moveTo>
                  <a:pt x="5002" y="14350"/>
                </a:moveTo>
                <a:cubicBezTo>
                  <a:pt x="5585" y="14350"/>
                  <a:pt x="6085" y="14646"/>
                  <a:pt x="6746" y="15104"/>
                </a:cubicBezTo>
                <a:cubicBezTo>
                  <a:pt x="6879" y="15184"/>
                  <a:pt x="7013" y="15264"/>
                  <a:pt x="7147" y="15372"/>
                </a:cubicBezTo>
                <a:cubicBezTo>
                  <a:pt x="6694" y="15252"/>
                  <a:pt x="6232" y="15200"/>
                  <a:pt x="5767" y="15200"/>
                </a:cubicBezTo>
                <a:cubicBezTo>
                  <a:pt x="4364" y="15200"/>
                  <a:pt x="2927" y="15672"/>
                  <a:pt x="1580" y="16174"/>
                </a:cubicBezTo>
                <a:cubicBezTo>
                  <a:pt x="2329" y="15666"/>
                  <a:pt x="3025" y="15077"/>
                  <a:pt x="3855" y="14676"/>
                </a:cubicBezTo>
                <a:cubicBezTo>
                  <a:pt x="4297" y="14450"/>
                  <a:pt x="4663" y="14350"/>
                  <a:pt x="5002" y="14350"/>
                </a:cubicBezTo>
                <a:close/>
                <a:moveTo>
                  <a:pt x="5753" y="15432"/>
                </a:moveTo>
                <a:cubicBezTo>
                  <a:pt x="6514" y="15432"/>
                  <a:pt x="7262" y="15581"/>
                  <a:pt x="7977" y="15960"/>
                </a:cubicBezTo>
                <a:cubicBezTo>
                  <a:pt x="8619" y="16389"/>
                  <a:pt x="9208" y="16870"/>
                  <a:pt x="9743" y="17406"/>
                </a:cubicBezTo>
                <a:cubicBezTo>
                  <a:pt x="8352" y="16737"/>
                  <a:pt x="6906" y="16389"/>
                  <a:pt x="5381" y="16335"/>
                </a:cubicBezTo>
                <a:lnTo>
                  <a:pt x="4765" y="16335"/>
                </a:lnTo>
                <a:cubicBezTo>
                  <a:pt x="3828" y="16335"/>
                  <a:pt x="2918" y="16469"/>
                  <a:pt x="1981" y="16576"/>
                </a:cubicBezTo>
                <a:cubicBezTo>
                  <a:pt x="1633" y="16603"/>
                  <a:pt x="1312" y="16629"/>
                  <a:pt x="964" y="16656"/>
                </a:cubicBezTo>
                <a:cubicBezTo>
                  <a:pt x="2489" y="16094"/>
                  <a:pt x="4149" y="15432"/>
                  <a:pt x="5753" y="15432"/>
                </a:cubicBezTo>
                <a:close/>
                <a:moveTo>
                  <a:pt x="18748" y="11060"/>
                </a:moveTo>
                <a:cubicBezTo>
                  <a:pt x="18737" y="11089"/>
                  <a:pt x="18737" y="11129"/>
                  <a:pt x="18737" y="11169"/>
                </a:cubicBezTo>
                <a:cubicBezTo>
                  <a:pt x="18603" y="11892"/>
                  <a:pt x="18442" y="12588"/>
                  <a:pt x="18282" y="13284"/>
                </a:cubicBezTo>
                <a:cubicBezTo>
                  <a:pt x="17907" y="14729"/>
                  <a:pt x="17291" y="16255"/>
                  <a:pt x="16087" y="17165"/>
                </a:cubicBezTo>
                <a:cubicBezTo>
                  <a:pt x="14963" y="17995"/>
                  <a:pt x="13223" y="18289"/>
                  <a:pt x="12045" y="19119"/>
                </a:cubicBezTo>
                <a:cubicBezTo>
                  <a:pt x="12473" y="18342"/>
                  <a:pt x="12955" y="17700"/>
                  <a:pt x="13785" y="17218"/>
                </a:cubicBezTo>
                <a:cubicBezTo>
                  <a:pt x="14508" y="16790"/>
                  <a:pt x="15257" y="16469"/>
                  <a:pt x="15873" y="15907"/>
                </a:cubicBezTo>
                <a:cubicBezTo>
                  <a:pt x="16542" y="15291"/>
                  <a:pt x="17077" y="14408"/>
                  <a:pt x="17532" y="13659"/>
                </a:cubicBezTo>
                <a:cubicBezTo>
                  <a:pt x="18036" y="12864"/>
                  <a:pt x="18250" y="11859"/>
                  <a:pt x="18748" y="11060"/>
                </a:cubicBezTo>
                <a:close/>
                <a:moveTo>
                  <a:pt x="18549" y="10928"/>
                </a:moveTo>
                <a:lnTo>
                  <a:pt x="18549" y="10928"/>
                </a:lnTo>
                <a:cubicBezTo>
                  <a:pt x="18201" y="11517"/>
                  <a:pt x="18014" y="12213"/>
                  <a:pt x="17693" y="12856"/>
                </a:cubicBezTo>
                <a:cubicBezTo>
                  <a:pt x="17184" y="13899"/>
                  <a:pt x="16488" y="14863"/>
                  <a:pt x="15712" y="15719"/>
                </a:cubicBezTo>
                <a:cubicBezTo>
                  <a:pt x="15016" y="16469"/>
                  <a:pt x="13919" y="16844"/>
                  <a:pt x="13062" y="17379"/>
                </a:cubicBezTo>
                <a:cubicBezTo>
                  <a:pt x="12313" y="17861"/>
                  <a:pt x="11911" y="18798"/>
                  <a:pt x="11510" y="19547"/>
                </a:cubicBezTo>
                <a:cubicBezTo>
                  <a:pt x="11485" y="19571"/>
                  <a:pt x="11461" y="19573"/>
                  <a:pt x="11457" y="19594"/>
                </a:cubicBezTo>
                <a:lnTo>
                  <a:pt x="11457" y="19594"/>
                </a:lnTo>
                <a:cubicBezTo>
                  <a:pt x="11836" y="15557"/>
                  <a:pt x="16249" y="13818"/>
                  <a:pt x="18549" y="10928"/>
                </a:cubicBezTo>
                <a:close/>
                <a:moveTo>
                  <a:pt x="6505" y="16683"/>
                </a:moveTo>
                <a:lnTo>
                  <a:pt x="6505" y="16683"/>
                </a:lnTo>
                <a:cubicBezTo>
                  <a:pt x="7763" y="16844"/>
                  <a:pt x="8994" y="17245"/>
                  <a:pt x="10145" y="17914"/>
                </a:cubicBezTo>
                <a:cubicBezTo>
                  <a:pt x="10573" y="18450"/>
                  <a:pt x="10921" y="19065"/>
                  <a:pt x="11135" y="19788"/>
                </a:cubicBezTo>
                <a:cubicBezTo>
                  <a:pt x="9315" y="19172"/>
                  <a:pt x="8191" y="17432"/>
                  <a:pt x="6505" y="16683"/>
                </a:cubicBezTo>
                <a:close/>
                <a:moveTo>
                  <a:pt x="6772" y="20270"/>
                </a:moveTo>
                <a:cubicBezTo>
                  <a:pt x="7736" y="21581"/>
                  <a:pt x="9342" y="22384"/>
                  <a:pt x="10466" y="23535"/>
                </a:cubicBezTo>
                <a:cubicBezTo>
                  <a:pt x="9074" y="22598"/>
                  <a:pt x="7120" y="22331"/>
                  <a:pt x="6826" y="20350"/>
                </a:cubicBezTo>
                <a:cubicBezTo>
                  <a:pt x="6799" y="20323"/>
                  <a:pt x="6772" y="20296"/>
                  <a:pt x="6746" y="20270"/>
                </a:cubicBezTo>
                <a:close/>
                <a:moveTo>
                  <a:pt x="16221" y="20698"/>
                </a:moveTo>
                <a:cubicBezTo>
                  <a:pt x="15685" y="21635"/>
                  <a:pt x="14267" y="22304"/>
                  <a:pt x="13464" y="22812"/>
                </a:cubicBezTo>
                <a:cubicBezTo>
                  <a:pt x="12955" y="23187"/>
                  <a:pt x="12233" y="23615"/>
                  <a:pt x="11831" y="24177"/>
                </a:cubicBezTo>
                <a:cubicBezTo>
                  <a:pt x="12286" y="22357"/>
                  <a:pt x="14722" y="21768"/>
                  <a:pt x="16221" y="20698"/>
                </a:cubicBezTo>
                <a:close/>
                <a:moveTo>
                  <a:pt x="6692" y="20939"/>
                </a:moveTo>
                <a:cubicBezTo>
                  <a:pt x="7388" y="22893"/>
                  <a:pt x="9957" y="22866"/>
                  <a:pt x="11135" y="24445"/>
                </a:cubicBezTo>
                <a:cubicBezTo>
                  <a:pt x="9395" y="23481"/>
                  <a:pt x="6772" y="23080"/>
                  <a:pt x="6692" y="20939"/>
                </a:cubicBezTo>
                <a:close/>
                <a:moveTo>
                  <a:pt x="16194" y="21126"/>
                </a:moveTo>
                <a:cubicBezTo>
                  <a:pt x="15766" y="22304"/>
                  <a:pt x="14749" y="22919"/>
                  <a:pt x="13571" y="23455"/>
                </a:cubicBezTo>
                <a:cubicBezTo>
                  <a:pt x="12982" y="23722"/>
                  <a:pt x="12393" y="24017"/>
                  <a:pt x="11938" y="24445"/>
                </a:cubicBezTo>
                <a:cubicBezTo>
                  <a:pt x="12447" y="23562"/>
                  <a:pt x="13785" y="22919"/>
                  <a:pt x="14534" y="22411"/>
                </a:cubicBezTo>
                <a:cubicBezTo>
                  <a:pt x="15070" y="22063"/>
                  <a:pt x="15739" y="21661"/>
                  <a:pt x="16194" y="21126"/>
                </a:cubicBezTo>
                <a:close/>
                <a:moveTo>
                  <a:pt x="14048" y="0"/>
                </a:moveTo>
                <a:cubicBezTo>
                  <a:pt x="14002" y="0"/>
                  <a:pt x="13958" y="28"/>
                  <a:pt x="13946" y="88"/>
                </a:cubicBezTo>
                <a:cubicBezTo>
                  <a:pt x="13196" y="2390"/>
                  <a:pt x="11751" y="4183"/>
                  <a:pt x="10680" y="6298"/>
                </a:cubicBezTo>
                <a:cubicBezTo>
                  <a:pt x="9610" y="8466"/>
                  <a:pt x="9877" y="10795"/>
                  <a:pt x="10225" y="13096"/>
                </a:cubicBezTo>
                <a:cubicBezTo>
                  <a:pt x="10305" y="13766"/>
                  <a:pt x="10413" y="14435"/>
                  <a:pt x="10520" y="15104"/>
                </a:cubicBezTo>
                <a:cubicBezTo>
                  <a:pt x="10520" y="15131"/>
                  <a:pt x="10520" y="15157"/>
                  <a:pt x="10520" y="15157"/>
                </a:cubicBezTo>
                <a:cubicBezTo>
                  <a:pt x="10520" y="15184"/>
                  <a:pt x="10520" y="15211"/>
                  <a:pt x="10546" y="15211"/>
                </a:cubicBezTo>
                <a:cubicBezTo>
                  <a:pt x="10734" y="16469"/>
                  <a:pt x="10921" y="17727"/>
                  <a:pt x="11082" y="18985"/>
                </a:cubicBezTo>
                <a:cubicBezTo>
                  <a:pt x="10520" y="17700"/>
                  <a:pt x="9502" y="16737"/>
                  <a:pt x="8352" y="15907"/>
                </a:cubicBezTo>
                <a:cubicBezTo>
                  <a:pt x="8352" y="15880"/>
                  <a:pt x="8352" y="15853"/>
                  <a:pt x="8325" y="15853"/>
                </a:cubicBezTo>
                <a:cubicBezTo>
                  <a:pt x="8298" y="15853"/>
                  <a:pt x="8271" y="15827"/>
                  <a:pt x="8271" y="15827"/>
                </a:cubicBezTo>
                <a:cubicBezTo>
                  <a:pt x="7602" y="15345"/>
                  <a:pt x="6906" y="14890"/>
                  <a:pt x="6237" y="14461"/>
                </a:cubicBezTo>
                <a:cubicBezTo>
                  <a:pt x="5829" y="14193"/>
                  <a:pt x="5417" y="14081"/>
                  <a:pt x="5004" y="14081"/>
                </a:cubicBezTo>
                <a:cubicBezTo>
                  <a:pt x="3280" y="14081"/>
                  <a:pt x="1550" y="16040"/>
                  <a:pt x="81" y="16710"/>
                </a:cubicBezTo>
                <a:cubicBezTo>
                  <a:pt x="27" y="16737"/>
                  <a:pt x="1" y="16790"/>
                  <a:pt x="27" y="16844"/>
                </a:cubicBezTo>
                <a:cubicBezTo>
                  <a:pt x="27" y="16870"/>
                  <a:pt x="54" y="16870"/>
                  <a:pt x="54" y="16870"/>
                </a:cubicBezTo>
                <a:cubicBezTo>
                  <a:pt x="54" y="16870"/>
                  <a:pt x="54" y="16897"/>
                  <a:pt x="81" y="16897"/>
                </a:cubicBezTo>
                <a:cubicBezTo>
                  <a:pt x="81" y="16924"/>
                  <a:pt x="108" y="16924"/>
                  <a:pt x="108" y="16924"/>
                </a:cubicBezTo>
                <a:lnTo>
                  <a:pt x="135" y="16924"/>
                </a:lnTo>
                <a:cubicBezTo>
                  <a:pt x="1580" y="16924"/>
                  <a:pt x="2972" y="16656"/>
                  <a:pt x="4390" y="16576"/>
                </a:cubicBezTo>
                <a:lnTo>
                  <a:pt x="5354" y="16576"/>
                </a:lnTo>
                <a:cubicBezTo>
                  <a:pt x="7736" y="16870"/>
                  <a:pt x="8967" y="19413"/>
                  <a:pt x="11242" y="20082"/>
                </a:cubicBezTo>
                <a:cubicBezTo>
                  <a:pt x="11376" y="21367"/>
                  <a:pt x="11483" y="22679"/>
                  <a:pt x="11483" y="23990"/>
                </a:cubicBezTo>
                <a:cubicBezTo>
                  <a:pt x="11483" y="24124"/>
                  <a:pt x="11483" y="24284"/>
                  <a:pt x="11483" y="24445"/>
                </a:cubicBezTo>
                <a:cubicBezTo>
                  <a:pt x="10413" y="22545"/>
                  <a:pt x="7977" y="21715"/>
                  <a:pt x="6799" y="19895"/>
                </a:cubicBezTo>
                <a:cubicBezTo>
                  <a:pt x="6778" y="19863"/>
                  <a:pt x="6740" y="19848"/>
                  <a:pt x="6701" y="19848"/>
                </a:cubicBezTo>
                <a:cubicBezTo>
                  <a:pt x="6640" y="19848"/>
                  <a:pt x="6574" y="19884"/>
                  <a:pt x="6558" y="19948"/>
                </a:cubicBezTo>
                <a:cubicBezTo>
                  <a:pt x="6237" y="21340"/>
                  <a:pt x="6719" y="22411"/>
                  <a:pt x="7897" y="23241"/>
                </a:cubicBezTo>
                <a:cubicBezTo>
                  <a:pt x="8967" y="23990"/>
                  <a:pt x="10386" y="24177"/>
                  <a:pt x="11456" y="24954"/>
                </a:cubicBezTo>
                <a:cubicBezTo>
                  <a:pt x="11349" y="27523"/>
                  <a:pt x="10734" y="30093"/>
                  <a:pt x="10145" y="32609"/>
                </a:cubicBezTo>
                <a:cubicBezTo>
                  <a:pt x="10112" y="32690"/>
                  <a:pt x="10188" y="32751"/>
                  <a:pt x="10265" y="32751"/>
                </a:cubicBezTo>
                <a:cubicBezTo>
                  <a:pt x="10315" y="32751"/>
                  <a:pt x="10365" y="32725"/>
                  <a:pt x="10386" y="32662"/>
                </a:cubicBezTo>
                <a:cubicBezTo>
                  <a:pt x="10760" y="31003"/>
                  <a:pt x="11108" y="29343"/>
                  <a:pt x="11430" y="27684"/>
                </a:cubicBezTo>
                <a:cubicBezTo>
                  <a:pt x="11563" y="26854"/>
                  <a:pt x="11670" y="26024"/>
                  <a:pt x="11697" y="25194"/>
                </a:cubicBezTo>
                <a:cubicBezTo>
                  <a:pt x="12179" y="24017"/>
                  <a:pt x="13839" y="23669"/>
                  <a:pt x="14829" y="23080"/>
                </a:cubicBezTo>
                <a:cubicBezTo>
                  <a:pt x="15899" y="22491"/>
                  <a:pt x="16488" y="21581"/>
                  <a:pt x="16595" y="20377"/>
                </a:cubicBezTo>
                <a:cubicBezTo>
                  <a:pt x="16595" y="20350"/>
                  <a:pt x="16595" y="20350"/>
                  <a:pt x="16595" y="20323"/>
                </a:cubicBezTo>
                <a:cubicBezTo>
                  <a:pt x="16622" y="20270"/>
                  <a:pt x="16569" y="20243"/>
                  <a:pt x="16515" y="20216"/>
                </a:cubicBezTo>
                <a:lnTo>
                  <a:pt x="16462" y="20216"/>
                </a:lnTo>
                <a:cubicBezTo>
                  <a:pt x="16435" y="20216"/>
                  <a:pt x="16435" y="20243"/>
                  <a:pt x="16408" y="20243"/>
                </a:cubicBezTo>
                <a:cubicBezTo>
                  <a:pt x="15043" y="21474"/>
                  <a:pt x="12473" y="21983"/>
                  <a:pt x="11724" y="23722"/>
                </a:cubicBezTo>
                <a:cubicBezTo>
                  <a:pt x="11724" y="22571"/>
                  <a:pt x="11644" y="21447"/>
                  <a:pt x="11510" y="20323"/>
                </a:cubicBezTo>
                <a:cubicBezTo>
                  <a:pt x="11510" y="20189"/>
                  <a:pt x="11483" y="20082"/>
                  <a:pt x="11483" y="19948"/>
                </a:cubicBezTo>
                <a:cubicBezTo>
                  <a:pt x="12072" y="19172"/>
                  <a:pt x="13250" y="18824"/>
                  <a:pt x="14106" y="18450"/>
                </a:cubicBezTo>
                <a:cubicBezTo>
                  <a:pt x="15070" y="18021"/>
                  <a:pt x="16060" y="17593"/>
                  <a:pt x="16809" y="16844"/>
                </a:cubicBezTo>
                <a:cubicBezTo>
                  <a:pt x="18522" y="15157"/>
                  <a:pt x="18790" y="12160"/>
                  <a:pt x="19192" y="9938"/>
                </a:cubicBezTo>
                <a:cubicBezTo>
                  <a:pt x="19210" y="9848"/>
                  <a:pt x="19130" y="9770"/>
                  <a:pt x="19060" y="9770"/>
                </a:cubicBezTo>
                <a:cubicBezTo>
                  <a:pt x="19026" y="9770"/>
                  <a:pt x="18995" y="9788"/>
                  <a:pt x="18978" y="9831"/>
                </a:cubicBezTo>
                <a:cubicBezTo>
                  <a:pt x="18014" y="11758"/>
                  <a:pt x="15846" y="13070"/>
                  <a:pt x="14294" y="14488"/>
                </a:cubicBezTo>
                <a:cubicBezTo>
                  <a:pt x="12982" y="15693"/>
                  <a:pt x="11751" y="17138"/>
                  <a:pt x="11349" y="18851"/>
                </a:cubicBezTo>
                <a:cubicBezTo>
                  <a:pt x="11162" y="17593"/>
                  <a:pt x="10975" y="16335"/>
                  <a:pt x="10760" y="15104"/>
                </a:cubicBezTo>
                <a:cubicBezTo>
                  <a:pt x="11028" y="12534"/>
                  <a:pt x="11911" y="10233"/>
                  <a:pt x="12821" y="7877"/>
                </a:cubicBezTo>
                <a:cubicBezTo>
                  <a:pt x="13758" y="5334"/>
                  <a:pt x="14267" y="2818"/>
                  <a:pt x="14160" y="115"/>
                </a:cubicBezTo>
                <a:cubicBezTo>
                  <a:pt x="14160" y="42"/>
                  <a:pt x="14103" y="0"/>
                  <a:pt x="140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34"/>
          <p:cNvSpPr/>
          <p:nvPr/>
        </p:nvSpPr>
        <p:spPr>
          <a:xfrm rot="1855510">
            <a:off x="2523490" y="193756"/>
            <a:ext cx="4979106" cy="4104445"/>
          </a:xfrm>
          <a:custGeom>
            <a:avLst/>
            <a:gdLst/>
            <a:ahLst/>
            <a:cxnLst/>
            <a:rect l="l" t="t" r="r" b="b"/>
            <a:pathLst>
              <a:path w="59243" h="48836" extrusionOk="0">
                <a:moveTo>
                  <a:pt x="27153" y="9007"/>
                </a:moveTo>
                <a:cubicBezTo>
                  <a:pt x="33591" y="9007"/>
                  <a:pt x="31990" y="9240"/>
                  <a:pt x="38094" y="5071"/>
                </a:cubicBezTo>
                <a:cubicBezTo>
                  <a:pt x="44232" y="901"/>
                  <a:pt x="51737" y="0"/>
                  <a:pt x="55473" y="5071"/>
                </a:cubicBezTo>
                <a:cubicBezTo>
                  <a:pt x="59243" y="10108"/>
                  <a:pt x="46800" y="16346"/>
                  <a:pt x="46767" y="22483"/>
                </a:cubicBezTo>
                <a:cubicBezTo>
                  <a:pt x="46734" y="28621"/>
                  <a:pt x="48768" y="48835"/>
                  <a:pt x="28354" y="48835"/>
                </a:cubicBezTo>
                <a:cubicBezTo>
                  <a:pt x="7939" y="48835"/>
                  <a:pt x="0" y="22583"/>
                  <a:pt x="8973" y="14011"/>
                </a:cubicBezTo>
                <a:cubicBezTo>
                  <a:pt x="17946" y="5471"/>
                  <a:pt x="20715" y="9007"/>
                  <a:pt x="27153" y="9007"/>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34"/>
          <p:cNvSpPr/>
          <p:nvPr/>
        </p:nvSpPr>
        <p:spPr>
          <a:xfrm rot="10800000" flipH="1">
            <a:off x="242450" y="2888462"/>
            <a:ext cx="1774800" cy="17748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44" name="Google Shape;744;p34"/>
          <p:cNvGrpSpPr/>
          <p:nvPr/>
        </p:nvGrpSpPr>
        <p:grpSpPr>
          <a:xfrm rot="10800000" flipH="1">
            <a:off x="955516" y="2266845"/>
            <a:ext cx="1696762" cy="1688828"/>
            <a:chOff x="2414491" y="671177"/>
            <a:chExt cx="1830972" cy="1822411"/>
          </a:xfrm>
        </p:grpSpPr>
        <p:sp>
          <p:nvSpPr>
            <p:cNvPr id="745" name="Google Shape;745;p34"/>
            <p:cNvSpPr/>
            <p:nvPr/>
          </p:nvSpPr>
          <p:spPr>
            <a:xfrm>
              <a:off x="2414491" y="671177"/>
              <a:ext cx="1830972" cy="1822391"/>
            </a:xfrm>
            <a:custGeom>
              <a:avLst/>
              <a:gdLst/>
              <a:ahLst/>
              <a:cxnLst/>
              <a:rect l="l" t="t" r="r" b="b"/>
              <a:pathLst>
                <a:path w="45663" h="45449" extrusionOk="0">
                  <a:moveTo>
                    <a:pt x="10947" y="4979"/>
                  </a:moveTo>
                  <a:lnTo>
                    <a:pt x="15605" y="7656"/>
                  </a:lnTo>
                  <a:lnTo>
                    <a:pt x="15605" y="13062"/>
                  </a:lnTo>
                  <a:lnTo>
                    <a:pt x="10947" y="15766"/>
                  </a:lnTo>
                  <a:lnTo>
                    <a:pt x="6263" y="13062"/>
                  </a:lnTo>
                  <a:lnTo>
                    <a:pt x="6263" y="7656"/>
                  </a:lnTo>
                  <a:lnTo>
                    <a:pt x="10947" y="4979"/>
                  </a:lnTo>
                  <a:close/>
                  <a:moveTo>
                    <a:pt x="20449" y="4979"/>
                  </a:moveTo>
                  <a:lnTo>
                    <a:pt x="25133" y="7656"/>
                  </a:lnTo>
                  <a:lnTo>
                    <a:pt x="25133" y="13062"/>
                  </a:lnTo>
                  <a:lnTo>
                    <a:pt x="20449" y="15766"/>
                  </a:lnTo>
                  <a:lnTo>
                    <a:pt x="15792" y="13062"/>
                  </a:lnTo>
                  <a:lnTo>
                    <a:pt x="15792" y="7656"/>
                  </a:lnTo>
                  <a:lnTo>
                    <a:pt x="20449" y="4979"/>
                  </a:lnTo>
                  <a:close/>
                  <a:moveTo>
                    <a:pt x="29978" y="4979"/>
                  </a:moveTo>
                  <a:lnTo>
                    <a:pt x="34635" y="7656"/>
                  </a:lnTo>
                  <a:lnTo>
                    <a:pt x="34635" y="13062"/>
                  </a:lnTo>
                  <a:lnTo>
                    <a:pt x="29978" y="15766"/>
                  </a:lnTo>
                  <a:lnTo>
                    <a:pt x="25294" y="13062"/>
                  </a:lnTo>
                  <a:lnTo>
                    <a:pt x="25294" y="7656"/>
                  </a:lnTo>
                  <a:lnTo>
                    <a:pt x="29978" y="4979"/>
                  </a:lnTo>
                  <a:close/>
                  <a:moveTo>
                    <a:pt x="6183" y="13196"/>
                  </a:moveTo>
                  <a:lnTo>
                    <a:pt x="10867" y="15899"/>
                  </a:lnTo>
                  <a:lnTo>
                    <a:pt x="10867" y="21306"/>
                  </a:lnTo>
                  <a:lnTo>
                    <a:pt x="6183" y="23983"/>
                  </a:lnTo>
                  <a:lnTo>
                    <a:pt x="1526" y="21306"/>
                  </a:lnTo>
                  <a:lnTo>
                    <a:pt x="1526" y="15899"/>
                  </a:lnTo>
                  <a:lnTo>
                    <a:pt x="6183" y="13196"/>
                  </a:lnTo>
                  <a:close/>
                  <a:moveTo>
                    <a:pt x="15712" y="13196"/>
                  </a:moveTo>
                  <a:lnTo>
                    <a:pt x="20369" y="15899"/>
                  </a:lnTo>
                  <a:lnTo>
                    <a:pt x="20369" y="21306"/>
                  </a:lnTo>
                  <a:lnTo>
                    <a:pt x="15712" y="23983"/>
                  </a:lnTo>
                  <a:lnTo>
                    <a:pt x="11028" y="21306"/>
                  </a:lnTo>
                  <a:lnTo>
                    <a:pt x="11028" y="15899"/>
                  </a:lnTo>
                  <a:lnTo>
                    <a:pt x="15712" y="13196"/>
                  </a:lnTo>
                  <a:close/>
                  <a:moveTo>
                    <a:pt x="25213" y="13196"/>
                  </a:moveTo>
                  <a:lnTo>
                    <a:pt x="29871" y="15899"/>
                  </a:lnTo>
                  <a:lnTo>
                    <a:pt x="29871" y="21306"/>
                  </a:lnTo>
                  <a:lnTo>
                    <a:pt x="25213" y="23983"/>
                  </a:lnTo>
                  <a:lnTo>
                    <a:pt x="20529" y="21306"/>
                  </a:lnTo>
                  <a:lnTo>
                    <a:pt x="20529" y="15899"/>
                  </a:lnTo>
                  <a:lnTo>
                    <a:pt x="25213" y="13196"/>
                  </a:lnTo>
                  <a:close/>
                  <a:moveTo>
                    <a:pt x="34715" y="13196"/>
                  </a:moveTo>
                  <a:lnTo>
                    <a:pt x="39399" y="15899"/>
                  </a:lnTo>
                  <a:lnTo>
                    <a:pt x="39399" y="21306"/>
                  </a:lnTo>
                  <a:lnTo>
                    <a:pt x="34715" y="23983"/>
                  </a:lnTo>
                  <a:lnTo>
                    <a:pt x="30058" y="21306"/>
                  </a:lnTo>
                  <a:lnTo>
                    <a:pt x="30058" y="15899"/>
                  </a:lnTo>
                  <a:lnTo>
                    <a:pt x="34715" y="13196"/>
                  </a:lnTo>
                  <a:close/>
                  <a:moveTo>
                    <a:pt x="10947" y="21440"/>
                  </a:moveTo>
                  <a:lnTo>
                    <a:pt x="15605" y="24143"/>
                  </a:lnTo>
                  <a:lnTo>
                    <a:pt x="15605" y="29523"/>
                  </a:lnTo>
                  <a:lnTo>
                    <a:pt x="10947" y="32226"/>
                  </a:lnTo>
                  <a:lnTo>
                    <a:pt x="6263" y="29523"/>
                  </a:lnTo>
                  <a:lnTo>
                    <a:pt x="6263" y="24143"/>
                  </a:lnTo>
                  <a:lnTo>
                    <a:pt x="10947" y="21440"/>
                  </a:lnTo>
                  <a:close/>
                  <a:moveTo>
                    <a:pt x="20449" y="21440"/>
                  </a:moveTo>
                  <a:lnTo>
                    <a:pt x="25133" y="24143"/>
                  </a:lnTo>
                  <a:lnTo>
                    <a:pt x="25133" y="29523"/>
                  </a:lnTo>
                  <a:lnTo>
                    <a:pt x="20449" y="32226"/>
                  </a:lnTo>
                  <a:lnTo>
                    <a:pt x="15792" y="29523"/>
                  </a:lnTo>
                  <a:lnTo>
                    <a:pt x="15792" y="24143"/>
                  </a:lnTo>
                  <a:lnTo>
                    <a:pt x="20449" y="21440"/>
                  </a:lnTo>
                  <a:close/>
                  <a:moveTo>
                    <a:pt x="29978" y="21440"/>
                  </a:moveTo>
                  <a:lnTo>
                    <a:pt x="34635" y="24143"/>
                  </a:lnTo>
                  <a:lnTo>
                    <a:pt x="34635" y="29523"/>
                  </a:lnTo>
                  <a:lnTo>
                    <a:pt x="29978" y="32226"/>
                  </a:lnTo>
                  <a:lnTo>
                    <a:pt x="25294" y="29523"/>
                  </a:lnTo>
                  <a:lnTo>
                    <a:pt x="25294" y="24143"/>
                  </a:lnTo>
                  <a:lnTo>
                    <a:pt x="29978" y="21440"/>
                  </a:lnTo>
                  <a:close/>
                  <a:moveTo>
                    <a:pt x="39480" y="21440"/>
                  </a:moveTo>
                  <a:lnTo>
                    <a:pt x="44137" y="24143"/>
                  </a:lnTo>
                  <a:lnTo>
                    <a:pt x="44137" y="29523"/>
                  </a:lnTo>
                  <a:lnTo>
                    <a:pt x="39480" y="32226"/>
                  </a:lnTo>
                  <a:lnTo>
                    <a:pt x="34796" y="29523"/>
                  </a:lnTo>
                  <a:lnTo>
                    <a:pt x="34796" y="24143"/>
                  </a:lnTo>
                  <a:lnTo>
                    <a:pt x="39480" y="21440"/>
                  </a:lnTo>
                  <a:close/>
                  <a:moveTo>
                    <a:pt x="15712" y="29684"/>
                  </a:moveTo>
                  <a:lnTo>
                    <a:pt x="20369" y="32387"/>
                  </a:lnTo>
                  <a:lnTo>
                    <a:pt x="20369" y="37767"/>
                  </a:lnTo>
                  <a:lnTo>
                    <a:pt x="15712" y="40470"/>
                  </a:lnTo>
                  <a:lnTo>
                    <a:pt x="11028" y="37767"/>
                  </a:lnTo>
                  <a:lnTo>
                    <a:pt x="11028" y="32387"/>
                  </a:lnTo>
                  <a:lnTo>
                    <a:pt x="15712" y="29684"/>
                  </a:lnTo>
                  <a:close/>
                  <a:moveTo>
                    <a:pt x="25213" y="29684"/>
                  </a:moveTo>
                  <a:lnTo>
                    <a:pt x="29871" y="32387"/>
                  </a:lnTo>
                  <a:lnTo>
                    <a:pt x="29871" y="37767"/>
                  </a:lnTo>
                  <a:lnTo>
                    <a:pt x="25213" y="40470"/>
                  </a:lnTo>
                  <a:lnTo>
                    <a:pt x="20529" y="37767"/>
                  </a:lnTo>
                  <a:lnTo>
                    <a:pt x="20529" y="32387"/>
                  </a:lnTo>
                  <a:lnTo>
                    <a:pt x="25213" y="29684"/>
                  </a:lnTo>
                  <a:close/>
                  <a:moveTo>
                    <a:pt x="34715" y="29684"/>
                  </a:moveTo>
                  <a:lnTo>
                    <a:pt x="39399" y="32387"/>
                  </a:lnTo>
                  <a:lnTo>
                    <a:pt x="39399" y="37767"/>
                  </a:lnTo>
                  <a:lnTo>
                    <a:pt x="34715" y="40470"/>
                  </a:lnTo>
                  <a:lnTo>
                    <a:pt x="30058" y="37767"/>
                  </a:lnTo>
                  <a:lnTo>
                    <a:pt x="30058" y="32387"/>
                  </a:lnTo>
                  <a:lnTo>
                    <a:pt x="34715" y="29684"/>
                  </a:lnTo>
                  <a:close/>
                  <a:moveTo>
                    <a:pt x="20369" y="1"/>
                  </a:moveTo>
                  <a:lnTo>
                    <a:pt x="20369" y="4818"/>
                  </a:lnTo>
                  <a:lnTo>
                    <a:pt x="15712" y="7522"/>
                  </a:lnTo>
                  <a:lnTo>
                    <a:pt x="11028" y="4818"/>
                  </a:lnTo>
                  <a:lnTo>
                    <a:pt x="11028" y="3159"/>
                  </a:lnTo>
                  <a:cubicBezTo>
                    <a:pt x="10974" y="3186"/>
                    <a:pt x="10921" y="3239"/>
                    <a:pt x="10867" y="3266"/>
                  </a:cubicBezTo>
                  <a:lnTo>
                    <a:pt x="10867" y="4818"/>
                  </a:lnTo>
                  <a:lnTo>
                    <a:pt x="6183" y="7522"/>
                  </a:lnTo>
                  <a:lnTo>
                    <a:pt x="5915" y="7361"/>
                  </a:lnTo>
                  <a:cubicBezTo>
                    <a:pt x="5889" y="7415"/>
                    <a:pt x="5835" y="7442"/>
                    <a:pt x="5808" y="7495"/>
                  </a:cubicBezTo>
                  <a:lnTo>
                    <a:pt x="6103" y="7656"/>
                  </a:lnTo>
                  <a:lnTo>
                    <a:pt x="6103" y="13062"/>
                  </a:lnTo>
                  <a:lnTo>
                    <a:pt x="1419" y="15766"/>
                  </a:lnTo>
                  <a:lnTo>
                    <a:pt x="1124" y="15578"/>
                  </a:lnTo>
                  <a:cubicBezTo>
                    <a:pt x="1124" y="15632"/>
                    <a:pt x="1098" y="15685"/>
                    <a:pt x="1071" y="15739"/>
                  </a:cubicBezTo>
                  <a:lnTo>
                    <a:pt x="1338" y="15899"/>
                  </a:lnTo>
                  <a:lnTo>
                    <a:pt x="1338" y="21306"/>
                  </a:lnTo>
                  <a:lnTo>
                    <a:pt x="0" y="22082"/>
                  </a:lnTo>
                  <a:cubicBezTo>
                    <a:pt x="0" y="22136"/>
                    <a:pt x="0" y="22216"/>
                    <a:pt x="0" y="22270"/>
                  </a:cubicBezTo>
                  <a:lnTo>
                    <a:pt x="1419" y="21440"/>
                  </a:lnTo>
                  <a:lnTo>
                    <a:pt x="6103" y="24143"/>
                  </a:lnTo>
                  <a:lnTo>
                    <a:pt x="6103" y="29523"/>
                  </a:lnTo>
                  <a:lnTo>
                    <a:pt x="1927" y="31932"/>
                  </a:lnTo>
                  <a:cubicBezTo>
                    <a:pt x="1954" y="31986"/>
                    <a:pt x="1981" y="32039"/>
                    <a:pt x="2008" y="32093"/>
                  </a:cubicBezTo>
                  <a:lnTo>
                    <a:pt x="6183" y="29684"/>
                  </a:lnTo>
                  <a:lnTo>
                    <a:pt x="10867" y="32387"/>
                  </a:lnTo>
                  <a:lnTo>
                    <a:pt x="10867" y="37767"/>
                  </a:lnTo>
                  <a:lnTo>
                    <a:pt x="7548" y="39694"/>
                  </a:lnTo>
                  <a:cubicBezTo>
                    <a:pt x="7575" y="39721"/>
                    <a:pt x="7628" y="39774"/>
                    <a:pt x="7682" y="39801"/>
                  </a:cubicBezTo>
                  <a:lnTo>
                    <a:pt x="10947" y="37928"/>
                  </a:lnTo>
                  <a:lnTo>
                    <a:pt x="15605" y="40631"/>
                  </a:lnTo>
                  <a:lnTo>
                    <a:pt x="15605" y="44405"/>
                  </a:lnTo>
                  <a:cubicBezTo>
                    <a:pt x="15658" y="44405"/>
                    <a:pt x="15738" y="44432"/>
                    <a:pt x="15792" y="44458"/>
                  </a:cubicBezTo>
                  <a:lnTo>
                    <a:pt x="15792" y="40631"/>
                  </a:lnTo>
                  <a:lnTo>
                    <a:pt x="20449" y="37928"/>
                  </a:lnTo>
                  <a:lnTo>
                    <a:pt x="25133" y="40631"/>
                  </a:lnTo>
                  <a:lnTo>
                    <a:pt x="25133" y="45449"/>
                  </a:lnTo>
                  <a:cubicBezTo>
                    <a:pt x="25187" y="45449"/>
                    <a:pt x="25240" y="45449"/>
                    <a:pt x="25294" y="45422"/>
                  </a:cubicBezTo>
                  <a:lnTo>
                    <a:pt x="25294" y="40631"/>
                  </a:lnTo>
                  <a:lnTo>
                    <a:pt x="29978" y="37928"/>
                  </a:lnTo>
                  <a:lnTo>
                    <a:pt x="34635" y="40631"/>
                  </a:lnTo>
                  <a:lnTo>
                    <a:pt x="34635" y="42290"/>
                  </a:lnTo>
                  <a:cubicBezTo>
                    <a:pt x="34688" y="42237"/>
                    <a:pt x="34742" y="42210"/>
                    <a:pt x="34796" y="42183"/>
                  </a:cubicBezTo>
                  <a:lnTo>
                    <a:pt x="34796" y="40631"/>
                  </a:lnTo>
                  <a:lnTo>
                    <a:pt x="39480" y="37928"/>
                  </a:lnTo>
                  <a:lnTo>
                    <a:pt x="39747" y="38088"/>
                  </a:lnTo>
                  <a:cubicBezTo>
                    <a:pt x="39774" y="38035"/>
                    <a:pt x="39827" y="37981"/>
                    <a:pt x="39854" y="37954"/>
                  </a:cubicBezTo>
                  <a:lnTo>
                    <a:pt x="39560" y="37767"/>
                  </a:lnTo>
                  <a:lnTo>
                    <a:pt x="39560" y="32387"/>
                  </a:lnTo>
                  <a:lnTo>
                    <a:pt x="44244" y="29684"/>
                  </a:lnTo>
                  <a:lnTo>
                    <a:pt x="44538" y="29871"/>
                  </a:lnTo>
                  <a:cubicBezTo>
                    <a:pt x="44565" y="29791"/>
                    <a:pt x="44565" y="29737"/>
                    <a:pt x="44592" y="29684"/>
                  </a:cubicBezTo>
                  <a:lnTo>
                    <a:pt x="44324" y="29523"/>
                  </a:lnTo>
                  <a:lnTo>
                    <a:pt x="44324" y="24143"/>
                  </a:lnTo>
                  <a:lnTo>
                    <a:pt x="45662" y="23367"/>
                  </a:lnTo>
                  <a:cubicBezTo>
                    <a:pt x="45662" y="23314"/>
                    <a:pt x="45662" y="23233"/>
                    <a:pt x="45662" y="23153"/>
                  </a:cubicBezTo>
                  <a:lnTo>
                    <a:pt x="44244" y="23983"/>
                  </a:lnTo>
                  <a:lnTo>
                    <a:pt x="39560" y="21306"/>
                  </a:lnTo>
                  <a:lnTo>
                    <a:pt x="39560" y="15899"/>
                  </a:lnTo>
                  <a:lnTo>
                    <a:pt x="43735" y="13491"/>
                  </a:lnTo>
                  <a:cubicBezTo>
                    <a:pt x="43709" y="13437"/>
                    <a:pt x="43682" y="13383"/>
                    <a:pt x="43655" y="13330"/>
                  </a:cubicBezTo>
                  <a:lnTo>
                    <a:pt x="39480" y="15766"/>
                  </a:lnTo>
                  <a:lnTo>
                    <a:pt x="34796" y="13062"/>
                  </a:lnTo>
                  <a:lnTo>
                    <a:pt x="34796" y="7656"/>
                  </a:lnTo>
                  <a:lnTo>
                    <a:pt x="38114" y="5755"/>
                  </a:lnTo>
                  <a:cubicBezTo>
                    <a:pt x="38088" y="5702"/>
                    <a:pt x="38034" y="5675"/>
                    <a:pt x="37981" y="5621"/>
                  </a:cubicBezTo>
                  <a:lnTo>
                    <a:pt x="34715" y="7522"/>
                  </a:lnTo>
                  <a:lnTo>
                    <a:pt x="30058" y="4818"/>
                  </a:lnTo>
                  <a:lnTo>
                    <a:pt x="30058" y="1045"/>
                  </a:lnTo>
                  <a:cubicBezTo>
                    <a:pt x="30004" y="1018"/>
                    <a:pt x="29951" y="1018"/>
                    <a:pt x="29871" y="991"/>
                  </a:cubicBezTo>
                  <a:lnTo>
                    <a:pt x="29871" y="4818"/>
                  </a:lnTo>
                  <a:lnTo>
                    <a:pt x="25213" y="7522"/>
                  </a:lnTo>
                  <a:lnTo>
                    <a:pt x="20529" y="4818"/>
                  </a:lnTo>
                  <a:lnTo>
                    <a:pt x="205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34"/>
            <p:cNvSpPr/>
            <p:nvPr/>
          </p:nvSpPr>
          <p:spPr>
            <a:xfrm>
              <a:off x="2796545" y="833253"/>
              <a:ext cx="9704" cy="7538"/>
            </a:xfrm>
            <a:custGeom>
              <a:avLst/>
              <a:gdLst/>
              <a:ahLst/>
              <a:cxnLst/>
              <a:rect l="l" t="t" r="r" b="b"/>
              <a:pathLst>
                <a:path w="242" h="188" extrusionOk="0">
                  <a:moveTo>
                    <a:pt x="161" y="0"/>
                  </a:moveTo>
                  <a:cubicBezTo>
                    <a:pt x="108" y="27"/>
                    <a:pt x="54" y="81"/>
                    <a:pt x="1" y="107"/>
                  </a:cubicBezTo>
                  <a:lnTo>
                    <a:pt x="161" y="188"/>
                  </a:lnTo>
                  <a:lnTo>
                    <a:pt x="242" y="54"/>
                  </a:ln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34"/>
            <p:cNvSpPr/>
            <p:nvPr/>
          </p:nvSpPr>
          <p:spPr>
            <a:xfrm>
              <a:off x="2899597" y="677633"/>
              <a:ext cx="287659" cy="242590"/>
            </a:xfrm>
            <a:custGeom>
              <a:avLst/>
              <a:gdLst/>
              <a:ahLst/>
              <a:cxnLst/>
              <a:rect l="l" t="t" r="r" b="b"/>
              <a:pathLst>
                <a:path w="7174" h="6050" extrusionOk="0">
                  <a:moveTo>
                    <a:pt x="7173" y="0"/>
                  </a:moveTo>
                  <a:lnTo>
                    <a:pt x="7173" y="0"/>
                  </a:lnTo>
                  <a:cubicBezTo>
                    <a:pt x="7013" y="27"/>
                    <a:pt x="6852" y="54"/>
                    <a:pt x="6692" y="81"/>
                  </a:cubicBezTo>
                  <a:lnTo>
                    <a:pt x="3667" y="1794"/>
                  </a:lnTo>
                  <a:lnTo>
                    <a:pt x="3667" y="830"/>
                  </a:lnTo>
                  <a:cubicBezTo>
                    <a:pt x="3614" y="857"/>
                    <a:pt x="3560" y="857"/>
                    <a:pt x="3507" y="884"/>
                  </a:cubicBezTo>
                  <a:lnTo>
                    <a:pt x="3507" y="1794"/>
                  </a:lnTo>
                  <a:lnTo>
                    <a:pt x="2516" y="1231"/>
                  </a:lnTo>
                  <a:cubicBezTo>
                    <a:pt x="2463" y="1258"/>
                    <a:pt x="2382" y="1285"/>
                    <a:pt x="2329" y="1312"/>
                  </a:cubicBezTo>
                  <a:lnTo>
                    <a:pt x="3426" y="1954"/>
                  </a:lnTo>
                  <a:lnTo>
                    <a:pt x="0" y="3935"/>
                  </a:lnTo>
                  <a:lnTo>
                    <a:pt x="81" y="4069"/>
                  </a:lnTo>
                  <a:lnTo>
                    <a:pt x="3507" y="2115"/>
                  </a:lnTo>
                  <a:lnTo>
                    <a:pt x="3507" y="6049"/>
                  </a:lnTo>
                  <a:lnTo>
                    <a:pt x="3667" y="6049"/>
                  </a:lnTo>
                  <a:lnTo>
                    <a:pt x="3667" y="2115"/>
                  </a:lnTo>
                  <a:lnTo>
                    <a:pt x="7093" y="4069"/>
                  </a:lnTo>
                  <a:lnTo>
                    <a:pt x="7173" y="3935"/>
                  </a:lnTo>
                  <a:lnTo>
                    <a:pt x="3774" y="1954"/>
                  </a:lnTo>
                  <a:lnTo>
                    <a:pt x="717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34"/>
            <p:cNvSpPr/>
            <p:nvPr/>
          </p:nvSpPr>
          <p:spPr>
            <a:xfrm>
              <a:off x="3280608" y="671177"/>
              <a:ext cx="288742" cy="249046"/>
            </a:xfrm>
            <a:custGeom>
              <a:avLst/>
              <a:gdLst/>
              <a:ahLst/>
              <a:cxnLst/>
              <a:rect l="l" t="t" r="r" b="b"/>
              <a:pathLst>
                <a:path w="7201" h="6211" extrusionOk="0">
                  <a:moveTo>
                    <a:pt x="107" y="1"/>
                  </a:moveTo>
                  <a:lnTo>
                    <a:pt x="0" y="134"/>
                  </a:lnTo>
                  <a:lnTo>
                    <a:pt x="3426" y="2115"/>
                  </a:lnTo>
                  <a:lnTo>
                    <a:pt x="0" y="4096"/>
                  </a:lnTo>
                  <a:lnTo>
                    <a:pt x="107" y="4230"/>
                  </a:lnTo>
                  <a:lnTo>
                    <a:pt x="3506" y="2276"/>
                  </a:lnTo>
                  <a:lnTo>
                    <a:pt x="3506" y="6210"/>
                  </a:lnTo>
                  <a:lnTo>
                    <a:pt x="3694" y="6210"/>
                  </a:lnTo>
                  <a:lnTo>
                    <a:pt x="3694" y="2276"/>
                  </a:lnTo>
                  <a:lnTo>
                    <a:pt x="7093" y="4230"/>
                  </a:lnTo>
                  <a:lnTo>
                    <a:pt x="7200" y="4096"/>
                  </a:lnTo>
                  <a:lnTo>
                    <a:pt x="3774" y="2115"/>
                  </a:lnTo>
                  <a:lnTo>
                    <a:pt x="6558" y="509"/>
                  </a:lnTo>
                  <a:cubicBezTo>
                    <a:pt x="6477" y="482"/>
                    <a:pt x="6397" y="456"/>
                    <a:pt x="6317" y="456"/>
                  </a:cubicBezTo>
                  <a:lnTo>
                    <a:pt x="3694" y="1955"/>
                  </a:lnTo>
                  <a:lnTo>
                    <a:pt x="3694" y="1"/>
                  </a:lnTo>
                  <a:lnTo>
                    <a:pt x="3506" y="1"/>
                  </a:lnTo>
                  <a:lnTo>
                    <a:pt x="3506" y="1955"/>
                  </a:lnTo>
                  <a:lnTo>
                    <a:pt x="1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34"/>
            <p:cNvSpPr/>
            <p:nvPr/>
          </p:nvSpPr>
          <p:spPr>
            <a:xfrm>
              <a:off x="3662662" y="776354"/>
              <a:ext cx="109506" cy="64437"/>
            </a:xfrm>
            <a:custGeom>
              <a:avLst/>
              <a:gdLst/>
              <a:ahLst/>
              <a:cxnLst/>
              <a:rect l="l" t="t" r="r" b="b"/>
              <a:pathLst>
                <a:path w="2731" h="1607" extrusionOk="0">
                  <a:moveTo>
                    <a:pt x="2543" y="1"/>
                  </a:moveTo>
                  <a:lnTo>
                    <a:pt x="1" y="1473"/>
                  </a:lnTo>
                  <a:lnTo>
                    <a:pt x="81" y="1607"/>
                  </a:lnTo>
                  <a:lnTo>
                    <a:pt x="2731" y="81"/>
                  </a:lnTo>
                  <a:cubicBezTo>
                    <a:pt x="2677" y="54"/>
                    <a:pt x="2597" y="27"/>
                    <a:pt x="25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4"/>
            <p:cNvSpPr/>
            <p:nvPr/>
          </p:nvSpPr>
          <p:spPr>
            <a:xfrm>
              <a:off x="3803246" y="797847"/>
              <a:ext cx="6496" cy="122378"/>
            </a:xfrm>
            <a:custGeom>
              <a:avLst/>
              <a:gdLst/>
              <a:ahLst/>
              <a:cxnLst/>
              <a:rect l="l" t="t" r="r" b="b"/>
              <a:pathLst>
                <a:path w="162" h="3052" extrusionOk="0">
                  <a:moveTo>
                    <a:pt x="1" y="0"/>
                  </a:moveTo>
                  <a:lnTo>
                    <a:pt x="1" y="3051"/>
                  </a:lnTo>
                  <a:lnTo>
                    <a:pt x="162" y="3051"/>
                  </a:lnTo>
                  <a:lnTo>
                    <a:pt x="162" y="107"/>
                  </a:lnTo>
                  <a:cubicBezTo>
                    <a:pt x="108" y="54"/>
                    <a:pt x="54" y="27"/>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34"/>
            <p:cNvSpPr/>
            <p:nvPr/>
          </p:nvSpPr>
          <p:spPr>
            <a:xfrm>
              <a:off x="2475641" y="1246463"/>
              <a:ext cx="2205" cy="4331"/>
            </a:xfrm>
            <a:custGeom>
              <a:avLst/>
              <a:gdLst/>
              <a:ahLst/>
              <a:cxnLst/>
              <a:rect l="l" t="t" r="r" b="b"/>
              <a:pathLst>
                <a:path w="55" h="108" extrusionOk="0">
                  <a:moveTo>
                    <a:pt x="54" y="0"/>
                  </a:moveTo>
                  <a:cubicBezTo>
                    <a:pt x="28" y="27"/>
                    <a:pt x="28" y="54"/>
                    <a:pt x="1" y="107"/>
                  </a:cubicBezTo>
                  <a:lnTo>
                    <a:pt x="54" y="107"/>
                  </a:lnTo>
                  <a:lnTo>
                    <a:pt x="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34"/>
            <p:cNvSpPr/>
            <p:nvPr/>
          </p:nvSpPr>
          <p:spPr>
            <a:xfrm>
              <a:off x="2616265" y="1006036"/>
              <a:ext cx="2165" cy="2205"/>
            </a:xfrm>
            <a:custGeom>
              <a:avLst/>
              <a:gdLst/>
              <a:ahLst/>
              <a:cxnLst/>
              <a:rect l="l" t="t" r="r" b="b"/>
              <a:pathLst>
                <a:path w="54" h="55" extrusionOk="0">
                  <a:moveTo>
                    <a:pt x="54" y="1"/>
                  </a:moveTo>
                  <a:cubicBezTo>
                    <a:pt x="27" y="27"/>
                    <a:pt x="27" y="27"/>
                    <a:pt x="0" y="54"/>
                  </a:cubicBezTo>
                  <a:lnTo>
                    <a:pt x="54" y="27"/>
                  </a:lnTo>
                  <a:lnTo>
                    <a:pt x="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4"/>
            <p:cNvSpPr/>
            <p:nvPr/>
          </p:nvSpPr>
          <p:spPr>
            <a:xfrm>
              <a:off x="2535748" y="1119794"/>
              <a:ext cx="82681" cy="51565"/>
            </a:xfrm>
            <a:custGeom>
              <a:avLst/>
              <a:gdLst/>
              <a:ahLst/>
              <a:cxnLst/>
              <a:rect l="l" t="t" r="r" b="b"/>
              <a:pathLst>
                <a:path w="2062" h="1286" extrusionOk="0">
                  <a:moveTo>
                    <a:pt x="81" y="1"/>
                  </a:moveTo>
                  <a:cubicBezTo>
                    <a:pt x="54" y="54"/>
                    <a:pt x="27" y="108"/>
                    <a:pt x="1" y="135"/>
                  </a:cubicBezTo>
                  <a:lnTo>
                    <a:pt x="1981" y="1285"/>
                  </a:lnTo>
                  <a:lnTo>
                    <a:pt x="2062" y="1125"/>
                  </a:ln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4"/>
            <p:cNvSpPr/>
            <p:nvPr/>
          </p:nvSpPr>
          <p:spPr>
            <a:xfrm>
              <a:off x="2711778" y="921268"/>
              <a:ext cx="287659" cy="329521"/>
            </a:xfrm>
            <a:custGeom>
              <a:avLst/>
              <a:gdLst/>
              <a:ahLst/>
              <a:cxnLst/>
              <a:rect l="l" t="t" r="r" b="b"/>
              <a:pathLst>
                <a:path w="7174" h="8218" extrusionOk="0">
                  <a:moveTo>
                    <a:pt x="3507" y="0"/>
                  </a:moveTo>
                  <a:lnTo>
                    <a:pt x="3507" y="3961"/>
                  </a:lnTo>
                  <a:lnTo>
                    <a:pt x="81" y="1981"/>
                  </a:lnTo>
                  <a:lnTo>
                    <a:pt x="0" y="2141"/>
                  </a:lnTo>
                  <a:lnTo>
                    <a:pt x="3426" y="4095"/>
                  </a:lnTo>
                  <a:lnTo>
                    <a:pt x="0" y="6076"/>
                  </a:lnTo>
                  <a:lnTo>
                    <a:pt x="81" y="6236"/>
                  </a:lnTo>
                  <a:lnTo>
                    <a:pt x="3507" y="4256"/>
                  </a:lnTo>
                  <a:lnTo>
                    <a:pt x="3507" y="8217"/>
                  </a:lnTo>
                  <a:lnTo>
                    <a:pt x="3667" y="8217"/>
                  </a:lnTo>
                  <a:lnTo>
                    <a:pt x="3667" y="4256"/>
                  </a:lnTo>
                  <a:lnTo>
                    <a:pt x="7093" y="6236"/>
                  </a:lnTo>
                  <a:lnTo>
                    <a:pt x="7173" y="6076"/>
                  </a:lnTo>
                  <a:lnTo>
                    <a:pt x="3774" y="4095"/>
                  </a:lnTo>
                  <a:lnTo>
                    <a:pt x="7173"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4"/>
            <p:cNvSpPr/>
            <p:nvPr/>
          </p:nvSpPr>
          <p:spPr>
            <a:xfrm>
              <a:off x="3092789" y="921268"/>
              <a:ext cx="288742" cy="328439"/>
            </a:xfrm>
            <a:custGeom>
              <a:avLst/>
              <a:gdLst/>
              <a:ahLst/>
              <a:cxnLst/>
              <a:rect l="l" t="t" r="r" b="b"/>
              <a:pathLst>
                <a:path w="7201" h="8191" extrusionOk="0">
                  <a:moveTo>
                    <a:pt x="3506" y="0"/>
                  </a:moveTo>
                  <a:lnTo>
                    <a:pt x="3506" y="3961"/>
                  </a:lnTo>
                  <a:lnTo>
                    <a:pt x="80" y="1981"/>
                  </a:lnTo>
                  <a:lnTo>
                    <a:pt x="0" y="2141"/>
                  </a:lnTo>
                  <a:lnTo>
                    <a:pt x="3426" y="4095"/>
                  </a:lnTo>
                  <a:lnTo>
                    <a:pt x="0" y="6076"/>
                  </a:lnTo>
                  <a:lnTo>
                    <a:pt x="80" y="6236"/>
                  </a:lnTo>
                  <a:lnTo>
                    <a:pt x="3506" y="4256"/>
                  </a:lnTo>
                  <a:lnTo>
                    <a:pt x="3506" y="8190"/>
                  </a:lnTo>
                  <a:lnTo>
                    <a:pt x="3694" y="8190"/>
                  </a:lnTo>
                  <a:lnTo>
                    <a:pt x="3694" y="4256"/>
                  </a:lnTo>
                  <a:lnTo>
                    <a:pt x="7093" y="6236"/>
                  </a:lnTo>
                  <a:lnTo>
                    <a:pt x="7200" y="6076"/>
                  </a:lnTo>
                  <a:lnTo>
                    <a:pt x="3774" y="4095"/>
                  </a:lnTo>
                  <a:lnTo>
                    <a:pt x="7200" y="2141"/>
                  </a:lnTo>
                  <a:lnTo>
                    <a:pt x="7093"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4"/>
            <p:cNvSpPr/>
            <p:nvPr/>
          </p:nvSpPr>
          <p:spPr>
            <a:xfrm>
              <a:off x="3474843" y="921268"/>
              <a:ext cx="287659" cy="328439"/>
            </a:xfrm>
            <a:custGeom>
              <a:avLst/>
              <a:gdLst/>
              <a:ahLst/>
              <a:cxnLst/>
              <a:rect l="l" t="t" r="r" b="b"/>
              <a:pathLst>
                <a:path w="7174" h="8191" extrusionOk="0">
                  <a:moveTo>
                    <a:pt x="3507" y="0"/>
                  </a:moveTo>
                  <a:lnTo>
                    <a:pt x="3480" y="3961"/>
                  </a:lnTo>
                  <a:lnTo>
                    <a:pt x="81" y="1981"/>
                  </a:lnTo>
                  <a:lnTo>
                    <a:pt x="1" y="2141"/>
                  </a:lnTo>
                  <a:lnTo>
                    <a:pt x="3400" y="4095"/>
                  </a:lnTo>
                  <a:lnTo>
                    <a:pt x="1" y="6076"/>
                  </a:lnTo>
                  <a:lnTo>
                    <a:pt x="81" y="6236"/>
                  </a:lnTo>
                  <a:lnTo>
                    <a:pt x="3480" y="4256"/>
                  </a:lnTo>
                  <a:lnTo>
                    <a:pt x="3480" y="8190"/>
                  </a:lnTo>
                  <a:lnTo>
                    <a:pt x="3668" y="8190"/>
                  </a:lnTo>
                  <a:lnTo>
                    <a:pt x="3668" y="4256"/>
                  </a:lnTo>
                  <a:lnTo>
                    <a:pt x="7094" y="6236"/>
                  </a:lnTo>
                  <a:lnTo>
                    <a:pt x="7174" y="6076"/>
                  </a:lnTo>
                  <a:lnTo>
                    <a:pt x="3748" y="4095"/>
                  </a:lnTo>
                  <a:lnTo>
                    <a:pt x="7174" y="2141"/>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4"/>
            <p:cNvSpPr/>
            <p:nvPr/>
          </p:nvSpPr>
          <p:spPr>
            <a:xfrm>
              <a:off x="3855854" y="953467"/>
              <a:ext cx="287659" cy="296240"/>
            </a:xfrm>
            <a:custGeom>
              <a:avLst/>
              <a:gdLst/>
              <a:ahLst/>
              <a:cxnLst/>
              <a:rect l="l" t="t" r="r" b="b"/>
              <a:pathLst>
                <a:path w="7174" h="7388" extrusionOk="0">
                  <a:moveTo>
                    <a:pt x="3507" y="0"/>
                  </a:moveTo>
                  <a:lnTo>
                    <a:pt x="3507" y="3158"/>
                  </a:lnTo>
                  <a:lnTo>
                    <a:pt x="81" y="1178"/>
                  </a:lnTo>
                  <a:lnTo>
                    <a:pt x="0" y="1312"/>
                  </a:lnTo>
                  <a:lnTo>
                    <a:pt x="3426" y="3292"/>
                  </a:lnTo>
                  <a:lnTo>
                    <a:pt x="0" y="5273"/>
                  </a:lnTo>
                  <a:lnTo>
                    <a:pt x="81" y="5433"/>
                  </a:lnTo>
                  <a:lnTo>
                    <a:pt x="3507" y="3453"/>
                  </a:lnTo>
                  <a:lnTo>
                    <a:pt x="3507" y="7387"/>
                  </a:lnTo>
                  <a:lnTo>
                    <a:pt x="3667" y="7387"/>
                  </a:lnTo>
                  <a:lnTo>
                    <a:pt x="3667" y="3453"/>
                  </a:lnTo>
                  <a:lnTo>
                    <a:pt x="7093" y="5407"/>
                  </a:lnTo>
                  <a:lnTo>
                    <a:pt x="7174" y="5273"/>
                  </a:lnTo>
                  <a:lnTo>
                    <a:pt x="3748" y="3292"/>
                  </a:lnTo>
                  <a:lnTo>
                    <a:pt x="5434" y="2329"/>
                  </a:lnTo>
                  <a:cubicBezTo>
                    <a:pt x="5380" y="2302"/>
                    <a:pt x="5354" y="2248"/>
                    <a:pt x="5327" y="2195"/>
                  </a:cubicBezTo>
                  <a:lnTo>
                    <a:pt x="3667" y="3158"/>
                  </a:lnTo>
                  <a:lnTo>
                    <a:pt x="3667" y="187"/>
                  </a:lnTo>
                  <a:cubicBezTo>
                    <a:pt x="3614" y="134"/>
                    <a:pt x="3560" y="80"/>
                    <a:pt x="3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34"/>
            <p:cNvSpPr/>
            <p:nvPr/>
          </p:nvSpPr>
          <p:spPr>
            <a:xfrm>
              <a:off x="2417699" y="1498640"/>
              <a:ext cx="7538" cy="9704"/>
            </a:xfrm>
            <a:custGeom>
              <a:avLst/>
              <a:gdLst/>
              <a:ahLst/>
              <a:cxnLst/>
              <a:rect l="l" t="t" r="r" b="b"/>
              <a:pathLst>
                <a:path w="188" h="242" extrusionOk="0">
                  <a:moveTo>
                    <a:pt x="1" y="1"/>
                  </a:moveTo>
                  <a:cubicBezTo>
                    <a:pt x="1" y="54"/>
                    <a:pt x="1" y="135"/>
                    <a:pt x="1" y="188"/>
                  </a:cubicBezTo>
                  <a:lnTo>
                    <a:pt x="108" y="242"/>
                  </a:lnTo>
                  <a:lnTo>
                    <a:pt x="188" y="108"/>
                  </a:lnTo>
                  <a:lnTo>
                    <a:pt x="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34"/>
            <p:cNvSpPr/>
            <p:nvPr/>
          </p:nvSpPr>
          <p:spPr>
            <a:xfrm>
              <a:off x="2518586" y="1259335"/>
              <a:ext cx="287659" cy="328439"/>
            </a:xfrm>
            <a:custGeom>
              <a:avLst/>
              <a:gdLst/>
              <a:ahLst/>
              <a:cxnLst/>
              <a:rect l="l" t="t" r="r" b="b"/>
              <a:pathLst>
                <a:path w="7174" h="8191" extrusionOk="0">
                  <a:moveTo>
                    <a:pt x="3507" y="0"/>
                  </a:moveTo>
                  <a:lnTo>
                    <a:pt x="3507" y="3935"/>
                  </a:lnTo>
                  <a:lnTo>
                    <a:pt x="81" y="1981"/>
                  </a:lnTo>
                  <a:lnTo>
                    <a:pt x="0" y="2115"/>
                  </a:lnTo>
                  <a:lnTo>
                    <a:pt x="3426" y="4095"/>
                  </a:lnTo>
                  <a:lnTo>
                    <a:pt x="0" y="6076"/>
                  </a:lnTo>
                  <a:lnTo>
                    <a:pt x="81" y="6210"/>
                  </a:lnTo>
                  <a:lnTo>
                    <a:pt x="3507" y="4229"/>
                  </a:lnTo>
                  <a:lnTo>
                    <a:pt x="3507" y="8191"/>
                  </a:lnTo>
                  <a:lnTo>
                    <a:pt x="3667" y="8191"/>
                  </a:lnTo>
                  <a:lnTo>
                    <a:pt x="3667" y="4229"/>
                  </a:lnTo>
                  <a:lnTo>
                    <a:pt x="7093" y="6210"/>
                  </a:lnTo>
                  <a:lnTo>
                    <a:pt x="7174" y="6076"/>
                  </a:lnTo>
                  <a:lnTo>
                    <a:pt x="3748" y="4095"/>
                  </a:lnTo>
                  <a:lnTo>
                    <a:pt x="7174" y="2115"/>
                  </a:lnTo>
                  <a:lnTo>
                    <a:pt x="7093" y="1981"/>
                  </a:lnTo>
                  <a:lnTo>
                    <a:pt x="3667" y="3935"/>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34"/>
            <p:cNvSpPr/>
            <p:nvPr/>
          </p:nvSpPr>
          <p:spPr>
            <a:xfrm>
              <a:off x="2899597" y="1259335"/>
              <a:ext cx="287659" cy="328439"/>
            </a:xfrm>
            <a:custGeom>
              <a:avLst/>
              <a:gdLst/>
              <a:ahLst/>
              <a:cxnLst/>
              <a:rect l="l" t="t" r="r" b="b"/>
              <a:pathLst>
                <a:path w="7174" h="8191" extrusionOk="0">
                  <a:moveTo>
                    <a:pt x="3507" y="0"/>
                  </a:moveTo>
                  <a:lnTo>
                    <a:pt x="3507" y="3935"/>
                  </a:lnTo>
                  <a:lnTo>
                    <a:pt x="81" y="1954"/>
                  </a:lnTo>
                  <a:lnTo>
                    <a:pt x="0" y="2115"/>
                  </a:lnTo>
                  <a:lnTo>
                    <a:pt x="3426" y="4095"/>
                  </a:lnTo>
                  <a:lnTo>
                    <a:pt x="0" y="6049"/>
                  </a:lnTo>
                  <a:lnTo>
                    <a:pt x="81" y="6210"/>
                  </a:lnTo>
                  <a:lnTo>
                    <a:pt x="3507" y="4229"/>
                  </a:lnTo>
                  <a:lnTo>
                    <a:pt x="3507" y="8191"/>
                  </a:lnTo>
                  <a:lnTo>
                    <a:pt x="3667" y="8191"/>
                  </a:lnTo>
                  <a:lnTo>
                    <a:pt x="3667" y="4229"/>
                  </a:lnTo>
                  <a:lnTo>
                    <a:pt x="7093" y="6210"/>
                  </a:lnTo>
                  <a:lnTo>
                    <a:pt x="7173" y="6049"/>
                  </a:lnTo>
                  <a:lnTo>
                    <a:pt x="3774" y="4095"/>
                  </a:lnTo>
                  <a:lnTo>
                    <a:pt x="7173" y="2115"/>
                  </a:lnTo>
                  <a:lnTo>
                    <a:pt x="7093" y="1954"/>
                  </a:lnTo>
                  <a:lnTo>
                    <a:pt x="3667"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34"/>
            <p:cNvSpPr/>
            <p:nvPr/>
          </p:nvSpPr>
          <p:spPr>
            <a:xfrm>
              <a:off x="3280608" y="1259335"/>
              <a:ext cx="288742" cy="328439"/>
            </a:xfrm>
            <a:custGeom>
              <a:avLst/>
              <a:gdLst/>
              <a:ahLst/>
              <a:cxnLst/>
              <a:rect l="l" t="t" r="r" b="b"/>
              <a:pathLst>
                <a:path w="7201" h="8191" extrusionOk="0">
                  <a:moveTo>
                    <a:pt x="3506" y="0"/>
                  </a:moveTo>
                  <a:lnTo>
                    <a:pt x="3506" y="3935"/>
                  </a:lnTo>
                  <a:lnTo>
                    <a:pt x="107" y="1954"/>
                  </a:lnTo>
                  <a:lnTo>
                    <a:pt x="0" y="2115"/>
                  </a:lnTo>
                  <a:lnTo>
                    <a:pt x="3426" y="4095"/>
                  </a:lnTo>
                  <a:lnTo>
                    <a:pt x="0" y="6049"/>
                  </a:lnTo>
                  <a:lnTo>
                    <a:pt x="107" y="6210"/>
                  </a:lnTo>
                  <a:lnTo>
                    <a:pt x="3506" y="4229"/>
                  </a:lnTo>
                  <a:lnTo>
                    <a:pt x="3506" y="8191"/>
                  </a:lnTo>
                  <a:lnTo>
                    <a:pt x="3694" y="8191"/>
                  </a:lnTo>
                  <a:lnTo>
                    <a:pt x="3694" y="4229"/>
                  </a:lnTo>
                  <a:lnTo>
                    <a:pt x="7093" y="6210"/>
                  </a:lnTo>
                  <a:lnTo>
                    <a:pt x="7200" y="6049"/>
                  </a:lnTo>
                  <a:lnTo>
                    <a:pt x="3774" y="4095"/>
                  </a:lnTo>
                  <a:lnTo>
                    <a:pt x="7200" y="2115"/>
                  </a:lnTo>
                  <a:lnTo>
                    <a:pt x="7120" y="1954"/>
                  </a:lnTo>
                  <a:lnTo>
                    <a:pt x="3694"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34"/>
            <p:cNvSpPr/>
            <p:nvPr/>
          </p:nvSpPr>
          <p:spPr>
            <a:xfrm>
              <a:off x="3662662" y="1258252"/>
              <a:ext cx="287659" cy="329521"/>
            </a:xfrm>
            <a:custGeom>
              <a:avLst/>
              <a:gdLst/>
              <a:ahLst/>
              <a:cxnLst/>
              <a:rect l="l" t="t" r="r" b="b"/>
              <a:pathLst>
                <a:path w="7174" h="8218" extrusionOk="0">
                  <a:moveTo>
                    <a:pt x="3507" y="0"/>
                  </a:moveTo>
                  <a:lnTo>
                    <a:pt x="3507" y="3962"/>
                  </a:lnTo>
                  <a:lnTo>
                    <a:pt x="81" y="1981"/>
                  </a:lnTo>
                  <a:lnTo>
                    <a:pt x="1" y="2142"/>
                  </a:lnTo>
                  <a:lnTo>
                    <a:pt x="3400" y="4122"/>
                  </a:lnTo>
                  <a:lnTo>
                    <a:pt x="1" y="6076"/>
                  </a:lnTo>
                  <a:lnTo>
                    <a:pt x="81" y="6237"/>
                  </a:lnTo>
                  <a:lnTo>
                    <a:pt x="3507" y="4256"/>
                  </a:lnTo>
                  <a:lnTo>
                    <a:pt x="3507" y="8218"/>
                  </a:lnTo>
                  <a:lnTo>
                    <a:pt x="3668" y="8218"/>
                  </a:lnTo>
                  <a:lnTo>
                    <a:pt x="3668" y="4256"/>
                  </a:lnTo>
                  <a:lnTo>
                    <a:pt x="7094" y="6237"/>
                  </a:lnTo>
                  <a:lnTo>
                    <a:pt x="7174" y="6076"/>
                  </a:lnTo>
                  <a:lnTo>
                    <a:pt x="3748" y="4122"/>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34"/>
            <p:cNvSpPr/>
            <p:nvPr/>
          </p:nvSpPr>
          <p:spPr>
            <a:xfrm>
              <a:off x="4043673" y="1258252"/>
              <a:ext cx="193230" cy="329521"/>
            </a:xfrm>
            <a:custGeom>
              <a:avLst/>
              <a:gdLst/>
              <a:ahLst/>
              <a:cxnLst/>
              <a:rect l="l" t="t" r="r" b="b"/>
              <a:pathLst>
                <a:path w="4819" h="8218" extrusionOk="0">
                  <a:moveTo>
                    <a:pt x="3507" y="0"/>
                  </a:moveTo>
                  <a:lnTo>
                    <a:pt x="3507" y="3962"/>
                  </a:lnTo>
                  <a:lnTo>
                    <a:pt x="81" y="1981"/>
                  </a:lnTo>
                  <a:lnTo>
                    <a:pt x="0" y="2142"/>
                  </a:lnTo>
                  <a:lnTo>
                    <a:pt x="3426" y="4096"/>
                  </a:lnTo>
                  <a:lnTo>
                    <a:pt x="0" y="6076"/>
                  </a:lnTo>
                  <a:lnTo>
                    <a:pt x="81" y="6237"/>
                  </a:lnTo>
                  <a:lnTo>
                    <a:pt x="3507" y="4256"/>
                  </a:lnTo>
                  <a:lnTo>
                    <a:pt x="3507" y="8218"/>
                  </a:lnTo>
                  <a:lnTo>
                    <a:pt x="3667" y="8218"/>
                  </a:lnTo>
                  <a:lnTo>
                    <a:pt x="3667" y="4256"/>
                  </a:lnTo>
                  <a:lnTo>
                    <a:pt x="4818" y="4925"/>
                  </a:lnTo>
                  <a:cubicBezTo>
                    <a:pt x="4818" y="4845"/>
                    <a:pt x="4818" y="4765"/>
                    <a:pt x="4792" y="4711"/>
                  </a:cubicBezTo>
                  <a:lnTo>
                    <a:pt x="3774" y="4096"/>
                  </a:lnTo>
                  <a:lnTo>
                    <a:pt x="4604" y="3614"/>
                  </a:lnTo>
                  <a:cubicBezTo>
                    <a:pt x="4604" y="3560"/>
                    <a:pt x="4577" y="3507"/>
                    <a:pt x="4577" y="3453"/>
                  </a:cubicBezTo>
                  <a:lnTo>
                    <a:pt x="3667" y="3962"/>
                  </a:lnTo>
                  <a:lnTo>
                    <a:pt x="3667" y="295"/>
                  </a:lnTo>
                  <a:cubicBezTo>
                    <a:pt x="3641" y="188"/>
                    <a:pt x="3614" y="108"/>
                    <a:pt x="35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34"/>
            <p:cNvSpPr/>
            <p:nvPr/>
          </p:nvSpPr>
          <p:spPr>
            <a:xfrm>
              <a:off x="2423072" y="1578074"/>
              <a:ext cx="195355" cy="328439"/>
            </a:xfrm>
            <a:custGeom>
              <a:avLst/>
              <a:gdLst/>
              <a:ahLst/>
              <a:cxnLst/>
              <a:rect l="l" t="t" r="r" b="b"/>
              <a:pathLst>
                <a:path w="4872" h="8191" extrusionOk="0">
                  <a:moveTo>
                    <a:pt x="1205" y="1"/>
                  </a:moveTo>
                  <a:lnTo>
                    <a:pt x="1205" y="3935"/>
                  </a:lnTo>
                  <a:lnTo>
                    <a:pt x="0" y="3266"/>
                  </a:lnTo>
                  <a:lnTo>
                    <a:pt x="0" y="3266"/>
                  </a:lnTo>
                  <a:cubicBezTo>
                    <a:pt x="0" y="3320"/>
                    <a:pt x="27" y="3400"/>
                    <a:pt x="27" y="3480"/>
                  </a:cubicBezTo>
                  <a:lnTo>
                    <a:pt x="1098" y="4096"/>
                  </a:lnTo>
                  <a:lnTo>
                    <a:pt x="214" y="4604"/>
                  </a:lnTo>
                  <a:cubicBezTo>
                    <a:pt x="241" y="4658"/>
                    <a:pt x="241" y="4738"/>
                    <a:pt x="268" y="4792"/>
                  </a:cubicBezTo>
                  <a:lnTo>
                    <a:pt x="1205" y="4256"/>
                  </a:lnTo>
                  <a:lnTo>
                    <a:pt x="1205" y="8030"/>
                  </a:lnTo>
                  <a:cubicBezTo>
                    <a:pt x="1205" y="8084"/>
                    <a:pt x="1232" y="8137"/>
                    <a:pt x="1258" y="8191"/>
                  </a:cubicBezTo>
                  <a:lnTo>
                    <a:pt x="1365" y="8191"/>
                  </a:lnTo>
                  <a:lnTo>
                    <a:pt x="1365" y="4256"/>
                  </a:lnTo>
                  <a:lnTo>
                    <a:pt x="4791" y="6210"/>
                  </a:lnTo>
                  <a:lnTo>
                    <a:pt x="4872" y="6076"/>
                  </a:lnTo>
                  <a:lnTo>
                    <a:pt x="1446" y="4096"/>
                  </a:lnTo>
                  <a:lnTo>
                    <a:pt x="4872" y="2115"/>
                  </a:lnTo>
                  <a:lnTo>
                    <a:pt x="4791" y="1981"/>
                  </a:lnTo>
                  <a:lnTo>
                    <a:pt x="1365" y="3935"/>
                  </a:lnTo>
                  <a:lnTo>
                    <a:pt x="136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34"/>
            <p:cNvSpPr/>
            <p:nvPr/>
          </p:nvSpPr>
          <p:spPr>
            <a:xfrm>
              <a:off x="2711778" y="1578074"/>
              <a:ext cx="287659" cy="328439"/>
            </a:xfrm>
            <a:custGeom>
              <a:avLst/>
              <a:gdLst/>
              <a:ahLst/>
              <a:cxnLst/>
              <a:rect l="l" t="t" r="r" b="b"/>
              <a:pathLst>
                <a:path w="7174" h="8191" extrusionOk="0">
                  <a:moveTo>
                    <a:pt x="3507" y="1"/>
                  </a:moveTo>
                  <a:lnTo>
                    <a:pt x="3507" y="3935"/>
                  </a:lnTo>
                  <a:lnTo>
                    <a:pt x="81" y="1981"/>
                  </a:lnTo>
                  <a:lnTo>
                    <a:pt x="0" y="2115"/>
                  </a:lnTo>
                  <a:lnTo>
                    <a:pt x="3426" y="4096"/>
                  </a:lnTo>
                  <a:lnTo>
                    <a:pt x="0" y="6076"/>
                  </a:lnTo>
                  <a:lnTo>
                    <a:pt x="81" y="6210"/>
                  </a:lnTo>
                  <a:lnTo>
                    <a:pt x="3507" y="4256"/>
                  </a:lnTo>
                  <a:lnTo>
                    <a:pt x="3507" y="8191"/>
                  </a:lnTo>
                  <a:lnTo>
                    <a:pt x="3667" y="8191"/>
                  </a:lnTo>
                  <a:lnTo>
                    <a:pt x="3667" y="4256"/>
                  </a:lnTo>
                  <a:lnTo>
                    <a:pt x="7093" y="6210"/>
                  </a:lnTo>
                  <a:lnTo>
                    <a:pt x="7173" y="6076"/>
                  </a:lnTo>
                  <a:lnTo>
                    <a:pt x="3774" y="4096"/>
                  </a:lnTo>
                  <a:lnTo>
                    <a:pt x="7173" y="2115"/>
                  </a:lnTo>
                  <a:lnTo>
                    <a:pt x="7093" y="1981"/>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34"/>
            <p:cNvSpPr/>
            <p:nvPr/>
          </p:nvSpPr>
          <p:spPr>
            <a:xfrm>
              <a:off x="3092789" y="1578074"/>
              <a:ext cx="288742" cy="328439"/>
            </a:xfrm>
            <a:custGeom>
              <a:avLst/>
              <a:gdLst/>
              <a:ahLst/>
              <a:cxnLst/>
              <a:rect l="l" t="t" r="r" b="b"/>
              <a:pathLst>
                <a:path w="7201" h="8191" extrusionOk="0">
                  <a:moveTo>
                    <a:pt x="3506" y="1"/>
                  </a:moveTo>
                  <a:lnTo>
                    <a:pt x="3506" y="3935"/>
                  </a:lnTo>
                  <a:lnTo>
                    <a:pt x="80" y="1981"/>
                  </a:lnTo>
                  <a:lnTo>
                    <a:pt x="0" y="2115"/>
                  </a:lnTo>
                  <a:lnTo>
                    <a:pt x="3426" y="4096"/>
                  </a:lnTo>
                  <a:lnTo>
                    <a:pt x="0" y="6076"/>
                  </a:lnTo>
                  <a:lnTo>
                    <a:pt x="80" y="6210"/>
                  </a:lnTo>
                  <a:lnTo>
                    <a:pt x="3506" y="4230"/>
                  </a:lnTo>
                  <a:lnTo>
                    <a:pt x="3506" y="8191"/>
                  </a:lnTo>
                  <a:lnTo>
                    <a:pt x="3694" y="8191"/>
                  </a:lnTo>
                  <a:lnTo>
                    <a:pt x="3694" y="4230"/>
                  </a:lnTo>
                  <a:lnTo>
                    <a:pt x="7093" y="6210"/>
                  </a:lnTo>
                  <a:lnTo>
                    <a:pt x="7200" y="6076"/>
                  </a:lnTo>
                  <a:lnTo>
                    <a:pt x="3774" y="4096"/>
                  </a:lnTo>
                  <a:lnTo>
                    <a:pt x="7200" y="2115"/>
                  </a:lnTo>
                  <a:lnTo>
                    <a:pt x="7093" y="1981"/>
                  </a:lnTo>
                  <a:lnTo>
                    <a:pt x="3694" y="3935"/>
                  </a:lnTo>
                  <a:lnTo>
                    <a:pt x="369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34"/>
            <p:cNvSpPr/>
            <p:nvPr/>
          </p:nvSpPr>
          <p:spPr>
            <a:xfrm>
              <a:off x="3474843" y="1578074"/>
              <a:ext cx="287659" cy="328439"/>
            </a:xfrm>
            <a:custGeom>
              <a:avLst/>
              <a:gdLst/>
              <a:ahLst/>
              <a:cxnLst/>
              <a:rect l="l" t="t" r="r" b="b"/>
              <a:pathLst>
                <a:path w="7174" h="8191" extrusionOk="0">
                  <a:moveTo>
                    <a:pt x="3507" y="1"/>
                  </a:moveTo>
                  <a:lnTo>
                    <a:pt x="3507" y="3935"/>
                  </a:lnTo>
                  <a:lnTo>
                    <a:pt x="81" y="1955"/>
                  </a:lnTo>
                  <a:lnTo>
                    <a:pt x="1" y="2115"/>
                  </a:lnTo>
                  <a:lnTo>
                    <a:pt x="3400" y="4096"/>
                  </a:lnTo>
                  <a:lnTo>
                    <a:pt x="1" y="6050"/>
                  </a:lnTo>
                  <a:lnTo>
                    <a:pt x="81" y="6210"/>
                  </a:lnTo>
                  <a:lnTo>
                    <a:pt x="3507" y="4230"/>
                  </a:lnTo>
                  <a:lnTo>
                    <a:pt x="3480" y="8191"/>
                  </a:lnTo>
                  <a:lnTo>
                    <a:pt x="3668" y="8191"/>
                  </a:lnTo>
                  <a:lnTo>
                    <a:pt x="3668" y="4230"/>
                  </a:lnTo>
                  <a:lnTo>
                    <a:pt x="7094" y="6210"/>
                  </a:lnTo>
                  <a:lnTo>
                    <a:pt x="7174" y="6050"/>
                  </a:lnTo>
                  <a:lnTo>
                    <a:pt x="3748" y="4096"/>
                  </a:lnTo>
                  <a:lnTo>
                    <a:pt x="7174" y="2115"/>
                  </a:lnTo>
                  <a:lnTo>
                    <a:pt x="7094" y="1955"/>
                  </a:lnTo>
                  <a:lnTo>
                    <a:pt x="3668" y="3935"/>
                  </a:lnTo>
                  <a:lnTo>
                    <a:pt x="366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34"/>
            <p:cNvSpPr/>
            <p:nvPr/>
          </p:nvSpPr>
          <p:spPr>
            <a:xfrm>
              <a:off x="3855854" y="1578074"/>
              <a:ext cx="287659" cy="328439"/>
            </a:xfrm>
            <a:custGeom>
              <a:avLst/>
              <a:gdLst/>
              <a:ahLst/>
              <a:cxnLst/>
              <a:rect l="l" t="t" r="r" b="b"/>
              <a:pathLst>
                <a:path w="7174" h="8191" extrusionOk="0">
                  <a:moveTo>
                    <a:pt x="3507" y="1"/>
                  </a:moveTo>
                  <a:lnTo>
                    <a:pt x="3507" y="3935"/>
                  </a:lnTo>
                  <a:lnTo>
                    <a:pt x="81" y="1955"/>
                  </a:lnTo>
                  <a:lnTo>
                    <a:pt x="0" y="2115"/>
                  </a:lnTo>
                  <a:lnTo>
                    <a:pt x="3426" y="4096"/>
                  </a:lnTo>
                  <a:lnTo>
                    <a:pt x="0" y="6050"/>
                  </a:lnTo>
                  <a:lnTo>
                    <a:pt x="81" y="6210"/>
                  </a:lnTo>
                  <a:lnTo>
                    <a:pt x="3507" y="4230"/>
                  </a:lnTo>
                  <a:lnTo>
                    <a:pt x="3507" y="8191"/>
                  </a:lnTo>
                  <a:lnTo>
                    <a:pt x="3667" y="8191"/>
                  </a:lnTo>
                  <a:lnTo>
                    <a:pt x="3667" y="4230"/>
                  </a:lnTo>
                  <a:lnTo>
                    <a:pt x="7093" y="6210"/>
                  </a:lnTo>
                  <a:lnTo>
                    <a:pt x="7174" y="6050"/>
                  </a:lnTo>
                  <a:lnTo>
                    <a:pt x="3748" y="4096"/>
                  </a:lnTo>
                  <a:lnTo>
                    <a:pt x="7174" y="2115"/>
                  </a:lnTo>
                  <a:lnTo>
                    <a:pt x="7093" y="1955"/>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34"/>
            <p:cNvSpPr/>
            <p:nvPr/>
          </p:nvSpPr>
          <p:spPr>
            <a:xfrm>
              <a:off x="2518586" y="1919388"/>
              <a:ext cx="287659" cy="293033"/>
            </a:xfrm>
            <a:custGeom>
              <a:avLst/>
              <a:gdLst/>
              <a:ahLst/>
              <a:cxnLst/>
              <a:rect l="l" t="t" r="r" b="b"/>
              <a:pathLst>
                <a:path w="7174" h="7308" extrusionOk="0">
                  <a:moveTo>
                    <a:pt x="3507" y="0"/>
                  </a:moveTo>
                  <a:lnTo>
                    <a:pt x="3507" y="3961"/>
                  </a:lnTo>
                  <a:lnTo>
                    <a:pt x="81" y="1981"/>
                  </a:lnTo>
                  <a:lnTo>
                    <a:pt x="0" y="2141"/>
                  </a:lnTo>
                  <a:lnTo>
                    <a:pt x="3426" y="4095"/>
                  </a:lnTo>
                  <a:lnTo>
                    <a:pt x="1767" y="5059"/>
                  </a:lnTo>
                  <a:cubicBezTo>
                    <a:pt x="1821" y="5086"/>
                    <a:pt x="1847" y="5139"/>
                    <a:pt x="1874" y="5193"/>
                  </a:cubicBezTo>
                  <a:lnTo>
                    <a:pt x="3507" y="4256"/>
                  </a:lnTo>
                  <a:lnTo>
                    <a:pt x="3507" y="7120"/>
                  </a:lnTo>
                  <a:cubicBezTo>
                    <a:pt x="3560" y="7200"/>
                    <a:pt x="3614" y="7254"/>
                    <a:pt x="3667" y="7307"/>
                  </a:cubicBezTo>
                  <a:lnTo>
                    <a:pt x="3667" y="4256"/>
                  </a:lnTo>
                  <a:lnTo>
                    <a:pt x="7093" y="6236"/>
                  </a:lnTo>
                  <a:lnTo>
                    <a:pt x="7174" y="6076"/>
                  </a:lnTo>
                  <a:lnTo>
                    <a:pt x="3748" y="4095"/>
                  </a:lnTo>
                  <a:lnTo>
                    <a:pt x="7174"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34"/>
            <p:cNvSpPr/>
            <p:nvPr/>
          </p:nvSpPr>
          <p:spPr>
            <a:xfrm>
              <a:off x="2899597" y="1919388"/>
              <a:ext cx="287659" cy="328439"/>
            </a:xfrm>
            <a:custGeom>
              <a:avLst/>
              <a:gdLst/>
              <a:ahLst/>
              <a:cxnLst/>
              <a:rect l="l" t="t" r="r" b="b"/>
              <a:pathLst>
                <a:path w="7174" h="8191" extrusionOk="0">
                  <a:moveTo>
                    <a:pt x="3507" y="0"/>
                  </a:moveTo>
                  <a:lnTo>
                    <a:pt x="3507" y="3961"/>
                  </a:lnTo>
                  <a:lnTo>
                    <a:pt x="81" y="1981"/>
                  </a:lnTo>
                  <a:lnTo>
                    <a:pt x="0" y="2141"/>
                  </a:lnTo>
                  <a:lnTo>
                    <a:pt x="3426" y="4095"/>
                  </a:lnTo>
                  <a:lnTo>
                    <a:pt x="0" y="6076"/>
                  </a:lnTo>
                  <a:lnTo>
                    <a:pt x="81" y="6236"/>
                  </a:lnTo>
                  <a:lnTo>
                    <a:pt x="3507" y="4256"/>
                  </a:lnTo>
                  <a:lnTo>
                    <a:pt x="3507" y="8190"/>
                  </a:lnTo>
                  <a:lnTo>
                    <a:pt x="3667" y="8190"/>
                  </a:lnTo>
                  <a:lnTo>
                    <a:pt x="3667" y="4256"/>
                  </a:lnTo>
                  <a:lnTo>
                    <a:pt x="7093" y="6236"/>
                  </a:lnTo>
                  <a:lnTo>
                    <a:pt x="7173" y="6076"/>
                  </a:lnTo>
                  <a:lnTo>
                    <a:pt x="3774" y="4095"/>
                  </a:lnTo>
                  <a:lnTo>
                    <a:pt x="7173" y="2141"/>
                  </a:lnTo>
                  <a:lnTo>
                    <a:pt x="7093" y="1981"/>
                  </a:lnTo>
                  <a:lnTo>
                    <a:pt x="3667" y="3961"/>
                  </a:lnTo>
                  <a:lnTo>
                    <a:pt x="3667"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34"/>
            <p:cNvSpPr/>
            <p:nvPr/>
          </p:nvSpPr>
          <p:spPr>
            <a:xfrm>
              <a:off x="3280608" y="1919388"/>
              <a:ext cx="288742" cy="328439"/>
            </a:xfrm>
            <a:custGeom>
              <a:avLst/>
              <a:gdLst/>
              <a:ahLst/>
              <a:cxnLst/>
              <a:rect l="l" t="t" r="r" b="b"/>
              <a:pathLst>
                <a:path w="7201" h="8191" extrusionOk="0">
                  <a:moveTo>
                    <a:pt x="3506" y="0"/>
                  </a:moveTo>
                  <a:lnTo>
                    <a:pt x="3506" y="3961"/>
                  </a:lnTo>
                  <a:lnTo>
                    <a:pt x="107" y="1981"/>
                  </a:lnTo>
                  <a:lnTo>
                    <a:pt x="0" y="2115"/>
                  </a:lnTo>
                  <a:lnTo>
                    <a:pt x="3426" y="4095"/>
                  </a:lnTo>
                  <a:lnTo>
                    <a:pt x="0" y="6076"/>
                  </a:lnTo>
                  <a:lnTo>
                    <a:pt x="107" y="6236"/>
                  </a:lnTo>
                  <a:lnTo>
                    <a:pt x="3506" y="4256"/>
                  </a:lnTo>
                  <a:lnTo>
                    <a:pt x="3506" y="8190"/>
                  </a:lnTo>
                  <a:lnTo>
                    <a:pt x="3694" y="8190"/>
                  </a:lnTo>
                  <a:lnTo>
                    <a:pt x="3694" y="4256"/>
                  </a:lnTo>
                  <a:lnTo>
                    <a:pt x="7093" y="6236"/>
                  </a:lnTo>
                  <a:lnTo>
                    <a:pt x="7200" y="6076"/>
                  </a:lnTo>
                  <a:lnTo>
                    <a:pt x="3774" y="4095"/>
                  </a:lnTo>
                  <a:lnTo>
                    <a:pt x="7200" y="2115"/>
                  </a:lnTo>
                  <a:lnTo>
                    <a:pt x="7120"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34"/>
            <p:cNvSpPr/>
            <p:nvPr/>
          </p:nvSpPr>
          <p:spPr>
            <a:xfrm>
              <a:off x="3662662" y="1919388"/>
              <a:ext cx="287659" cy="328439"/>
            </a:xfrm>
            <a:custGeom>
              <a:avLst/>
              <a:gdLst/>
              <a:ahLst/>
              <a:cxnLst/>
              <a:rect l="l" t="t" r="r" b="b"/>
              <a:pathLst>
                <a:path w="7174" h="8191" extrusionOk="0">
                  <a:moveTo>
                    <a:pt x="3507" y="0"/>
                  </a:moveTo>
                  <a:lnTo>
                    <a:pt x="3507" y="3961"/>
                  </a:lnTo>
                  <a:lnTo>
                    <a:pt x="81" y="1981"/>
                  </a:lnTo>
                  <a:lnTo>
                    <a:pt x="1" y="2115"/>
                  </a:lnTo>
                  <a:lnTo>
                    <a:pt x="3400" y="4095"/>
                  </a:lnTo>
                  <a:lnTo>
                    <a:pt x="1" y="6076"/>
                  </a:lnTo>
                  <a:lnTo>
                    <a:pt x="81" y="6210"/>
                  </a:lnTo>
                  <a:lnTo>
                    <a:pt x="3507" y="4256"/>
                  </a:lnTo>
                  <a:lnTo>
                    <a:pt x="3507" y="8190"/>
                  </a:lnTo>
                  <a:lnTo>
                    <a:pt x="3668" y="8190"/>
                  </a:lnTo>
                  <a:lnTo>
                    <a:pt x="3668" y="4256"/>
                  </a:lnTo>
                  <a:lnTo>
                    <a:pt x="7094" y="6210"/>
                  </a:lnTo>
                  <a:lnTo>
                    <a:pt x="7174" y="6076"/>
                  </a:lnTo>
                  <a:lnTo>
                    <a:pt x="3748" y="4095"/>
                  </a:lnTo>
                  <a:lnTo>
                    <a:pt x="7174" y="2115"/>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34"/>
            <p:cNvSpPr/>
            <p:nvPr/>
          </p:nvSpPr>
          <p:spPr>
            <a:xfrm>
              <a:off x="4043673" y="1998782"/>
              <a:ext cx="78391" cy="49400"/>
            </a:xfrm>
            <a:custGeom>
              <a:avLst/>
              <a:gdLst/>
              <a:ahLst/>
              <a:cxnLst/>
              <a:rect l="l" t="t" r="r" b="b"/>
              <a:pathLst>
                <a:path w="1955" h="1232" extrusionOk="0">
                  <a:moveTo>
                    <a:pt x="81" y="1"/>
                  </a:moveTo>
                  <a:lnTo>
                    <a:pt x="0" y="135"/>
                  </a:lnTo>
                  <a:lnTo>
                    <a:pt x="1874" y="1232"/>
                  </a:lnTo>
                  <a:cubicBezTo>
                    <a:pt x="1901" y="1178"/>
                    <a:pt x="1928" y="1125"/>
                    <a:pt x="1954" y="1071"/>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34"/>
            <p:cNvSpPr/>
            <p:nvPr/>
          </p:nvSpPr>
          <p:spPr>
            <a:xfrm>
              <a:off x="2884560" y="2317561"/>
              <a:ext cx="114879" cy="68727"/>
            </a:xfrm>
            <a:custGeom>
              <a:avLst/>
              <a:gdLst/>
              <a:ahLst/>
              <a:cxnLst/>
              <a:rect l="l" t="t" r="r" b="b"/>
              <a:pathLst>
                <a:path w="2865" h="1714" extrusionOk="0">
                  <a:moveTo>
                    <a:pt x="2784" y="0"/>
                  </a:moveTo>
                  <a:lnTo>
                    <a:pt x="1" y="1606"/>
                  </a:lnTo>
                  <a:cubicBezTo>
                    <a:pt x="54" y="1660"/>
                    <a:pt x="108" y="1686"/>
                    <a:pt x="161" y="1713"/>
                  </a:cubicBezTo>
                  <a:lnTo>
                    <a:pt x="2864" y="161"/>
                  </a:lnTo>
                  <a:lnTo>
                    <a:pt x="278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34"/>
            <p:cNvSpPr/>
            <p:nvPr/>
          </p:nvSpPr>
          <p:spPr>
            <a:xfrm>
              <a:off x="2852362" y="2238127"/>
              <a:ext cx="6496" cy="129916"/>
            </a:xfrm>
            <a:custGeom>
              <a:avLst/>
              <a:gdLst/>
              <a:ahLst/>
              <a:cxnLst/>
              <a:rect l="l" t="t" r="r" b="b"/>
              <a:pathLst>
                <a:path w="162" h="3240" extrusionOk="0">
                  <a:moveTo>
                    <a:pt x="1" y="0"/>
                  </a:moveTo>
                  <a:lnTo>
                    <a:pt x="1" y="3132"/>
                  </a:lnTo>
                  <a:cubicBezTo>
                    <a:pt x="54" y="3159"/>
                    <a:pt x="108" y="3212"/>
                    <a:pt x="161" y="3239"/>
                  </a:cubicBez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34"/>
            <p:cNvSpPr/>
            <p:nvPr/>
          </p:nvSpPr>
          <p:spPr>
            <a:xfrm>
              <a:off x="3092789" y="2238127"/>
              <a:ext cx="288742" cy="255461"/>
            </a:xfrm>
            <a:custGeom>
              <a:avLst/>
              <a:gdLst/>
              <a:ahLst/>
              <a:cxnLst/>
              <a:rect l="l" t="t" r="r" b="b"/>
              <a:pathLst>
                <a:path w="7201" h="6371" extrusionOk="0">
                  <a:moveTo>
                    <a:pt x="3506" y="0"/>
                  </a:moveTo>
                  <a:lnTo>
                    <a:pt x="3506" y="3962"/>
                  </a:lnTo>
                  <a:lnTo>
                    <a:pt x="80" y="1981"/>
                  </a:lnTo>
                  <a:lnTo>
                    <a:pt x="0" y="2142"/>
                  </a:lnTo>
                  <a:lnTo>
                    <a:pt x="3426" y="4096"/>
                  </a:lnTo>
                  <a:lnTo>
                    <a:pt x="455" y="5835"/>
                  </a:lnTo>
                  <a:cubicBezTo>
                    <a:pt x="535" y="5835"/>
                    <a:pt x="616" y="5862"/>
                    <a:pt x="696" y="5889"/>
                  </a:cubicBezTo>
                  <a:lnTo>
                    <a:pt x="3506" y="4256"/>
                  </a:lnTo>
                  <a:lnTo>
                    <a:pt x="3506" y="6371"/>
                  </a:lnTo>
                  <a:lnTo>
                    <a:pt x="3694" y="6371"/>
                  </a:lnTo>
                  <a:lnTo>
                    <a:pt x="3694" y="4256"/>
                  </a:lnTo>
                  <a:lnTo>
                    <a:pt x="7093" y="6237"/>
                  </a:lnTo>
                  <a:lnTo>
                    <a:pt x="7200" y="6076"/>
                  </a:lnTo>
                  <a:lnTo>
                    <a:pt x="3774" y="4096"/>
                  </a:lnTo>
                  <a:lnTo>
                    <a:pt x="7200" y="2142"/>
                  </a:lnTo>
                  <a:lnTo>
                    <a:pt x="7093" y="1981"/>
                  </a:lnTo>
                  <a:lnTo>
                    <a:pt x="3694" y="3962"/>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34"/>
            <p:cNvSpPr/>
            <p:nvPr/>
          </p:nvSpPr>
          <p:spPr>
            <a:xfrm>
              <a:off x="3474843" y="2238127"/>
              <a:ext cx="287659" cy="247963"/>
            </a:xfrm>
            <a:custGeom>
              <a:avLst/>
              <a:gdLst/>
              <a:ahLst/>
              <a:cxnLst/>
              <a:rect l="l" t="t" r="r" b="b"/>
              <a:pathLst>
                <a:path w="7174" h="6184" extrusionOk="0">
                  <a:moveTo>
                    <a:pt x="3507" y="0"/>
                  </a:moveTo>
                  <a:lnTo>
                    <a:pt x="3480" y="3962"/>
                  </a:lnTo>
                  <a:lnTo>
                    <a:pt x="81" y="1981"/>
                  </a:lnTo>
                  <a:lnTo>
                    <a:pt x="1" y="2142"/>
                  </a:lnTo>
                  <a:lnTo>
                    <a:pt x="3400" y="4096"/>
                  </a:lnTo>
                  <a:lnTo>
                    <a:pt x="1" y="6076"/>
                  </a:lnTo>
                  <a:lnTo>
                    <a:pt x="54" y="6183"/>
                  </a:lnTo>
                  <a:lnTo>
                    <a:pt x="161" y="6183"/>
                  </a:lnTo>
                  <a:lnTo>
                    <a:pt x="3480" y="4256"/>
                  </a:lnTo>
                  <a:lnTo>
                    <a:pt x="3480" y="5354"/>
                  </a:lnTo>
                  <a:cubicBezTo>
                    <a:pt x="3560" y="5327"/>
                    <a:pt x="3614" y="5327"/>
                    <a:pt x="3668" y="5300"/>
                  </a:cubicBezTo>
                  <a:lnTo>
                    <a:pt x="3668" y="4256"/>
                  </a:lnTo>
                  <a:lnTo>
                    <a:pt x="4765" y="4899"/>
                  </a:lnTo>
                  <a:cubicBezTo>
                    <a:pt x="4845" y="4872"/>
                    <a:pt x="4899" y="4845"/>
                    <a:pt x="4979" y="4818"/>
                  </a:cubicBezTo>
                  <a:lnTo>
                    <a:pt x="3748" y="4096"/>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34"/>
            <p:cNvSpPr/>
            <p:nvPr/>
          </p:nvSpPr>
          <p:spPr>
            <a:xfrm>
              <a:off x="3855854" y="2317561"/>
              <a:ext cx="12911" cy="9704"/>
            </a:xfrm>
            <a:custGeom>
              <a:avLst/>
              <a:gdLst/>
              <a:ahLst/>
              <a:cxnLst/>
              <a:rect l="l" t="t" r="r" b="b"/>
              <a:pathLst>
                <a:path w="322" h="242" extrusionOk="0">
                  <a:moveTo>
                    <a:pt x="81" y="0"/>
                  </a:moveTo>
                  <a:lnTo>
                    <a:pt x="0" y="134"/>
                  </a:lnTo>
                  <a:lnTo>
                    <a:pt x="161" y="241"/>
                  </a:lnTo>
                  <a:cubicBezTo>
                    <a:pt x="215" y="214"/>
                    <a:pt x="268" y="161"/>
                    <a:pt x="322" y="134"/>
                  </a:cubicBezTo>
                  <a:lnTo>
                    <a:pt x="8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9" name="Google Shape;779;p34"/>
          <p:cNvSpPr/>
          <p:nvPr/>
        </p:nvSpPr>
        <p:spPr>
          <a:xfrm rot="-7977683">
            <a:off x="6033949" y="548625"/>
            <a:ext cx="1554661" cy="1491741"/>
          </a:xfrm>
          <a:custGeom>
            <a:avLst/>
            <a:gdLst/>
            <a:ahLst/>
            <a:cxnLst/>
            <a:rect l="l" t="t" r="r" b="b"/>
            <a:pathLst>
              <a:path w="20582" h="19749" extrusionOk="0">
                <a:moveTo>
                  <a:pt x="15178" y="401"/>
                </a:moveTo>
                <a:cubicBezTo>
                  <a:pt x="11542" y="1"/>
                  <a:pt x="4470" y="1235"/>
                  <a:pt x="2235" y="7773"/>
                </a:cubicBezTo>
                <a:cubicBezTo>
                  <a:pt x="0" y="14311"/>
                  <a:pt x="7939" y="17947"/>
                  <a:pt x="11675" y="18848"/>
                </a:cubicBezTo>
                <a:cubicBezTo>
                  <a:pt x="15445" y="19748"/>
                  <a:pt x="20315" y="19448"/>
                  <a:pt x="20448" y="13477"/>
                </a:cubicBezTo>
                <a:cubicBezTo>
                  <a:pt x="20582" y="7506"/>
                  <a:pt x="18780" y="835"/>
                  <a:pt x="15178" y="40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34">
            <a:hlinkClick r:id="" action="ppaction://noaction"/>
          </p:cNvPr>
          <p:cNvSpPr txBox="1">
            <a:spLocks noGrp="1"/>
          </p:cNvSpPr>
          <p:nvPr>
            <p:ph type="title"/>
          </p:nvPr>
        </p:nvSpPr>
        <p:spPr>
          <a:xfrm>
            <a:off x="2019300" y="1960425"/>
            <a:ext cx="5105400" cy="1213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54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781" name="Google Shape;781;p34"/>
          <p:cNvSpPr txBox="1">
            <a:spLocks noGrp="1"/>
          </p:cNvSpPr>
          <p:nvPr>
            <p:ph type="title" idx="2" hasCustomPrompt="1"/>
          </p:nvPr>
        </p:nvSpPr>
        <p:spPr>
          <a:xfrm>
            <a:off x="2019300" y="914400"/>
            <a:ext cx="5105400" cy="1213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7500">
                <a:solidFill>
                  <a:schemeClr val="accent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3">
  <p:cSld name="CUSTOM_5">
    <p:spTree>
      <p:nvGrpSpPr>
        <p:cNvPr id="1" name="Shape 1303"/>
        <p:cNvGrpSpPr/>
        <p:nvPr/>
      </p:nvGrpSpPr>
      <p:grpSpPr>
        <a:xfrm>
          <a:off x="0" y="0"/>
          <a:ext cx="0" cy="0"/>
          <a:chOff x="0" y="0"/>
          <a:chExt cx="0" cy="0"/>
        </a:xfrm>
      </p:grpSpPr>
      <p:sp>
        <p:nvSpPr>
          <p:cNvPr id="1304" name="Google Shape;1304;p51"/>
          <p:cNvSpPr/>
          <p:nvPr/>
        </p:nvSpPr>
        <p:spPr>
          <a:xfrm rot="288619" flipH="1">
            <a:off x="-1653681" y="1325314"/>
            <a:ext cx="4829256" cy="4097619"/>
          </a:xfrm>
          <a:custGeom>
            <a:avLst/>
            <a:gdLst/>
            <a:ahLst/>
            <a:cxnLst/>
            <a:rect l="l" t="t" r="r" b="b"/>
            <a:pathLst>
              <a:path w="142469" h="136664" extrusionOk="0">
                <a:moveTo>
                  <a:pt x="97052" y="0"/>
                </a:moveTo>
                <a:cubicBezTo>
                  <a:pt x="94985" y="0"/>
                  <a:pt x="92658" y="685"/>
                  <a:pt x="89955" y="2065"/>
                </a:cubicBezTo>
                <a:cubicBezTo>
                  <a:pt x="76197" y="9104"/>
                  <a:pt x="81149" y="14564"/>
                  <a:pt x="82755" y="40634"/>
                </a:cubicBezTo>
                <a:cubicBezTo>
                  <a:pt x="85458" y="83646"/>
                  <a:pt x="12896" y="58112"/>
                  <a:pt x="4519" y="103881"/>
                </a:cubicBezTo>
                <a:cubicBezTo>
                  <a:pt x="0" y="128495"/>
                  <a:pt x="10558" y="136664"/>
                  <a:pt x="39417" y="136664"/>
                </a:cubicBezTo>
                <a:cubicBezTo>
                  <a:pt x="47997" y="136664"/>
                  <a:pt x="58195" y="135942"/>
                  <a:pt x="70095" y="134715"/>
                </a:cubicBezTo>
                <a:cubicBezTo>
                  <a:pt x="122047" y="129389"/>
                  <a:pt x="142469" y="101392"/>
                  <a:pt x="125767" y="56907"/>
                </a:cubicBezTo>
                <a:cubicBezTo>
                  <a:pt x="111706" y="19432"/>
                  <a:pt x="108060" y="0"/>
                  <a:pt x="9705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51"/>
          <p:cNvSpPr/>
          <p:nvPr/>
        </p:nvSpPr>
        <p:spPr>
          <a:xfrm>
            <a:off x="7777725" y="671438"/>
            <a:ext cx="2264661" cy="1997587"/>
          </a:xfrm>
          <a:custGeom>
            <a:avLst/>
            <a:gdLst/>
            <a:ahLst/>
            <a:cxnLst/>
            <a:rect l="l" t="t" r="r" b="b"/>
            <a:pathLst>
              <a:path w="13679" h="12066" extrusionOk="0">
                <a:moveTo>
                  <a:pt x="7541" y="1"/>
                </a:moveTo>
                <a:cubicBezTo>
                  <a:pt x="7109" y="1"/>
                  <a:pt x="6648" y="24"/>
                  <a:pt x="6157" y="68"/>
                </a:cubicBezTo>
                <a:cubicBezTo>
                  <a:pt x="1981" y="443"/>
                  <a:pt x="28" y="3173"/>
                  <a:pt x="1" y="6385"/>
                </a:cubicBezTo>
                <a:cubicBezTo>
                  <a:pt x="598" y="10109"/>
                  <a:pt x="2003" y="12066"/>
                  <a:pt x="5300" y="12066"/>
                </a:cubicBezTo>
                <a:cubicBezTo>
                  <a:pt x="5700" y="12066"/>
                  <a:pt x="6128" y="12037"/>
                  <a:pt x="6585" y="11979"/>
                </a:cubicBezTo>
                <a:cubicBezTo>
                  <a:pt x="10680" y="11470"/>
                  <a:pt x="13678" y="9516"/>
                  <a:pt x="12822" y="4297"/>
                </a:cubicBezTo>
                <a:cubicBezTo>
                  <a:pt x="12326" y="1256"/>
                  <a:pt x="10731" y="1"/>
                  <a:pt x="754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51"/>
          <p:cNvSpPr/>
          <p:nvPr/>
        </p:nvSpPr>
        <p:spPr>
          <a:xfrm rot="8226410">
            <a:off x="757957" y="-908700"/>
            <a:ext cx="1938898" cy="3305715"/>
          </a:xfrm>
          <a:custGeom>
            <a:avLst/>
            <a:gdLst/>
            <a:ahLst/>
            <a:cxnLst/>
            <a:rect l="l" t="t" r="r" b="b"/>
            <a:pathLst>
              <a:path w="19210" h="32752" extrusionOk="0">
                <a:moveTo>
                  <a:pt x="14053" y="490"/>
                </a:moveTo>
                <a:lnTo>
                  <a:pt x="14053" y="490"/>
                </a:lnTo>
                <a:cubicBezTo>
                  <a:pt x="14026" y="597"/>
                  <a:pt x="13999" y="758"/>
                  <a:pt x="13972" y="918"/>
                </a:cubicBezTo>
                <a:cubicBezTo>
                  <a:pt x="13972" y="865"/>
                  <a:pt x="13972" y="838"/>
                  <a:pt x="13946" y="838"/>
                </a:cubicBezTo>
                <a:cubicBezTo>
                  <a:pt x="13972" y="731"/>
                  <a:pt x="14026" y="597"/>
                  <a:pt x="14053" y="490"/>
                </a:cubicBezTo>
                <a:close/>
                <a:moveTo>
                  <a:pt x="13651" y="1560"/>
                </a:moveTo>
                <a:lnTo>
                  <a:pt x="13651" y="1560"/>
                </a:lnTo>
                <a:cubicBezTo>
                  <a:pt x="13276" y="3862"/>
                  <a:pt x="12045" y="5923"/>
                  <a:pt x="11189" y="8038"/>
                </a:cubicBezTo>
                <a:cubicBezTo>
                  <a:pt x="10522" y="9665"/>
                  <a:pt x="10466" y="11531"/>
                  <a:pt x="10493" y="13318"/>
                </a:cubicBezTo>
                <a:lnTo>
                  <a:pt x="10493" y="13318"/>
                </a:lnTo>
                <a:cubicBezTo>
                  <a:pt x="10490" y="13217"/>
                  <a:pt x="10464" y="13118"/>
                  <a:pt x="10439" y="13043"/>
                </a:cubicBezTo>
                <a:cubicBezTo>
                  <a:pt x="10091" y="10634"/>
                  <a:pt x="9904" y="8412"/>
                  <a:pt x="11001" y="6191"/>
                </a:cubicBezTo>
                <a:cubicBezTo>
                  <a:pt x="11724" y="4772"/>
                  <a:pt x="12714" y="3541"/>
                  <a:pt x="13410" y="2123"/>
                </a:cubicBezTo>
                <a:cubicBezTo>
                  <a:pt x="13491" y="1935"/>
                  <a:pt x="13571" y="1748"/>
                  <a:pt x="13651" y="1560"/>
                </a:cubicBezTo>
                <a:close/>
                <a:moveTo>
                  <a:pt x="13972" y="945"/>
                </a:moveTo>
                <a:lnTo>
                  <a:pt x="13972" y="945"/>
                </a:lnTo>
                <a:cubicBezTo>
                  <a:pt x="13972" y="1079"/>
                  <a:pt x="13946" y="1212"/>
                  <a:pt x="13946" y="1346"/>
                </a:cubicBezTo>
                <a:cubicBezTo>
                  <a:pt x="13946" y="2524"/>
                  <a:pt x="13758" y="3702"/>
                  <a:pt x="13517" y="4853"/>
                </a:cubicBezTo>
                <a:cubicBezTo>
                  <a:pt x="12821" y="7877"/>
                  <a:pt x="11376" y="10580"/>
                  <a:pt x="10760" y="13605"/>
                </a:cubicBezTo>
                <a:cubicBezTo>
                  <a:pt x="10787" y="11357"/>
                  <a:pt x="10921" y="9189"/>
                  <a:pt x="11858" y="7074"/>
                </a:cubicBezTo>
                <a:cubicBezTo>
                  <a:pt x="12741" y="5094"/>
                  <a:pt x="13785" y="3140"/>
                  <a:pt x="13972" y="945"/>
                </a:cubicBezTo>
                <a:close/>
                <a:moveTo>
                  <a:pt x="5002" y="14350"/>
                </a:moveTo>
                <a:cubicBezTo>
                  <a:pt x="5585" y="14350"/>
                  <a:pt x="6085" y="14646"/>
                  <a:pt x="6746" y="15104"/>
                </a:cubicBezTo>
                <a:cubicBezTo>
                  <a:pt x="6879" y="15184"/>
                  <a:pt x="7013" y="15264"/>
                  <a:pt x="7147" y="15372"/>
                </a:cubicBezTo>
                <a:cubicBezTo>
                  <a:pt x="6694" y="15252"/>
                  <a:pt x="6232" y="15200"/>
                  <a:pt x="5767" y="15200"/>
                </a:cubicBezTo>
                <a:cubicBezTo>
                  <a:pt x="4364" y="15200"/>
                  <a:pt x="2927" y="15672"/>
                  <a:pt x="1580" y="16174"/>
                </a:cubicBezTo>
                <a:cubicBezTo>
                  <a:pt x="2329" y="15666"/>
                  <a:pt x="3025" y="15077"/>
                  <a:pt x="3855" y="14676"/>
                </a:cubicBezTo>
                <a:cubicBezTo>
                  <a:pt x="4297" y="14450"/>
                  <a:pt x="4663" y="14350"/>
                  <a:pt x="5002" y="14350"/>
                </a:cubicBezTo>
                <a:close/>
                <a:moveTo>
                  <a:pt x="5753" y="15432"/>
                </a:moveTo>
                <a:cubicBezTo>
                  <a:pt x="6514" y="15432"/>
                  <a:pt x="7262" y="15581"/>
                  <a:pt x="7977" y="15960"/>
                </a:cubicBezTo>
                <a:cubicBezTo>
                  <a:pt x="8619" y="16389"/>
                  <a:pt x="9208" y="16870"/>
                  <a:pt x="9743" y="17406"/>
                </a:cubicBezTo>
                <a:cubicBezTo>
                  <a:pt x="8352" y="16737"/>
                  <a:pt x="6906" y="16389"/>
                  <a:pt x="5381" y="16335"/>
                </a:cubicBezTo>
                <a:lnTo>
                  <a:pt x="4765" y="16335"/>
                </a:lnTo>
                <a:cubicBezTo>
                  <a:pt x="3828" y="16335"/>
                  <a:pt x="2918" y="16469"/>
                  <a:pt x="1981" y="16576"/>
                </a:cubicBezTo>
                <a:cubicBezTo>
                  <a:pt x="1633" y="16603"/>
                  <a:pt x="1312" y="16629"/>
                  <a:pt x="964" y="16656"/>
                </a:cubicBezTo>
                <a:cubicBezTo>
                  <a:pt x="2489" y="16094"/>
                  <a:pt x="4149" y="15432"/>
                  <a:pt x="5753" y="15432"/>
                </a:cubicBezTo>
                <a:close/>
                <a:moveTo>
                  <a:pt x="18748" y="11060"/>
                </a:moveTo>
                <a:cubicBezTo>
                  <a:pt x="18737" y="11089"/>
                  <a:pt x="18737" y="11129"/>
                  <a:pt x="18737" y="11169"/>
                </a:cubicBezTo>
                <a:cubicBezTo>
                  <a:pt x="18603" y="11892"/>
                  <a:pt x="18442" y="12588"/>
                  <a:pt x="18282" y="13284"/>
                </a:cubicBezTo>
                <a:cubicBezTo>
                  <a:pt x="17907" y="14729"/>
                  <a:pt x="17291" y="16255"/>
                  <a:pt x="16087" y="17165"/>
                </a:cubicBezTo>
                <a:cubicBezTo>
                  <a:pt x="14963" y="17995"/>
                  <a:pt x="13223" y="18289"/>
                  <a:pt x="12045" y="19119"/>
                </a:cubicBezTo>
                <a:cubicBezTo>
                  <a:pt x="12473" y="18342"/>
                  <a:pt x="12955" y="17700"/>
                  <a:pt x="13785" y="17218"/>
                </a:cubicBezTo>
                <a:cubicBezTo>
                  <a:pt x="14508" y="16790"/>
                  <a:pt x="15257" y="16469"/>
                  <a:pt x="15873" y="15907"/>
                </a:cubicBezTo>
                <a:cubicBezTo>
                  <a:pt x="16542" y="15291"/>
                  <a:pt x="17077" y="14408"/>
                  <a:pt x="17532" y="13659"/>
                </a:cubicBezTo>
                <a:cubicBezTo>
                  <a:pt x="18036" y="12864"/>
                  <a:pt x="18250" y="11859"/>
                  <a:pt x="18748" y="11060"/>
                </a:cubicBezTo>
                <a:close/>
                <a:moveTo>
                  <a:pt x="18549" y="10928"/>
                </a:moveTo>
                <a:lnTo>
                  <a:pt x="18549" y="10928"/>
                </a:lnTo>
                <a:cubicBezTo>
                  <a:pt x="18201" y="11517"/>
                  <a:pt x="18014" y="12213"/>
                  <a:pt x="17693" y="12856"/>
                </a:cubicBezTo>
                <a:cubicBezTo>
                  <a:pt x="17184" y="13899"/>
                  <a:pt x="16488" y="14863"/>
                  <a:pt x="15712" y="15719"/>
                </a:cubicBezTo>
                <a:cubicBezTo>
                  <a:pt x="15016" y="16469"/>
                  <a:pt x="13919" y="16844"/>
                  <a:pt x="13062" y="17379"/>
                </a:cubicBezTo>
                <a:cubicBezTo>
                  <a:pt x="12313" y="17861"/>
                  <a:pt x="11911" y="18798"/>
                  <a:pt x="11510" y="19547"/>
                </a:cubicBezTo>
                <a:cubicBezTo>
                  <a:pt x="11485" y="19571"/>
                  <a:pt x="11461" y="19573"/>
                  <a:pt x="11457" y="19594"/>
                </a:cubicBezTo>
                <a:lnTo>
                  <a:pt x="11457" y="19594"/>
                </a:lnTo>
                <a:cubicBezTo>
                  <a:pt x="11836" y="15557"/>
                  <a:pt x="16249" y="13818"/>
                  <a:pt x="18549" y="10928"/>
                </a:cubicBezTo>
                <a:close/>
                <a:moveTo>
                  <a:pt x="6505" y="16683"/>
                </a:moveTo>
                <a:lnTo>
                  <a:pt x="6505" y="16683"/>
                </a:lnTo>
                <a:cubicBezTo>
                  <a:pt x="7763" y="16844"/>
                  <a:pt x="8994" y="17245"/>
                  <a:pt x="10145" y="17914"/>
                </a:cubicBezTo>
                <a:cubicBezTo>
                  <a:pt x="10573" y="18450"/>
                  <a:pt x="10921" y="19065"/>
                  <a:pt x="11135" y="19788"/>
                </a:cubicBezTo>
                <a:cubicBezTo>
                  <a:pt x="9315" y="19172"/>
                  <a:pt x="8191" y="17432"/>
                  <a:pt x="6505" y="16683"/>
                </a:cubicBezTo>
                <a:close/>
                <a:moveTo>
                  <a:pt x="6772" y="20270"/>
                </a:moveTo>
                <a:cubicBezTo>
                  <a:pt x="7736" y="21581"/>
                  <a:pt x="9342" y="22384"/>
                  <a:pt x="10466" y="23535"/>
                </a:cubicBezTo>
                <a:cubicBezTo>
                  <a:pt x="9074" y="22598"/>
                  <a:pt x="7120" y="22331"/>
                  <a:pt x="6826" y="20350"/>
                </a:cubicBezTo>
                <a:cubicBezTo>
                  <a:pt x="6799" y="20323"/>
                  <a:pt x="6772" y="20296"/>
                  <a:pt x="6746" y="20270"/>
                </a:cubicBezTo>
                <a:close/>
                <a:moveTo>
                  <a:pt x="16221" y="20698"/>
                </a:moveTo>
                <a:cubicBezTo>
                  <a:pt x="15685" y="21635"/>
                  <a:pt x="14267" y="22304"/>
                  <a:pt x="13464" y="22812"/>
                </a:cubicBezTo>
                <a:cubicBezTo>
                  <a:pt x="12955" y="23187"/>
                  <a:pt x="12233" y="23615"/>
                  <a:pt x="11831" y="24177"/>
                </a:cubicBezTo>
                <a:cubicBezTo>
                  <a:pt x="12286" y="22357"/>
                  <a:pt x="14722" y="21768"/>
                  <a:pt x="16221" y="20698"/>
                </a:cubicBezTo>
                <a:close/>
                <a:moveTo>
                  <a:pt x="6692" y="20939"/>
                </a:moveTo>
                <a:cubicBezTo>
                  <a:pt x="7388" y="22893"/>
                  <a:pt x="9957" y="22866"/>
                  <a:pt x="11135" y="24445"/>
                </a:cubicBezTo>
                <a:cubicBezTo>
                  <a:pt x="9395" y="23481"/>
                  <a:pt x="6772" y="23080"/>
                  <a:pt x="6692" y="20939"/>
                </a:cubicBezTo>
                <a:close/>
                <a:moveTo>
                  <a:pt x="16194" y="21126"/>
                </a:moveTo>
                <a:cubicBezTo>
                  <a:pt x="15766" y="22304"/>
                  <a:pt x="14749" y="22919"/>
                  <a:pt x="13571" y="23455"/>
                </a:cubicBezTo>
                <a:cubicBezTo>
                  <a:pt x="12982" y="23722"/>
                  <a:pt x="12393" y="24017"/>
                  <a:pt x="11938" y="24445"/>
                </a:cubicBezTo>
                <a:cubicBezTo>
                  <a:pt x="12447" y="23562"/>
                  <a:pt x="13785" y="22919"/>
                  <a:pt x="14534" y="22411"/>
                </a:cubicBezTo>
                <a:cubicBezTo>
                  <a:pt x="15070" y="22063"/>
                  <a:pt x="15739" y="21661"/>
                  <a:pt x="16194" y="21126"/>
                </a:cubicBezTo>
                <a:close/>
                <a:moveTo>
                  <a:pt x="14048" y="0"/>
                </a:moveTo>
                <a:cubicBezTo>
                  <a:pt x="14002" y="0"/>
                  <a:pt x="13958" y="28"/>
                  <a:pt x="13946" y="88"/>
                </a:cubicBezTo>
                <a:cubicBezTo>
                  <a:pt x="13196" y="2390"/>
                  <a:pt x="11751" y="4183"/>
                  <a:pt x="10680" y="6298"/>
                </a:cubicBezTo>
                <a:cubicBezTo>
                  <a:pt x="9610" y="8466"/>
                  <a:pt x="9877" y="10795"/>
                  <a:pt x="10225" y="13096"/>
                </a:cubicBezTo>
                <a:cubicBezTo>
                  <a:pt x="10305" y="13766"/>
                  <a:pt x="10413" y="14435"/>
                  <a:pt x="10520" y="15104"/>
                </a:cubicBezTo>
                <a:cubicBezTo>
                  <a:pt x="10520" y="15131"/>
                  <a:pt x="10520" y="15157"/>
                  <a:pt x="10520" y="15157"/>
                </a:cubicBezTo>
                <a:cubicBezTo>
                  <a:pt x="10520" y="15184"/>
                  <a:pt x="10520" y="15211"/>
                  <a:pt x="10546" y="15211"/>
                </a:cubicBezTo>
                <a:cubicBezTo>
                  <a:pt x="10734" y="16469"/>
                  <a:pt x="10921" y="17727"/>
                  <a:pt x="11082" y="18985"/>
                </a:cubicBezTo>
                <a:cubicBezTo>
                  <a:pt x="10520" y="17700"/>
                  <a:pt x="9502" y="16737"/>
                  <a:pt x="8352" y="15907"/>
                </a:cubicBezTo>
                <a:cubicBezTo>
                  <a:pt x="8352" y="15880"/>
                  <a:pt x="8352" y="15853"/>
                  <a:pt x="8325" y="15853"/>
                </a:cubicBezTo>
                <a:cubicBezTo>
                  <a:pt x="8298" y="15853"/>
                  <a:pt x="8271" y="15827"/>
                  <a:pt x="8271" y="15827"/>
                </a:cubicBezTo>
                <a:cubicBezTo>
                  <a:pt x="7602" y="15345"/>
                  <a:pt x="6906" y="14890"/>
                  <a:pt x="6237" y="14461"/>
                </a:cubicBezTo>
                <a:cubicBezTo>
                  <a:pt x="5829" y="14193"/>
                  <a:pt x="5417" y="14081"/>
                  <a:pt x="5004" y="14081"/>
                </a:cubicBezTo>
                <a:cubicBezTo>
                  <a:pt x="3280" y="14081"/>
                  <a:pt x="1550" y="16040"/>
                  <a:pt x="81" y="16710"/>
                </a:cubicBezTo>
                <a:cubicBezTo>
                  <a:pt x="27" y="16737"/>
                  <a:pt x="1" y="16790"/>
                  <a:pt x="27" y="16844"/>
                </a:cubicBezTo>
                <a:cubicBezTo>
                  <a:pt x="27" y="16870"/>
                  <a:pt x="54" y="16870"/>
                  <a:pt x="54" y="16870"/>
                </a:cubicBezTo>
                <a:cubicBezTo>
                  <a:pt x="54" y="16870"/>
                  <a:pt x="54" y="16897"/>
                  <a:pt x="81" y="16897"/>
                </a:cubicBezTo>
                <a:cubicBezTo>
                  <a:pt x="81" y="16924"/>
                  <a:pt x="108" y="16924"/>
                  <a:pt x="108" y="16924"/>
                </a:cubicBezTo>
                <a:lnTo>
                  <a:pt x="135" y="16924"/>
                </a:lnTo>
                <a:cubicBezTo>
                  <a:pt x="1580" y="16924"/>
                  <a:pt x="2972" y="16656"/>
                  <a:pt x="4390" y="16576"/>
                </a:cubicBezTo>
                <a:lnTo>
                  <a:pt x="5354" y="16576"/>
                </a:lnTo>
                <a:cubicBezTo>
                  <a:pt x="7736" y="16870"/>
                  <a:pt x="8967" y="19413"/>
                  <a:pt x="11242" y="20082"/>
                </a:cubicBezTo>
                <a:cubicBezTo>
                  <a:pt x="11376" y="21367"/>
                  <a:pt x="11483" y="22679"/>
                  <a:pt x="11483" y="23990"/>
                </a:cubicBezTo>
                <a:cubicBezTo>
                  <a:pt x="11483" y="24124"/>
                  <a:pt x="11483" y="24284"/>
                  <a:pt x="11483" y="24445"/>
                </a:cubicBezTo>
                <a:cubicBezTo>
                  <a:pt x="10413" y="22545"/>
                  <a:pt x="7977" y="21715"/>
                  <a:pt x="6799" y="19895"/>
                </a:cubicBezTo>
                <a:cubicBezTo>
                  <a:pt x="6778" y="19863"/>
                  <a:pt x="6740" y="19848"/>
                  <a:pt x="6701" y="19848"/>
                </a:cubicBezTo>
                <a:cubicBezTo>
                  <a:pt x="6640" y="19848"/>
                  <a:pt x="6574" y="19884"/>
                  <a:pt x="6558" y="19948"/>
                </a:cubicBezTo>
                <a:cubicBezTo>
                  <a:pt x="6237" y="21340"/>
                  <a:pt x="6719" y="22411"/>
                  <a:pt x="7897" y="23241"/>
                </a:cubicBezTo>
                <a:cubicBezTo>
                  <a:pt x="8967" y="23990"/>
                  <a:pt x="10386" y="24177"/>
                  <a:pt x="11456" y="24954"/>
                </a:cubicBezTo>
                <a:cubicBezTo>
                  <a:pt x="11349" y="27523"/>
                  <a:pt x="10734" y="30093"/>
                  <a:pt x="10145" y="32609"/>
                </a:cubicBezTo>
                <a:cubicBezTo>
                  <a:pt x="10112" y="32690"/>
                  <a:pt x="10188" y="32751"/>
                  <a:pt x="10265" y="32751"/>
                </a:cubicBezTo>
                <a:cubicBezTo>
                  <a:pt x="10315" y="32751"/>
                  <a:pt x="10365" y="32725"/>
                  <a:pt x="10386" y="32662"/>
                </a:cubicBezTo>
                <a:cubicBezTo>
                  <a:pt x="10760" y="31003"/>
                  <a:pt x="11108" y="29343"/>
                  <a:pt x="11430" y="27684"/>
                </a:cubicBezTo>
                <a:cubicBezTo>
                  <a:pt x="11563" y="26854"/>
                  <a:pt x="11670" y="26024"/>
                  <a:pt x="11697" y="25194"/>
                </a:cubicBezTo>
                <a:cubicBezTo>
                  <a:pt x="12179" y="24017"/>
                  <a:pt x="13839" y="23669"/>
                  <a:pt x="14829" y="23080"/>
                </a:cubicBezTo>
                <a:cubicBezTo>
                  <a:pt x="15899" y="22491"/>
                  <a:pt x="16488" y="21581"/>
                  <a:pt x="16595" y="20377"/>
                </a:cubicBezTo>
                <a:cubicBezTo>
                  <a:pt x="16595" y="20350"/>
                  <a:pt x="16595" y="20350"/>
                  <a:pt x="16595" y="20323"/>
                </a:cubicBezTo>
                <a:cubicBezTo>
                  <a:pt x="16622" y="20270"/>
                  <a:pt x="16569" y="20243"/>
                  <a:pt x="16515" y="20216"/>
                </a:cubicBezTo>
                <a:lnTo>
                  <a:pt x="16462" y="20216"/>
                </a:lnTo>
                <a:cubicBezTo>
                  <a:pt x="16435" y="20216"/>
                  <a:pt x="16435" y="20243"/>
                  <a:pt x="16408" y="20243"/>
                </a:cubicBezTo>
                <a:cubicBezTo>
                  <a:pt x="15043" y="21474"/>
                  <a:pt x="12473" y="21983"/>
                  <a:pt x="11724" y="23722"/>
                </a:cubicBezTo>
                <a:cubicBezTo>
                  <a:pt x="11724" y="22571"/>
                  <a:pt x="11644" y="21447"/>
                  <a:pt x="11510" y="20323"/>
                </a:cubicBezTo>
                <a:cubicBezTo>
                  <a:pt x="11510" y="20189"/>
                  <a:pt x="11483" y="20082"/>
                  <a:pt x="11483" y="19948"/>
                </a:cubicBezTo>
                <a:cubicBezTo>
                  <a:pt x="12072" y="19172"/>
                  <a:pt x="13250" y="18824"/>
                  <a:pt x="14106" y="18450"/>
                </a:cubicBezTo>
                <a:cubicBezTo>
                  <a:pt x="15070" y="18021"/>
                  <a:pt x="16060" y="17593"/>
                  <a:pt x="16809" y="16844"/>
                </a:cubicBezTo>
                <a:cubicBezTo>
                  <a:pt x="18522" y="15157"/>
                  <a:pt x="18790" y="12160"/>
                  <a:pt x="19192" y="9938"/>
                </a:cubicBezTo>
                <a:cubicBezTo>
                  <a:pt x="19210" y="9848"/>
                  <a:pt x="19130" y="9770"/>
                  <a:pt x="19060" y="9770"/>
                </a:cubicBezTo>
                <a:cubicBezTo>
                  <a:pt x="19026" y="9770"/>
                  <a:pt x="18995" y="9788"/>
                  <a:pt x="18978" y="9831"/>
                </a:cubicBezTo>
                <a:cubicBezTo>
                  <a:pt x="18014" y="11758"/>
                  <a:pt x="15846" y="13070"/>
                  <a:pt x="14294" y="14488"/>
                </a:cubicBezTo>
                <a:cubicBezTo>
                  <a:pt x="12982" y="15693"/>
                  <a:pt x="11751" y="17138"/>
                  <a:pt x="11349" y="18851"/>
                </a:cubicBezTo>
                <a:cubicBezTo>
                  <a:pt x="11162" y="17593"/>
                  <a:pt x="10975" y="16335"/>
                  <a:pt x="10760" y="15104"/>
                </a:cubicBezTo>
                <a:cubicBezTo>
                  <a:pt x="11028" y="12534"/>
                  <a:pt x="11911" y="10233"/>
                  <a:pt x="12821" y="7877"/>
                </a:cubicBezTo>
                <a:cubicBezTo>
                  <a:pt x="13758" y="5334"/>
                  <a:pt x="14267" y="2818"/>
                  <a:pt x="14160" y="115"/>
                </a:cubicBezTo>
                <a:cubicBezTo>
                  <a:pt x="14160" y="42"/>
                  <a:pt x="14103" y="0"/>
                  <a:pt x="140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07" name="Google Shape;1307;p51"/>
          <p:cNvGrpSpPr/>
          <p:nvPr/>
        </p:nvGrpSpPr>
        <p:grpSpPr>
          <a:xfrm rot="-3861937">
            <a:off x="6523183" y="1380139"/>
            <a:ext cx="2023570" cy="3313878"/>
            <a:chOff x="5754175" y="3922575"/>
            <a:chExt cx="682400" cy="1117525"/>
          </a:xfrm>
        </p:grpSpPr>
        <p:sp>
          <p:nvSpPr>
            <p:cNvPr id="1308" name="Google Shape;1308;p51"/>
            <p:cNvSpPr/>
            <p:nvPr/>
          </p:nvSpPr>
          <p:spPr>
            <a:xfrm>
              <a:off x="5754175" y="4953250"/>
              <a:ext cx="70700" cy="86850"/>
            </a:xfrm>
            <a:custGeom>
              <a:avLst/>
              <a:gdLst/>
              <a:ahLst/>
              <a:cxnLst/>
              <a:rect l="l" t="t" r="r" b="b"/>
              <a:pathLst>
                <a:path w="2828" h="3474" extrusionOk="0">
                  <a:moveTo>
                    <a:pt x="1855" y="1"/>
                  </a:moveTo>
                  <a:cubicBezTo>
                    <a:pt x="1855" y="1"/>
                    <a:pt x="0" y="3283"/>
                    <a:pt x="973" y="3466"/>
                  </a:cubicBezTo>
                  <a:cubicBezTo>
                    <a:pt x="1000" y="3471"/>
                    <a:pt x="1027" y="3473"/>
                    <a:pt x="1054" y="3473"/>
                  </a:cubicBezTo>
                  <a:cubicBezTo>
                    <a:pt x="1994" y="3473"/>
                    <a:pt x="2827" y="456"/>
                    <a:pt x="2827" y="456"/>
                  </a:cubicBezTo>
                  <a:lnTo>
                    <a:pt x="185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51"/>
            <p:cNvSpPr/>
            <p:nvPr/>
          </p:nvSpPr>
          <p:spPr>
            <a:xfrm>
              <a:off x="5768600" y="4780750"/>
              <a:ext cx="193050" cy="209925"/>
            </a:xfrm>
            <a:custGeom>
              <a:avLst/>
              <a:gdLst/>
              <a:ahLst/>
              <a:cxnLst/>
              <a:rect l="l" t="t" r="r" b="b"/>
              <a:pathLst>
                <a:path w="7722" h="8397" extrusionOk="0">
                  <a:moveTo>
                    <a:pt x="1065" y="1"/>
                  </a:moveTo>
                  <a:cubicBezTo>
                    <a:pt x="1065" y="1"/>
                    <a:pt x="1" y="7812"/>
                    <a:pt x="1156" y="8359"/>
                  </a:cubicBezTo>
                  <a:cubicBezTo>
                    <a:pt x="1208" y="8384"/>
                    <a:pt x="1269" y="8396"/>
                    <a:pt x="1338" y="8396"/>
                  </a:cubicBezTo>
                  <a:cubicBezTo>
                    <a:pt x="2789" y="8396"/>
                    <a:pt x="7721" y="3131"/>
                    <a:pt x="7721" y="3131"/>
                  </a:cubicBezTo>
                  <a:lnTo>
                    <a:pt x="106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51"/>
            <p:cNvSpPr/>
            <p:nvPr/>
          </p:nvSpPr>
          <p:spPr>
            <a:xfrm>
              <a:off x="5795200" y="4343050"/>
              <a:ext cx="389100" cy="516000"/>
            </a:xfrm>
            <a:custGeom>
              <a:avLst/>
              <a:gdLst/>
              <a:ahLst/>
              <a:cxnLst/>
              <a:rect l="l" t="t" r="r" b="b"/>
              <a:pathLst>
                <a:path w="15564" h="20640" extrusionOk="0">
                  <a:moveTo>
                    <a:pt x="8329" y="1"/>
                  </a:moveTo>
                  <a:cubicBezTo>
                    <a:pt x="8329" y="1"/>
                    <a:pt x="7296" y="1399"/>
                    <a:pt x="5715" y="5047"/>
                  </a:cubicBezTo>
                  <a:cubicBezTo>
                    <a:pt x="4104" y="8694"/>
                    <a:pt x="1" y="17509"/>
                    <a:pt x="1" y="17509"/>
                  </a:cubicBezTo>
                  <a:lnTo>
                    <a:pt x="6657" y="20639"/>
                  </a:lnTo>
                  <a:cubicBezTo>
                    <a:pt x="6657" y="20639"/>
                    <a:pt x="7387" y="19728"/>
                    <a:pt x="9636" y="15381"/>
                  </a:cubicBezTo>
                  <a:cubicBezTo>
                    <a:pt x="12281" y="10305"/>
                    <a:pt x="15563" y="3010"/>
                    <a:pt x="15563" y="3010"/>
                  </a:cubicBezTo>
                  <a:lnTo>
                    <a:pt x="832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51"/>
            <p:cNvSpPr/>
            <p:nvPr/>
          </p:nvSpPr>
          <p:spPr>
            <a:xfrm>
              <a:off x="6003425" y="3922575"/>
              <a:ext cx="433150" cy="579525"/>
            </a:xfrm>
            <a:custGeom>
              <a:avLst/>
              <a:gdLst/>
              <a:ahLst/>
              <a:cxnLst/>
              <a:rect l="l" t="t" r="r" b="b"/>
              <a:pathLst>
                <a:path w="17326" h="23181" extrusionOk="0">
                  <a:moveTo>
                    <a:pt x="11816" y="1"/>
                  </a:moveTo>
                  <a:cubicBezTo>
                    <a:pt x="10345" y="1"/>
                    <a:pt x="8903" y="821"/>
                    <a:pt x="8085" y="2200"/>
                  </a:cubicBezTo>
                  <a:cubicBezTo>
                    <a:pt x="6535" y="4814"/>
                    <a:pt x="0" y="16820"/>
                    <a:pt x="0" y="16820"/>
                  </a:cubicBezTo>
                  <a:lnTo>
                    <a:pt x="7234" y="19829"/>
                  </a:lnTo>
                  <a:cubicBezTo>
                    <a:pt x="7234" y="19829"/>
                    <a:pt x="13515" y="6181"/>
                    <a:pt x="13978" y="6181"/>
                  </a:cubicBezTo>
                  <a:cubicBezTo>
                    <a:pt x="13979" y="6181"/>
                    <a:pt x="13981" y="6181"/>
                    <a:pt x="13982" y="6181"/>
                  </a:cubicBezTo>
                  <a:cubicBezTo>
                    <a:pt x="14469" y="6273"/>
                    <a:pt x="8237" y="17276"/>
                    <a:pt x="8481" y="20619"/>
                  </a:cubicBezTo>
                  <a:cubicBezTo>
                    <a:pt x="8589" y="22468"/>
                    <a:pt x="9616" y="23180"/>
                    <a:pt x="10214" y="23180"/>
                  </a:cubicBezTo>
                  <a:cubicBezTo>
                    <a:pt x="10451" y="23180"/>
                    <a:pt x="10621" y="23068"/>
                    <a:pt x="10639" y="22869"/>
                  </a:cubicBezTo>
                  <a:cubicBezTo>
                    <a:pt x="10730" y="22109"/>
                    <a:pt x="8845" y="21835"/>
                    <a:pt x="9757" y="19130"/>
                  </a:cubicBezTo>
                  <a:cubicBezTo>
                    <a:pt x="12493" y="10802"/>
                    <a:pt x="17326" y="5300"/>
                    <a:pt x="15411" y="2169"/>
                  </a:cubicBezTo>
                  <a:cubicBezTo>
                    <a:pt x="14477" y="660"/>
                    <a:pt x="13135" y="1"/>
                    <a:pt x="1181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91"/>
        <p:cNvGrpSpPr/>
        <p:nvPr/>
      </p:nvGrpSpPr>
      <p:grpSpPr>
        <a:xfrm>
          <a:off x="0" y="0"/>
          <a:ext cx="0" cy="0"/>
          <a:chOff x="0" y="0"/>
          <a:chExt cx="0" cy="0"/>
        </a:xfrm>
      </p:grpSpPr>
      <p:sp>
        <p:nvSpPr>
          <p:cNvPr id="92" name="Google Shape;92;p4"/>
          <p:cNvSpPr/>
          <p:nvPr/>
        </p:nvSpPr>
        <p:spPr>
          <a:xfrm rot="-1762095" flipH="1">
            <a:off x="-645480" y="2383695"/>
            <a:ext cx="2540453" cy="3781447"/>
          </a:xfrm>
          <a:custGeom>
            <a:avLst/>
            <a:gdLst/>
            <a:ahLst/>
            <a:cxnLst/>
            <a:rect l="l" t="t" r="r" b="b"/>
            <a:pathLst>
              <a:path w="142469" h="136664" extrusionOk="0">
                <a:moveTo>
                  <a:pt x="97052" y="0"/>
                </a:moveTo>
                <a:cubicBezTo>
                  <a:pt x="94985" y="0"/>
                  <a:pt x="92658" y="685"/>
                  <a:pt x="89955" y="2065"/>
                </a:cubicBezTo>
                <a:cubicBezTo>
                  <a:pt x="76197" y="9104"/>
                  <a:pt x="81149" y="14564"/>
                  <a:pt x="82755" y="40634"/>
                </a:cubicBezTo>
                <a:cubicBezTo>
                  <a:pt x="85458" y="83646"/>
                  <a:pt x="12896" y="58112"/>
                  <a:pt x="4519" y="103881"/>
                </a:cubicBezTo>
                <a:cubicBezTo>
                  <a:pt x="0" y="128495"/>
                  <a:pt x="10558" y="136664"/>
                  <a:pt x="39417" y="136664"/>
                </a:cubicBezTo>
                <a:cubicBezTo>
                  <a:pt x="47997" y="136664"/>
                  <a:pt x="58195" y="135942"/>
                  <a:pt x="70095" y="134715"/>
                </a:cubicBezTo>
                <a:cubicBezTo>
                  <a:pt x="122047" y="129389"/>
                  <a:pt x="142469" y="101392"/>
                  <a:pt x="125767" y="56907"/>
                </a:cubicBezTo>
                <a:cubicBezTo>
                  <a:pt x="111706" y="19432"/>
                  <a:pt x="108060" y="0"/>
                  <a:pt x="9705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4"/>
          <p:cNvSpPr/>
          <p:nvPr/>
        </p:nvSpPr>
        <p:spPr>
          <a:xfrm>
            <a:off x="8139625" y="1901675"/>
            <a:ext cx="1844545" cy="1627040"/>
          </a:xfrm>
          <a:custGeom>
            <a:avLst/>
            <a:gdLst/>
            <a:ahLst/>
            <a:cxnLst/>
            <a:rect l="l" t="t" r="r" b="b"/>
            <a:pathLst>
              <a:path w="13679" h="12066" extrusionOk="0">
                <a:moveTo>
                  <a:pt x="7541" y="1"/>
                </a:moveTo>
                <a:cubicBezTo>
                  <a:pt x="7109" y="1"/>
                  <a:pt x="6648" y="24"/>
                  <a:pt x="6157" y="68"/>
                </a:cubicBezTo>
                <a:cubicBezTo>
                  <a:pt x="1981" y="443"/>
                  <a:pt x="28" y="3173"/>
                  <a:pt x="1" y="6385"/>
                </a:cubicBezTo>
                <a:cubicBezTo>
                  <a:pt x="598" y="10109"/>
                  <a:pt x="2003" y="12066"/>
                  <a:pt x="5300" y="12066"/>
                </a:cubicBezTo>
                <a:cubicBezTo>
                  <a:pt x="5700" y="12066"/>
                  <a:pt x="6128" y="12037"/>
                  <a:pt x="6585" y="11979"/>
                </a:cubicBezTo>
                <a:cubicBezTo>
                  <a:pt x="10680" y="11470"/>
                  <a:pt x="13678" y="9516"/>
                  <a:pt x="12822" y="4297"/>
                </a:cubicBezTo>
                <a:cubicBezTo>
                  <a:pt x="12326" y="1256"/>
                  <a:pt x="10731" y="1"/>
                  <a:pt x="754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4"/>
          <p:cNvSpPr txBox="1">
            <a:spLocks noGrp="1"/>
          </p:cNvSpPr>
          <p:nvPr>
            <p:ph type="body" idx="1"/>
          </p:nvPr>
        </p:nvSpPr>
        <p:spPr>
          <a:xfrm>
            <a:off x="713250" y="1152475"/>
            <a:ext cx="7717500" cy="3416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chemeClr val="accent1"/>
              </a:buClr>
              <a:buSzPts val="1200"/>
              <a:buAutoNum type="arabicPeriod"/>
              <a:defRPr sz="1200"/>
            </a:lvl1pPr>
            <a:lvl2pPr marL="914400" lvl="1" indent="-304800">
              <a:spcBef>
                <a:spcPts val="0"/>
              </a:spcBef>
              <a:spcAft>
                <a:spcPts val="0"/>
              </a:spcAft>
              <a:buClr>
                <a:srgbClr val="434343"/>
              </a:buClr>
              <a:buSzPts val="1200"/>
              <a:buFont typeface="Roboto Condensed Light"/>
              <a:buAutoNum type="alphaLcPeriod"/>
              <a:defRPr/>
            </a:lvl2pPr>
            <a:lvl3pPr marL="1371600" lvl="2" indent="-304800">
              <a:spcBef>
                <a:spcPts val="0"/>
              </a:spcBef>
              <a:spcAft>
                <a:spcPts val="0"/>
              </a:spcAft>
              <a:buClr>
                <a:srgbClr val="434343"/>
              </a:buClr>
              <a:buSzPts val="1200"/>
              <a:buFont typeface="Roboto Condensed Light"/>
              <a:buAutoNum type="romanLcPeriod"/>
              <a:defRPr/>
            </a:lvl3pPr>
            <a:lvl4pPr marL="1828800" lvl="3" indent="-304800">
              <a:spcBef>
                <a:spcPts val="0"/>
              </a:spcBef>
              <a:spcAft>
                <a:spcPts val="0"/>
              </a:spcAft>
              <a:buClr>
                <a:srgbClr val="434343"/>
              </a:buClr>
              <a:buSzPts val="1200"/>
              <a:buFont typeface="Roboto Condensed Light"/>
              <a:buAutoNum type="arabicPeriod"/>
              <a:defRPr/>
            </a:lvl4pPr>
            <a:lvl5pPr marL="2286000" lvl="4" indent="-304800">
              <a:spcBef>
                <a:spcPts val="0"/>
              </a:spcBef>
              <a:spcAft>
                <a:spcPts val="0"/>
              </a:spcAft>
              <a:buClr>
                <a:srgbClr val="434343"/>
              </a:buClr>
              <a:buSzPts val="1200"/>
              <a:buFont typeface="Roboto Condensed Light"/>
              <a:buAutoNum type="alphaLcPeriod"/>
              <a:defRPr/>
            </a:lvl5pPr>
            <a:lvl6pPr marL="2743200" lvl="5" indent="-304800">
              <a:spcBef>
                <a:spcPts val="0"/>
              </a:spcBef>
              <a:spcAft>
                <a:spcPts val="0"/>
              </a:spcAft>
              <a:buClr>
                <a:srgbClr val="434343"/>
              </a:buClr>
              <a:buSzPts val="1200"/>
              <a:buFont typeface="Roboto Condensed Light"/>
              <a:buAutoNum type="romanLcPeriod"/>
              <a:defRPr/>
            </a:lvl6pPr>
            <a:lvl7pPr marL="3200400" lvl="6" indent="-304800">
              <a:spcBef>
                <a:spcPts val="0"/>
              </a:spcBef>
              <a:spcAft>
                <a:spcPts val="0"/>
              </a:spcAft>
              <a:buClr>
                <a:srgbClr val="434343"/>
              </a:buClr>
              <a:buSzPts val="1200"/>
              <a:buFont typeface="Roboto Condensed Light"/>
              <a:buAutoNum type="arabicPeriod"/>
              <a:defRPr/>
            </a:lvl7pPr>
            <a:lvl8pPr marL="3657600" lvl="7" indent="-304800">
              <a:spcBef>
                <a:spcPts val="0"/>
              </a:spcBef>
              <a:spcAft>
                <a:spcPts val="0"/>
              </a:spcAft>
              <a:buClr>
                <a:srgbClr val="434343"/>
              </a:buClr>
              <a:buSzPts val="1200"/>
              <a:buFont typeface="Roboto Condensed Light"/>
              <a:buAutoNum type="alphaLcPeriod"/>
              <a:defRPr/>
            </a:lvl8pPr>
            <a:lvl9pPr marL="4114800" lvl="8" indent="-304800">
              <a:spcBef>
                <a:spcPts val="0"/>
              </a:spcBef>
              <a:spcAft>
                <a:spcPts val="0"/>
              </a:spcAft>
              <a:buClr>
                <a:srgbClr val="434343"/>
              </a:buClr>
              <a:buSzPts val="1200"/>
              <a:buFont typeface="Roboto Condensed Light"/>
              <a:buAutoNum type="romanLcPeriod"/>
              <a:defRPr/>
            </a:lvl9pPr>
          </a:lstStyle>
          <a:p>
            <a:endParaRPr/>
          </a:p>
        </p:txBody>
      </p:sp>
      <p:sp>
        <p:nvSpPr>
          <p:cNvPr id="95" name="Google Shape;95;p4"/>
          <p:cNvSpPr txBox="1">
            <a:spLocks noGrp="1"/>
          </p:cNvSpPr>
          <p:nvPr>
            <p:ph type="title"/>
          </p:nvPr>
        </p:nvSpPr>
        <p:spPr>
          <a:xfrm>
            <a:off x="713250" y="523025"/>
            <a:ext cx="7717500" cy="541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a:solidFill>
                  <a:schemeClr val="accent2"/>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06"/>
        <p:cNvGrpSpPr/>
        <p:nvPr/>
      </p:nvGrpSpPr>
      <p:grpSpPr>
        <a:xfrm>
          <a:off x="0" y="0"/>
          <a:ext cx="0" cy="0"/>
          <a:chOff x="0" y="0"/>
          <a:chExt cx="0" cy="0"/>
        </a:xfrm>
      </p:grpSpPr>
      <p:sp>
        <p:nvSpPr>
          <p:cNvPr id="107" name="Google Shape;107;p6"/>
          <p:cNvSpPr txBox="1">
            <a:spLocks noGrp="1"/>
          </p:cNvSpPr>
          <p:nvPr>
            <p:ph type="title"/>
          </p:nvPr>
        </p:nvSpPr>
        <p:spPr>
          <a:xfrm>
            <a:off x="713250" y="523025"/>
            <a:ext cx="7717500" cy="541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a:solidFill>
                  <a:schemeClr val="accent2"/>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8"/>
        <p:cNvGrpSpPr/>
        <p:nvPr/>
      </p:nvGrpSpPr>
      <p:grpSpPr>
        <a:xfrm>
          <a:off x="0" y="0"/>
          <a:ext cx="0" cy="0"/>
          <a:chOff x="0" y="0"/>
          <a:chExt cx="0" cy="0"/>
        </a:xfrm>
      </p:grpSpPr>
      <p:sp>
        <p:nvSpPr>
          <p:cNvPr id="109" name="Google Shape;109;p7"/>
          <p:cNvSpPr txBox="1">
            <a:spLocks noGrp="1"/>
          </p:cNvSpPr>
          <p:nvPr>
            <p:ph type="title"/>
          </p:nvPr>
        </p:nvSpPr>
        <p:spPr>
          <a:xfrm>
            <a:off x="713250" y="523025"/>
            <a:ext cx="7717500" cy="541500"/>
          </a:xfrm>
          <a:prstGeom prst="rect">
            <a:avLst/>
          </a:prstGeom>
        </p:spPr>
        <p:txBody>
          <a:bodyPr spcFirstLastPara="1" wrap="square" lIns="91425" tIns="91425" rIns="91425" bIns="91425" anchor="b" anchorCtr="0">
            <a:noAutofit/>
          </a:bodyPr>
          <a:lstStyle>
            <a:lvl1pPr lvl="0" algn="ctr">
              <a:spcBef>
                <a:spcPts val="0"/>
              </a:spcBef>
              <a:spcAft>
                <a:spcPts val="0"/>
              </a:spcAft>
              <a:buSzPts val="2400"/>
              <a:buNone/>
              <a:defRPr>
                <a:solidFill>
                  <a:schemeClr val="accent2"/>
                </a:solidFill>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110" name="Google Shape;110;p7"/>
          <p:cNvSpPr txBox="1">
            <a:spLocks noGrp="1"/>
          </p:cNvSpPr>
          <p:nvPr>
            <p:ph type="body" idx="1"/>
          </p:nvPr>
        </p:nvSpPr>
        <p:spPr>
          <a:xfrm>
            <a:off x="713225" y="1122325"/>
            <a:ext cx="7717500" cy="3580500"/>
          </a:xfrm>
          <a:prstGeom prst="rect">
            <a:avLst/>
          </a:prstGeom>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accent1"/>
              </a:buClr>
              <a:buSzPts val="1800"/>
              <a:buFont typeface="Hammersmith One"/>
              <a:buAutoNum type="arabicPeriod"/>
              <a:defRPr sz="1600">
                <a:solidFill>
                  <a:srgbClr val="806860"/>
                </a:solidFill>
              </a:defRPr>
            </a:lvl1pPr>
            <a:lvl2pPr marL="914400" lvl="1" indent="-317500">
              <a:spcBef>
                <a:spcPts val="0"/>
              </a:spcBef>
              <a:spcAft>
                <a:spcPts val="0"/>
              </a:spcAft>
              <a:buClr>
                <a:schemeClr val="accent1"/>
              </a:buClr>
              <a:buSzPts val="1400"/>
              <a:buFont typeface="Hammersmith One"/>
              <a:buAutoNum type="alphaLcPeriod"/>
              <a:defRPr sz="1600"/>
            </a:lvl2pPr>
            <a:lvl3pPr marL="1371600" lvl="2" indent="-317500">
              <a:spcBef>
                <a:spcPts val="0"/>
              </a:spcBef>
              <a:spcAft>
                <a:spcPts val="0"/>
              </a:spcAft>
              <a:buClr>
                <a:srgbClr val="FEDD4F"/>
              </a:buClr>
              <a:buSzPts val="1400"/>
              <a:buFont typeface="Hammersmith One"/>
              <a:buAutoNum type="romanLcPeriod"/>
              <a:defRPr sz="1200"/>
            </a:lvl3pPr>
            <a:lvl4pPr marL="1828800" lvl="3" indent="-317500">
              <a:spcBef>
                <a:spcPts val="0"/>
              </a:spcBef>
              <a:spcAft>
                <a:spcPts val="0"/>
              </a:spcAft>
              <a:buClr>
                <a:srgbClr val="FEDD4F"/>
              </a:buClr>
              <a:buSzPts val="1400"/>
              <a:buFont typeface="Hammersmith One"/>
              <a:buAutoNum type="arabicPeriod"/>
              <a:defRPr sz="1200"/>
            </a:lvl4pPr>
            <a:lvl5pPr marL="2286000" lvl="4" indent="-317500">
              <a:spcBef>
                <a:spcPts val="0"/>
              </a:spcBef>
              <a:spcAft>
                <a:spcPts val="0"/>
              </a:spcAft>
              <a:buClr>
                <a:srgbClr val="FEDD4F"/>
              </a:buClr>
              <a:buSzPts val="1400"/>
              <a:buFont typeface="Hammersmith One"/>
              <a:buAutoNum type="alphaLcPeriod"/>
              <a:defRPr sz="1200"/>
            </a:lvl5pPr>
            <a:lvl6pPr marL="2743200" lvl="5" indent="-317500">
              <a:spcBef>
                <a:spcPts val="0"/>
              </a:spcBef>
              <a:spcAft>
                <a:spcPts val="0"/>
              </a:spcAft>
              <a:buClr>
                <a:srgbClr val="FEDD4F"/>
              </a:buClr>
              <a:buSzPts val="1400"/>
              <a:buFont typeface="Hammersmith One"/>
              <a:buAutoNum type="romanLcPeriod"/>
              <a:defRPr sz="1200"/>
            </a:lvl6pPr>
            <a:lvl7pPr marL="3200400" lvl="6" indent="-317500">
              <a:spcBef>
                <a:spcPts val="0"/>
              </a:spcBef>
              <a:spcAft>
                <a:spcPts val="0"/>
              </a:spcAft>
              <a:buClr>
                <a:srgbClr val="FEDD4F"/>
              </a:buClr>
              <a:buSzPts val="1400"/>
              <a:buFont typeface="Hammersmith One"/>
              <a:buAutoNum type="arabicPeriod"/>
              <a:defRPr sz="1200"/>
            </a:lvl7pPr>
            <a:lvl8pPr marL="3657600" lvl="7" indent="-317500">
              <a:spcBef>
                <a:spcPts val="0"/>
              </a:spcBef>
              <a:spcAft>
                <a:spcPts val="0"/>
              </a:spcAft>
              <a:buClr>
                <a:srgbClr val="FEDD4F"/>
              </a:buClr>
              <a:buSzPts val="1400"/>
              <a:buFont typeface="Hammersmith One"/>
              <a:buAutoNum type="alphaLcPeriod"/>
              <a:defRPr sz="1200"/>
            </a:lvl8pPr>
            <a:lvl9pPr marL="4114800" lvl="8" indent="-317500">
              <a:spcBef>
                <a:spcPts val="0"/>
              </a:spcBef>
              <a:spcAft>
                <a:spcPts val="0"/>
              </a:spcAft>
              <a:buClr>
                <a:srgbClr val="FEDD4F"/>
              </a:buClr>
              <a:buSzPts val="1400"/>
              <a:buFont typeface="Hammersmith One"/>
              <a:buAutoNum type="romanLcPeriod"/>
              <a:defRPr sz="1200"/>
            </a:lvl9pPr>
          </a:lstStyle>
          <a:p>
            <a:endParaRPr/>
          </a:p>
        </p:txBody>
      </p:sp>
      <p:grpSp>
        <p:nvGrpSpPr>
          <p:cNvPr id="111" name="Google Shape;111;p7"/>
          <p:cNvGrpSpPr/>
          <p:nvPr/>
        </p:nvGrpSpPr>
        <p:grpSpPr>
          <a:xfrm>
            <a:off x="8039875" y="1772525"/>
            <a:ext cx="2052600" cy="2052600"/>
            <a:chOff x="-1185375" y="1414000"/>
            <a:chExt cx="2052600" cy="2052600"/>
          </a:xfrm>
        </p:grpSpPr>
        <p:sp>
          <p:nvSpPr>
            <p:cNvPr id="112" name="Google Shape;112;p7"/>
            <p:cNvSpPr/>
            <p:nvPr/>
          </p:nvSpPr>
          <p:spPr>
            <a:xfrm>
              <a:off x="-1185375" y="1414000"/>
              <a:ext cx="2052600" cy="205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7"/>
            <p:cNvSpPr/>
            <p:nvPr/>
          </p:nvSpPr>
          <p:spPr>
            <a:xfrm>
              <a:off x="-1140322" y="1463656"/>
              <a:ext cx="1962482" cy="1953284"/>
            </a:xfrm>
            <a:custGeom>
              <a:avLst/>
              <a:gdLst/>
              <a:ahLst/>
              <a:cxnLst/>
              <a:rect l="l" t="t" r="r" b="b"/>
              <a:pathLst>
                <a:path w="45663" h="45449" extrusionOk="0">
                  <a:moveTo>
                    <a:pt x="10947" y="4979"/>
                  </a:moveTo>
                  <a:lnTo>
                    <a:pt x="15605" y="7656"/>
                  </a:lnTo>
                  <a:lnTo>
                    <a:pt x="15605" y="13062"/>
                  </a:lnTo>
                  <a:lnTo>
                    <a:pt x="10947" y="15766"/>
                  </a:lnTo>
                  <a:lnTo>
                    <a:pt x="6263" y="13062"/>
                  </a:lnTo>
                  <a:lnTo>
                    <a:pt x="6263" y="7656"/>
                  </a:lnTo>
                  <a:lnTo>
                    <a:pt x="10947" y="4979"/>
                  </a:lnTo>
                  <a:close/>
                  <a:moveTo>
                    <a:pt x="20449" y="4979"/>
                  </a:moveTo>
                  <a:lnTo>
                    <a:pt x="25133" y="7656"/>
                  </a:lnTo>
                  <a:lnTo>
                    <a:pt x="25133" y="13062"/>
                  </a:lnTo>
                  <a:lnTo>
                    <a:pt x="20449" y="15766"/>
                  </a:lnTo>
                  <a:lnTo>
                    <a:pt x="15792" y="13062"/>
                  </a:lnTo>
                  <a:lnTo>
                    <a:pt x="15792" y="7656"/>
                  </a:lnTo>
                  <a:lnTo>
                    <a:pt x="20449" y="4979"/>
                  </a:lnTo>
                  <a:close/>
                  <a:moveTo>
                    <a:pt x="29978" y="4979"/>
                  </a:moveTo>
                  <a:lnTo>
                    <a:pt x="34635" y="7656"/>
                  </a:lnTo>
                  <a:lnTo>
                    <a:pt x="34635" y="13062"/>
                  </a:lnTo>
                  <a:lnTo>
                    <a:pt x="29978" y="15766"/>
                  </a:lnTo>
                  <a:lnTo>
                    <a:pt x="25294" y="13062"/>
                  </a:lnTo>
                  <a:lnTo>
                    <a:pt x="25294" y="7656"/>
                  </a:lnTo>
                  <a:lnTo>
                    <a:pt x="29978" y="4979"/>
                  </a:lnTo>
                  <a:close/>
                  <a:moveTo>
                    <a:pt x="6183" y="13196"/>
                  </a:moveTo>
                  <a:lnTo>
                    <a:pt x="10867" y="15899"/>
                  </a:lnTo>
                  <a:lnTo>
                    <a:pt x="10867" y="21306"/>
                  </a:lnTo>
                  <a:lnTo>
                    <a:pt x="6183" y="23983"/>
                  </a:lnTo>
                  <a:lnTo>
                    <a:pt x="1526" y="21306"/>
                  </a:lnTo>
                  <a:lnTo>
                    <a:pt x="1526" y="15899"/>
                  </a:lnTo>
                  <a:lnTo>
                    <a:pt x="6183" y="13196"/>
                  </a:lnTo>
                  <a:close/>
                  <a:moveTo>
                    <a:pt x="15712" y="13196"/>
                  </a:moveTo>
                  <a:lnTo>
                    <a:pt x="20369" y="15899"/>
                  </a:lnTo>
                  <a:lnTo>
                    <a:pt x="20369" y="21306"/>
                  </a:lnTo>
                  <a:lnTo>
                    <a:pt x="15712" y="23983"/>
                  </a:lnTo>
                  <a:lnTo>
                    <a:pt x="11028" y="21306"/>
                  </a:lnTo>
                  <a:lnTo>
                    <a:pt x="11028" y="15899"/>
                  </a:lnTo>
                  <a:lnTo>
                    <a:pt x="15712" y="13196"/>
                  </a:lnTo>
                  <a:close/>
                  <a:moveTo>
                    <a:pt x="25213" y="13196"/>
                  </a:moveTo>
                  <a:lnTo>
                    <a:pt x="29871" y="15899"/>
                  </a:lnTo>
                  <a:lnTo>
                    <a:pt x="29871" y="21306"/>
                  </a:lnTo>
                  <a:lnTo>
                    <a:pt x="25213" y="23983"/>
                  </a:lnTo>
                  <a:lnTo>
                    <a:pt x="20529" y="21306"/>
                  </a:lnTo>
                  <a:lnTo>
                    <a:pt x="20529" y="15899"/>
                  </a:lnTo>
                  <a:lnTo>
                    <a:pt x="25213" y="13196"/>
                  </a:lnTo>
                  <a:close/>
                  <a:moveTo>
                    <a:pt x="34715" y="13196"/>
                  </a:moveTo>
                  <a:lnTo>
                    <a:pt x="39399" y="15899"/>
                  </a:lnTo>
                  <a:lnTo>
                    <a:pt x="39399" y="21306"/>
                  </a:lnTo>
                  <a:lnTo>
                    <a:pt x="34715" y="23983"/>
                  </a:lnTo>
                  <a:lnTo>
                    <a:pt x="30058" y="21306"/>
                  </a:lnTo>
                  <a:lnTo>
                    <a:pt x="30058" y="15899"/>
                  </a:lnTo>
                  <a:lnTo>
                    <a:pt x="34715" y="13196"/>
                  </a:lnTo>
                  <a:close/>
                  <a:moveTo>
                    <a:pt x="10947" y="21440"/>
                  </a:moveTo>
                  <a:lnTo>
                    <a:pt x="15605" y="24143"/>
                  </a:lnTo>
                  <a:lnTo>
                    <a:pt x="15605" y="29523"/>
                  </a:lnTo>
                  <a:lnTo>
                    <a:pt x="10947" y="32226"/>
                  </a:lnTo>
                  <a:lnTo>
                    <a:pt x="6263" y="29523"/>
                  </a:lnTo>
                  <a:lnTo>
                    <a:pt x="6263" y="24143"/>
                  </a:lnTo>
                  <a:lnTo>
                    <a:pt x="10947" y="21440"/>
                  </a:lnTo>
                  <a:close/>
                  <a:moveTo>
                    <a:pt x="20449" y="21440"/>
                  </a:moveTo>
                  <a:lnTo>
                    <a:pt x="25133" y="24143"/>
                  </a:lnTo>
                  <a:lnTo>
                    <a:pt x="25133" y="29523"/>
                  </a:lnTo>
                  <a:lnTo>
                    <a:pt x="20449" y="32226"/>
                  </a:lnTo>
                  <a:lnTo>
                    <a:pt x="15792" y="29523"/>
                  </a:lnTo>
                  <a:lnTo>
                    <a:pt x="15792" y="24143"/>
                  </a:lnTo>
                  <a:lnTo>
                    <a:pt x="20449" y="21440"/>
                  </a:lnTo>
                  <a:close/>
                  <a:moveTo>
                    <a:pt x="29978" y="21440"/>
                  </a:moveTo>
                  <a:lnTo>
                    <a:pt x="34635" y="24143"/>
                  </a:lnTo>
                  <a:lnTo>
                    <a:pt x="34635" y="29523"/>
                  </a:lnTo>
                  <a:lnTo>
                    <a:pt x="29978" y="32226"/>
                  </a:lnTo>
                  <a:lnTo>
                    <a:pt x="25294" y="29523"/>
                  </a:lnTo>
                  <a:lnTo>
                    <a:pt x="25294" y="24143"/>
                  </a:lnTo>
                  <a:lnTo>
                    <a:pt x="29978" y="21440"/>
                  </a:lnTo>
                  <a:close/>
                  <a:moveTo>
                    <a:pt x="39480" y="21440"/>
                  </a:moveTo>
                  <a:lnTo>
                    <a:pt x="44137" y="24143"/>
                  </a:lnTo>
                  <a:lnTo>
                    <a:pt x="44137" y="29523"/>
                  </a:lnTo>
                  <a:lnTo>
                    <a:pt x="39480" y="32226"/>
                  </a:lnTo>
                  <a:lnTo>
                    <a:pt x="34796" y="29523"/>
                  </a:lnTo>
                  <a:lnTo>
                    <a:pt x="34796" y="24143"/>
                  </a:lnTo>
                  <a:lnTo>
                    <a:pt x="39480" y="21440"/>
                  </a:lnTo>
                  <a:close/>
                  <a:moveTo>
                    <a:pt x="15712" y="29684"/>
                  </a:moveTo>
                  <a:lnTo>
                    <a:pt x="20369" y="32387"/>
                  </a:lnTo>
                  <a:lnTo>
                    <a:pt x="20369" y="37767"/>
                  </a:lnTo>
                  <a:lnTo>
                    <a:pt x="15712" y="40470"/>
                  </a:lnTo>
                  <a:lnTo>
                    <a:pt x="11028" y="37767"/>
                  </a:lnTo>
                  <a:lnTo>
                    <a:pt x="11028" y="32387"/>
                  </a:lnTo>
                  <a:lnTo>
                    <a:pt x="15712" y="29684"/>
                  </a:lnTo>
                  <a:close/>
                  <a:moveTo>
                    <a:pt x="25213" y="29684"/>
                  </a:moveTo>
                  <a:lnTo>
                    <a:pt x="29871" y="32387"/>
                  </a:lnTo>
                  <a:lnTo>
                    <a:pt x="29871" y="37767"/>
                  </a:lnTo>
                  <a:lnTo>
                    <a:pt x="25213" y="40470"/>
                  </a:lnTo>
                  <a:lnTo>
                    <a:pt x="20529" y="37767"/>
                  </a:lnTo>
                  <a:lnTo>
                    <a:pt x="20529" y="32387"/>
                  </a:lnTo>
                  <a:lnTo>
                    <a:pt x="25213" y="29684"/>
                  </a:lnTo>
                  <a:close/>
                  <a:moveTo>
                    <a:pt x="34715" y="29684"/>
                  </a:moveTo>
                  <a:lnTo>
                    <a:pt x="39399" y="32387"/>
                  </a:lnTo>
                  <a:lnTo>
                    <a:pt x="39399" y="37767"/>
                  </a:lnTo>
                  <a:lnTo>
                    <a:pt x="34715" y="40470"/>
                  </a:lnTo>
                  <a:lnTo>
                    <a:pt x="30058" y="37767"/>
                  </a:lnTo>
                  <a:lnTo>
                    <a:pt x="30058" y="32387"/>
                  </a:lnTo>
                  <a:lnTo>
                    <a:pt x="34715" y="29684"/>
                  </a:lnTo>
                  <a:close/>
                  <a:moveTo>
                    <a:pt x="20369" y="1"/>
                  </a:moveTo>
                  <a:lnTo>
                    <a:pt x="20369" y="4818"/>
                  </a:lnTo>
                  <a:lnTo>
                    <a:pt x="15712" y="7522"/>
                  </a:lnTo>
                  <a:lnTo>
                    <a:pt x="11028" y="4818"/>
                  </a:lnTo>
                  <a:lnTo>
                    <a:pt x="11028" y="3159"/>
                  </a:lnTo>
                  <a:cubicBezTo>
                    <a:pt x="10974" y="3186"/>
                    <a:pt x="10921" y="3239"/>
                    <a:pt x="10867" y="3266"/>
                  </a:cubicBezTo>
                  <a:lnTo>
                    <a:pt x="10867" y="4818"/>
                  </a:lnTo>
                  <a:lnTo>
                    <a:pt x="6183" y="7522"/>
                  </a:lnTo>
                  <a:lnTo>
                    <a:pt x="5915" y="7361"/>
                  </a:lnTo>
                  <a:cubicBezTo>
                    <a:pt x="5889" y="7415"/>
                    <a:pt x="5835" y="7442"/>
                    <a:pt x="5808" y="7495"/>
                  </a:cubicBezTo>
                  <a:lnTo>
                    <a:pt x="6103" y="7656"/>
                  </a:lnTo>
                  <a:lnTo>
                    <a:pt x="6103" y="13062"/>
                  </a:lnTo>
                  <a:lnTo>
                    <a:pt x="1419" y="15766"/>
                  </a:lnTo>
                  <a:lnTo>
                    <a:pt x="1124" y="15578"/>
                  </a:lnTo>
                  <a:cubicBezTo>
                    <a:pt x="1124" y="15632"/>
                    <a:pt x="1098" y="15685"/>
                    <a:pt x="1071" y="15739"/>
                  </a:cubicBezTo>
                  <a:lnTo>
                    <a:pt x="1338" y="15899"/>
                  </a:lnTo>
                  <a:lnTo>
                    <a:pt x="1338" y="21306"/>
                  </a:lnTo>
                  <a:lnTo>
                    <a:pt x="0" y="22082"/>
                  </a:lnTo>
                  <a:cubicBezTo>
                    <a:pt x="0" y="22136"/>
                    <a:pt x="0" y="22216"/>
                    <a:pt x="0" y="22270"/>
                  </a:cubicBezTo>
                  <a:lnTo>
                    <a:pt x="1419" y="21440"/>
                  </a:lnTo>
                  <a:lnTo>
                    <a:pt x="6103" y="24143"/>
                  </a:lnTo>
                  <a:lnTo>
                    <a:pt x="6103" y="29523"/>
                  </a:lnTo>
                  <a:lnTo>
                    <a:pt x="1927" y="31932"/>
                  </a:lnTo>
                  <a:cubicBezTo>
                    <a:pt x="1954" y="31986"/>
                    <a:pt x="1981" y="32039"/>
                    <a:pt x="2008" y="32093"/>
                  </a:cubicBezTo>
                  <a:lnTo>
                    <a:pt x="6183" y="29684"/>
                  </a:lnTo>
                  <a:lnTo>
                    <a:pt x="10867" y="32387"/>
                  </a:lnTo>
                  <a:lnTo>
                    <a:pt x="10867" y="37767"/>
                  </a:lnTo>
                  <a:lnTo>
                    <a:pt x="7548" y="39694"/>
                  </a:lnTo>
                  <a:cubicBezTo>
                    <a:pt x="7575" y="39721"/>
                    <a:pt x="7628" y="39774"/>
                    <a:pt x="7682" y="39801"/>
                  </a:cubicBezTo>
                  <a:lnTo>
                    <a:pt x="10947" y="37928"/>
                  </a:lnTo>
                  <a:lnTo>
                    <a:pt x="15605" y="40631"/>
                  </a:lnTo>
                  <a:lnTo>
                    <a:pt x="15605" y="44405"/>
                  </a:lnTo>
                  <a:cubicBezTo>
                    <a:pt x="15658" y="44405"/>
                    <a:pt x="15738" y="44432"/>
                    <a:pt x="15792" y="44458"/>
                  </a:cubicBezTo>
                  <a:lnTo>
                    <a:pt x="15792" y="40631"/>
                  </a:lnTo>
                  <a:lnTo>
                    <a:pt x="20449" y="37928"/>
                  </a:lnTo>
                  <a:lnTo>
                    <a:pt x="25133" y="40631"/>
                  </a:lnTo>
                  <a:lnTo>
                    <a:pt x="25133" y="45449"/>
                  </a:lnTo>
                  <a:cubicBezTo>
                    <a:pt x="25187" y="45449"/>
                    <a:pt x="25240" y="45449"/>
                    <a:pt x="25294" y="45422"/>
                  </a:cubicBezTo>
                  <a:lnTo>
                    <a:pt x="25294" y="40631"/>
                  </a:lnTo>
                  <a:lnTo>
                    <a:pt x="29978" y="37928"/>
                  </a:lnTo>
                  <a:lnTo>
                    <a:pt x="34635" y="40631"/>
                  </a:lnTo>
                  <a:lnTo>
                    <a:pt x="34635" y="42290"/>
                  </a:lnTo>
                  <a:cubicBezTo>
                    <a:pt x="34688" y="42237"/>
                    <a:pt x="34742" y="42210"/>
                    <a:pt x="34796" y="42183"/>
                  </a:cubicBezTo>
                  <a:lnTo>
                    <a:pt x="34796" y="40631"/>
                  </a:lnTo>
                  <a:lnTo>
                    <a:pt x="39480" y="37928"/>
                  </a:lnTo>
                  <a:lnTo>
                    <a:pt x="39747" y="38088"/>
                  </a:lnTo>
                  <a:cubicBezTo>
                    <a:pt x="39774" y="38035"/>
                    <a:pt x="39827" y="37981"/>
                    <a:pt x="39854" y="37954"/>
                  </a:cubicBezTo>
                  <a:lnTo>
                    <a:pt x="39560" y="37767"/>
                  </a:lnTo>
                  <a:lnTo>
                    <a:pt x="39560" y="32387"/>
                  </a:lnTo>
                  <a:lnTo>
                    <a:pt x="44244" y="29684"/>
                  </a:lnTo>
                  <a:lnTo>
                    <a:pt x="44538" y="29871"/>
                  </a:lnTo>
                  <a:cubicBezTo>
                    <a:pt x="44565" y="29791"/>
                    <a:pt x="44565" y="29737"/>
                    <a:pt x="44592" y="29684"/>
                  </a:cubicBezTo>
                  <a:lnTo>
                    <a:pt x="44324" y="29523"/>
                  </a:lnTo>
                  <a:lnTo>
                    <a:pt x="44324" y="24143"/>
                  </a:lnTo>
                  <a:lnTo>
                    <a:pt x="45662" y="23367"/>
                  </a:lnTo>
                  <a:cubicBezTo>
                    <a:pt x="45662" y="23314"/>
                    <a:pt x="45662" y="23233"/>
                    <a:pt x="45662" y="23153"/>
                  </a:cubicBezTo>
                  <a:lnTo>
                    <a:pt x="44244" y="23983"/>
                  </a:lnTo>
                  <a:lnTo>
                    <a:pt x="39560" y="21306"/>
                  </a:lnTo>
                  <a:lnTo>
                    <a:pt x="39560" y="15899"/>
                  </a:lnTo>
                  <a:lnTo>
                    <a:pt x="43735" y="13491"/>
                  </a:lnTo>
                  <a:cubicBezTo>
                    <a:pt x="43709" y="13437"/>
                    <a:pt x="43682" y="13383"/>
                    <a:pt x="43655" y="13330"/>
                  </a:cubicBezTo>
                  <a:lnTo>
                    <a:pt x="39480" y="15766"/>
                  </a:lnTo>
                  <a:lnTo>
                    <a:pt x="34796" y="13062"/>
                  </a:lnTo>
                  <a:lnTo>
                    <a:pt x="34796" y="7656"/>
                  </a:lnTo>
                  <a:lnTo>
                    <a:pt x="38114" y="5755"/>
                  </a:lnTo>
                  <a:cubicBezTo>
                    <a:pt x="38088" y="5702"/>
                    <a:pt x="38034" y="5675"/>
                    <a:pt x="37981" y="5621"/>
                  </a:cubicBezTo>
                  <a:lnTo>
                    <a:pt x="34715" y="7522"/>
                  </a:lnTo>
                  <a:lnTo>
                    <a:pt x="30058" y="4818"/>
                  </a:lnTo>
                  <a:lnTo>
                    <a:pt x="30058" y="1045"/>
                  </a:lnTo>
                  <a:cubicBezTo>
                    <a:pt x="30004" y="1018"/>
                    <a:pt x="29951" y="1018"/>
                    <a:pt x="29871" y="991"/>
                  </a:cubicBezTo>
                  <a:lnTo>
                    <a:pt x="29871" y="4818"/>
                  </a:lnTo>
                  <a:lnTo>
                    <a:pt x="25213" y="7522"/>
                  </a:lnTo>
                  <a:lnTo>
                    <a:pt x="20529" y="4818"/>
                  </a:lnTo>
                  <a:lnTo>
                    <a:pt x="20529" y="1"/>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7"/>
            <p:cNvSpPr/>
            <p:nvPr/>
          </p:nvSpPr>
          <p:spPr>
            <a:xfrm>
              <a:off x="-730833" y="1637371"/>
              <a:ext cx="10401" cy="8080"/>
            </a:xfrm>
            <a:custGeom>
              <a:avLst/>
              <a:gdLst/>
              <a:ahLst/>
              <a:cxnLst/>
              <a:rect l="l" t="t" r="r" b="b"/>
              <a:pathLst>
                <a:path w="242" h="188" extrusionOk="0">
                  <a:moveTo>
                    <a:pt x="161" y="0"/>
                  </a:moveTo>
                  <a:cubicBezTo>
                    <a:pt x="108" y="27"/>
                    <a:pt x="54" y="81"/>
                    <a:pt x="1" y="107"/>
                  </a:cubicBezTo>
                  <a:lnTo>
                    <a:pt x="161" y="188"/>
                  </a:lnTo>
                  <a:lnTo>
                    <a:pt x="242" y="54"/>
                  </a:lnTo>
                  <a:lnTo>
                    <a:pt x="161" y="0"/>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7"/>
            <p:cNvSpPr/>
            <p:nvPr/>
          </p:nvSpPr>
          <p:spPr>
            <a:xfrm>
              <a:off x="-620381" y="1470575"/>
              <a:ext cx="308321" cy="260014"/>
            </a:xfrm>
            <a:custGeom>
              <a:avLst/>
              <a:gdLst/>
              <a:ahLst/>
              <a:cxnLst/>
              <a:rect l="l" t="t" r="r" b="b"/>
              <a:pathLst>
                <a:path w="7174" h="6050" extrusionOk="0">
                  <a:moveTo>
                    <a:pt x="7173" y="0"/>
                  </a:moveTo>
                  <a:lnTo>
                    <a:pt x="7173" y="0"/>
                  </a:lnTo>
                  <a:cubicBezTo>
                    <a:pt x="7013" y="27"/>
                    <a:pt x="6852" y="54"/>
                    <a:pt x="6692" y="81"/>
                  </a:cubicBezTo>
                  <a:lnTo>
                    <a:pt x="3667" y="1794"/>
                  </a:lnTo>
                  <a:lnTo>
                    <a:pt x="3667" y="830"/>
                  </a:lnTo>
                  <a:cubicBezTo>
                    <a:pt x="3614" y="857"/>
                    <a:pt x="3560" y="857"/>
                    <a:pt x="3507" y="884"/>
                  </a:cubicBezTo>
                  <a:lnTo>
                    <a:pt x="3507" y="1794"/>
                  </a:lnTo>
                  <a:lnTo>
                    <a:pt x="2516" y="1231"/>
                  </a:lnTo>
                  <a:cubicBezTo>
                    <a:pt x="2463" y="1258"/>
                    <a:pt x="2382" y="1285"/>
                    <a:pt x="2329" y="1312"/>
                  </a:cubicBezTo>
                  <a:lnTo>
                    <a:pt x="3426" y="1954"/>
                  </a:lnTo>
                  <a:lnTo>
                    <a:pt x="0" y="3935"/>
                  </a:lnTo>
                  <a:lnTo>
                    <a:pt x="81" y="4069"/>
                  </a:lnTo>
                  <a:lnTo>
                    <a:pt x="3507" y="2115"/>
                  </a:lnTo>
                  <a:lnTo>
                    <a:pt x="3507" y="6049"/>
                  </a:lnTo>
                  <a:lnTo>
                    <a:pt x="3667" y="6049"/>
                  </a:lnTo>
                  <a:lnTo>
                    <a:pt x="3667" y="2115"/>
                  </a:lnTo>
                  <a:lnTo>
                    <a:pt x="7093" y="4069"/>
                  </a:lnTo>
                  <a:lnTo>
                    <a:pt x="7173" y="3935"/>
                  </a:lnTo>
                  <a:lnTo>
                    <a:pt x="3774" y="1954"/>
                  </a:lnTo>
                  <a:lnTo>
                    <a:pt x="7173" y="0"/>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7"/>
            <p:cNvSpPr/>
            <p:nvPr/>
          </p:nvSpPr>
          <p:spPr>
            <a:xfrm>
              <a:off x="-212008" y="1463656"/>
              <a:ext cx="309481" cy="266933"/>
            </a:xfrm>
            <a:custGeom>
              <a:avLst/>
              <a:gdLst/>
              <a:ahLst/>
              <a:cxnLst/>
              <a:rect l="l" t="t" r="r" b="b"/>
              <a:pathLst>
                <a:path w="7201" h="6211" extrusionOk="0">
                  <a:moveTo>
                    <a:pt x="107" y="1"/>
                  </a:moveTo>
                  <a:lnTo>
                    <a:pt x="0" y="134"/>
                  </a:lnTo>
                  <a:lnTo>
                    <a:pt x="3426" y="2115"/>
                  </a:lnTo>
                  <a:lnTo>
                    <a:pt x="0" y="4096"/>
                  </a:lnTo>
                  <a:lnTo>
                    <a:pt x="107" y="4230"/>
                  </a:lnTo>
                  <a:lnTo>
                    <a:pt x="3506" y="2276"/>
                  </a:lnTo>
                  <a:lnTo>
                    <a:pt x="3506" y="6210"/>
                  </a:lnTo>
                  <a:lnTo>
                    <a:pt x="3694" y="6210"/>
                  </a:lnTo>
                  <a:lnTo>
                    <a:pt x="3694" y="2276"/>
                  </a:lnTo>
                  <a:lnTo>
                    <a:pt x="7093" y="4230"/>
                  </a:lnTo>
                  <a:lnTo>
                    <a:pt x="7200" y="4096"/>
                  </a:lnTo>
                  <a:lnTo>
                    <a:pt x="3774" y="2115"/>
                  </a:lnTo>
                  <a:lnTo>
                    <a:pt x="6558" y="509"/>
                  </a:lnTo>
                  <a:cubicBezTo>
                    <a:pt x="6477" y="482"/>
                    <a:pt x="6397" y="456"/>
                    <a:pt x="6317" y="456"/>
                  </a:cubicBezTo>
                  <a:lnTo>
                    <a:pt x="3694" y="1955"/>
                  </a:lnTo>
                  <a:lnTo>
                    <a:pt x="3694" y="1"/>
                  </a:lnTo>
                  <a:lnTo>
                    <a:pt x="3506" y="1"/>
                  </a:lnTo>
                  <a:lnTo>
                    <a:pt x="3506" y="1955"/>
                  </a:lnTo>
                  <a:lnTo>
                    <a:pt x="107" y="1"/>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7"/>
            <p:cNvSpPr/>
            <p:nvPr/>
          </p:nvSpPr>
          <p:spPr>
            <a:xfrm>
              <a:off x="197481" y="1576386"/>
              <a:ext cx="117372" cy="69065"/>
            </a:xfrm>
            <a:custGeom>
              <a:avLst/>
              <a:gdLst/>
              <a:ahLst/>
              <a:cxnLst/>
              <a:rect l="l" t="t" r="r" b="b"/>
              <a:pathLst>
                <a:path w="2731" h="1607" extrusionOk="0">
                  <a:moveTo>
                    <a:pt x="2543" y="1"/>
                  </a:moveTo>
                  <a:lnTo>
                    <a:pt x="1" y="1473"/>
                  </a:lnTo>
                  <a:lnTo>
                    <a:pt x="81" y="1607"/>
                  </a:lnTo>
                  <a:lnTo>
                    <a:pt x="2731" y="81"/>
                  </a:lnTo>
                  <a:cubicBezTo>
                    <a:pt x="2677" y="54"/>
                    <a:pt x="2597" y="27"/>
                    <a:pt x="2543" y="1"/>
                  </a:cubicBez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7"/>
            <p:cNvSpPr/>
            <p:nvPr/>
          </p:nvSpPr>
          <p:spPr>
            <a:xfrm>
              <a:off x="348160" y="1599422"/>
              <a:ext cx="6962" cy="131167"/>
            </a:xfrm>
            <a:custGeom>
              <a:avLst/>
              <a:gdLst/>
              <a:ahLst/>
              <a:cxnLst/>
              <a:rect l="l" t="t" r="r" b="b"/>
              <a:pathLst>
                <a:path w="162" h="3052" extrusionOk="0">
                  <a:moveTo>
                    <a:pt x="1" y="0"/>
                  </a:moveTo>
                  <a:lnTo>
                    <a:pt x="1" y="3051"/>
                  </a:lnTo>
                  <a:lnTo>
                    <a:pt x="162" y="3051"/>
                  </a:lnTo>
                  <a:lnTo>
                    <a:pt x="162" y="107"/>
                  </a:lnTo>
                  <a:cubicBezTo>
                    <a:pt x="108" y="54"/>
                    <a:pt x="54" y="27"/>
                    <a:pt x="1" y="0"/>
                  </a:cubicBez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7"/>
            <p:cNvSpPr/>
            <p:nvPr/>
          </p:nvSpPr>
          <p:spPr>
            <a:xfrm>
              <a:off x="-1074782" y="2080254"/>
              <a:ext cx="2364" cy="4642"/>
            </a:xfrm>
            <a:custGeom>
              <a:avLst/>
              <a:gdLst/>
              <a:ahLst/>
              <a:cxnLst/>
              <a:rect l="l" t="t" r="r" b="b"/>
              <a:pathLst>
                <a:path w="55" h="108" extrusionOk="0">
                  <a:moveTo>
                    <a:pt x="54" y="0"/>
                  </a:moveTo>
                  <a:cubicBezTo>
                    <a:pt x="28" y="27"/>
                    <a:pt x="28" y="54"/>
                    <a:pt x="1" y="107"/>
                  </a:cubicBezTo>
                  <a:lnTo>
                    <a:pt x="54" y="107"/>
                  </a:lnTo>
                  <a:lnTo>
                    <a:pt x="54" y="0"/>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7"/>
            <p:cNvSpPr/>
            <p:nvPr/>
          </p:nvSpPr>
          <p:spPr>
            <a:xfrm>
              <a:off x="-924060" y="1822561"/>
              <a:ext cx="2321" cy="2364"/>
            </a:xfrm>
            <a:custGeom>
              <a:avLst/>
              <a:gdLst/>
              <a:ahLst/>
              <a:cxnLst/>
              <a:rect l="l" t="t" r="r" b="b"/>
              <a:pathLst>
                <a:path w="54" h="55" extrusionOk="0">
                  <a:moveTo>
                    <a:pt x="54" y="1"/>
                  </a:moveTo>
                  <a:cubicBezTo>
                    <a:pt x="27" y="27"/>
                    <a:pt x="27" y="27"/>
                    <a:pt x="0" y="54"/>
                  </a:cubicBezTo>
                  <a:lnTo>
                    <a:pt x="54" y="27"/>
                  </a:lnTo>
                  <a:lnTo>
                    <a:pt x="54" y="1"/>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7"/>
            <p:cNvSpPr/>
            <p:nvPr/>
          </p:nvSpPr>
          <p:spPr>
            <a:xfrm>
              <a:off x="-1010358" y="1944488"/>
              <a:ext cx="88620" cy="55269"/>
            </a:xfrm>
            <a:custGeom>
              <a:avLst/>
              <a:gdLst/>
              <a:ahLst/>
              <a:cxnLst/>
              <a:rect l="l" t="t" r="r" b="b"/>
              <a:pathLst>
                <a:path w="2062" h="1286" extrusionOk="0">
                  <a:moveTo>
                    <a:pt x="81" y="1"/>
                  </a:moveTo>
                  <a:cubicBezTo>
                    <a:pt x="54" y="54"/>
                    <a:pt x="27" y="108"/>
                    <a:pt x="1" y="135"/>
                  </a:cubicBezTo>
                  <a:lnTo>
                    <a:pt x="1981" y="1285"/>
                  </a:lnTo>
                  <a:lnTo>
                    <a:pt x="2062" y="1125"/>
                  </a:lnTo>
                  <a:lnTo>
                    <a:pt x="81" y="1"/>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7"/>
            <p:cNvSpPr/>
            <p:nvPr/>
          </p:nvSpPr>
          <p:spPr>
            <a:xfrm>
              <a:off x="-821687" y="1731707"/>
              <a:ext cx="308321" cy="353189"/>
            </a:xfrm>
            <a:custGeom>
              <a:avLst/>
              <a:gdLst/>
              <a:ahLst/>
              <a:cxnLst/>
              <a:rect l="l" t="t" r="r" b="b"/>
              <a:pathLst>
                <a:path w="7174" h="8218" extrusionOk="0">
                  <a:moveTo>
                    <a:pt x="3507" y="0"/>
                  </a:moveTo>
                  <a:lnTo>
                    <a:pt x="3507" y="3961"/>
                  </a:lnTo>
                  <a:lnTo>
                    <a:pt x="81" y="1981"/>
                  </a:lnTo>
                  <a:lnTo>
                    <a:pt x="0" y="2141"/>
                  </a:lnTo>
                  <a:lnTo>
                    <a:pt x="3426" y="4095"/>
                  </a:lnTo>
                  <a:lnTo>
                    <a:pt x="0" y="6076"/>
                  </a:lnTo>
                  <a:lnTo>
                    <a:pt x="81" y="6236"/>
                  </a:lnTo>
                  <a:lnTo>
                    <a:pt x="3507" y="4256"/>
                  </a:lnTo>
                  <a:lnTo>
                    <a:pt x="3507" y="8217"/>
                  </a:lnTo>
                  <a:lnTo>
                    <a:pt x="3667" y="8217"/>
                  </a:lnTo>
                  <a:lnTo>
                    <a:pt x="3667" y="4256"/>
                  </a:lnTo>
                  <a:lnTo>
                    <a:pt x="7093" y="6236"/>
                  </a:lnTo>
                  <a:lnTo>
                    <a:pt x="7173" y="6076"/>
                  </a:lnTo>
                  <a:lnTo>
                    <a:pt x="3774" y="4095"/>
                  </a:lnTo>
                  <a:lnTo>
                    <a:pt x="7173" y="2141"/>
                  </a:lnTo>
                  <a:lnTo>
                    <a:pt x="7093" y="1981"/>
                  </a:lnTo>
                  <a:lnTo>
                    <a:pt x="3667" y="3961"/>
                  </a:lnTo>
                  <a:lnTo>
                    <a:pt x="3667" y="0"/>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7"/>
            <p:cNvSpPr/>
            <p:nvPr/>
          </p:nvSpPr>
          <p:spPr>
            <a:xfrm>
              <a:off x="-413315" y="1731707"/>
              <a:ext cx="309481" cy="352029"/>
            </a:xfrm>
            <a:custGeom>
              <a:avLst/>
              <a:gdLst/>
              <a:ahLst/>
              <a:cxnLst/>
              <a:rect l="l" t="t" r="r" b="b"/>
              <a:pathLst>
                <a:path w="7201" h="8191" extrusionOk="0">
                  <a:moveTo>
                    <a:pt x="3506" y="0"/>
                  </a:moveTo>
                  <a:lnTo>
                    <a:pt x="3506" y="3961"/>
                  </a:lnTo>
                  <a:lnTo>
                    <a:pt x="80" y="1981"/>
                  </a:lnTo>
                  <a:lnTo>
                    <a:pt x="0" y="2141"/>
                  </a:lnTo>
                  <a:lnTo>
                    <a:pt x="3426" y="4095"/>
                  </a:lnTo>
                  <a:lnTo>
                    <a:pt x="0" y="6076"/>
                  </a:lnTo>
                  <a:lnTo>
                    <a:pt x="80" y="6236"/>
                  </a:lnTo>
                  <a:lnTo>
                    <a:pt x="3506" y="4256"/>
                  </a:lnTo>
                  <a:lnTo>
                    <a:pt x="3506" y="8190"/>
                  </a:lnTo>
                  <a:lnTo>
                    <a:pt x="3694" y="8190"/>
                  </a:lnTo>
                  <a:lnTo>
                    <a:pt x="3694" y="4256"/>
                  </a:lnTo>
                  <a:lnTo>
                    <a:pt x="7093" y="6236"/>
                  </a:lnTo>
                  <a:lnTo>
                    <a:pt x="7200" y="6076"/>
                  </a:lnTo>
                  <a:lnTo>
                    <a:pt x="3774" y="4095"/>
                  </a:lnTo>
                  <a:lnTo>
                    <a:pt x="7200" y="2141"/>
                  </a:lnTo>
                  <a:lnTo>
                    <a:pt x="7093" y="1981"/>
                  </a:lnTo>
                  <a:lnTo>
                    <a:pt x="3694" y="3961"/>
                  </a:lnTo>
                  <a:lnTo>
                    <a:pt x="3694" y="0"/>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7"/>
            <p:cNvSpPr/>
            <p:nvPr/>
          </p:nvSpPr>
          <p:spPr>
            <a:xfrm>
              <a:off x="-3825" y="1731707"/>
              <a:ext cx="308321" cy="352029"/>
            </a:xfrm>
            <a:custGeom>
              <a:avLst/>
              <a:gdLst/>
              <a:ahLst/>
              <a:cxnLst/>
              <a:rect l="l" t="t" r="r" b="b"/>
              <a:pathLst>
                <a:path w="7174" h="8191" extrusionOk="0">
                  <a:moveTo>
                    <a:pt x="3507" y="0"/>
                  </a:moveTo>
                  <a:lnTo>
                    <a:pt x="3480" y="3961"/>
                  </a:lnTo>
                  <a:lnTo>
                    <a:pt x="81" y="1981"/>
                  </a:lnTo>
                  <a:lnTo>
                    <a:pt x="1" y="2141"/>
                  </a:lnTo>
                  <a:lnTo>
                    <a:pt x="3400" y="4095"/>
                  </a:lnTo>
                  <a:lnTo>
                    <a:pt x="1" y="6076"/>
                  </a:lnTo>
                  <a:lnTo>
                    <a:pt x="81" y="6236"/>
                  </a:lnTo>
                  <a:lnTo>
                    <a:pt x="3480" y="4256"/>
                  </a:lnTo>
                  <a:lnTo>
                    <a:pt x="3480" y="8190"/>
                  </a:lnTo>
                  <a:lnTo>
                    <a:pt x="3668" y="8190"/>
                  </a:lnTo>
                  <a:lnTo>
                    <a:pt x="3668" y="4256"/>
                  </a:lnTo>
                  <a:lnTo>
                    <a:pt x="7094" y="6236"/>
                  </a:lnTo>
                  <a:lnTo>
                    <a:pt x="7174" y="6076"/>
                  </a:lnTo>
                  <a:lnTo>
                    <a:pt x="3748" y="4095"/>
                  </a:lnTo>
                  <a:lnTo>
                    <a:pt x="7174" y="2141"/>
                  </a:lnTo>
                  <a:lnTo>
                    <a:pt x="7094" y="1981"/>
                  </a:lnTo>
                  <a:lnTo>
                    <a:pt x="3668" y="3961"/>
                  </a:lnTo>
                  <a:lnTo>
                    <a:pt x="3668" y="0"/>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7"/>
            <p:cNvSpPr/>
            <p:nvPr/>
          </p:nvSpPr>
          <p:spPr>
            <a:xfrm>
              <a:off x="404547" y="1766218"/>
              <a:ext cx="308321" cy="317518"/>
            </a:xfrm>
            <a:custGeom>
              <a:avLst/>
              <a:gdLst/>
              <a:ahLst/>
              <a:cxnLst/>
              <a:rect l="l" t="t" r="r" b="b"/>
              <a:pathLst>
                <a:path w="7174" h="7388" extrusionOk="0">
                  <a:moveTo>
                    <a:pt x="3507" y="0"/>
                  </a:moveTo>
                  <a:lnTo>
                    <a:pt x="3507" y="3158"/>
                  </a:lnTo>
                  <a:lnTo>
                    <a:pt x="81" y="1178"/>
                  </a:lnTo>
                  <a:lnTo>
                    <a:pt x="0" y="1312"/>
                  </a:lnTo>
                  <a:lnTo>
                    <a:pt x="3426" y="3292"/>
                  </a:lnTo>
                  <a:lnTo>
                    <a:pt x="0" y="5273"/>
                  </a:lnTo>
                  <a:lnTo>
                    <a:pt x="81" y="5433"/>
                  </a:lnTo>
                  <a:lnTo>
                    <a:pt x="3507" y="3453"/>
                  </a:lnTo>
                  <a:lnTo>
                    <a:pt x="3507" y="7387"/>
                  </a:lnTo>
                  <a:lnTo>
                    <a:pt x="3667" y="7387"/>
                  </a:lnTo>
                  <a:lnTo>
                    <a:pt x="3667" y="3453"/>
                  </a:lnTo>
                  <a:lnTo>
                    <a:pt x="7093" y="5407"/>
                  </a:lnTo>
                  <a:lnTo>
                    <a:pt x="7174" y="5273"/>
                  </a:lnTo>
                  <a:lnTo>
                    <a:pt x="3748" y="3292"/>
                  </a:lnTo>
                  <a:lnTo>
                    <a:pt x="5434" y="2329"/>
                  </a:lnTo>
                  <a:cubicBezTo>
                    <a:pt x="5380" y="2302"/>
                    <a:pt x="5354" y="2248"/>
                    <a:pt x="5327" y="2195"/>
                  </a:cubicBezTo>
                  <a:lnTo>
                    <a:pt x="3667" y="3158"/>
                  </a:lnTo>
                  <a:lnTo>
                    <a:pt x="3667" y="187"/>
                  </a:lnTo>
                  <a:cubicBezTo>
                    <a:pt x="3614" y="134"/>
                    <a:pt x="3560" y="80"/>
                    <a:pt x="3507" y="0"/>
                  </a:cubicBez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7"/>
            <p:cNvSpPr/>
            <p:nvPr/>
          </p:nvSpPr>
          <p:spPr>
            <a:xfrm>
              <a:off x="-1136884" y="2350540"/>
              <a:ext cx="8080" cy="10401"/>
            </a:xfrm>
            <a:custGeom>
              <a:avLst/>
              <a:gdLst/>
              <a:ahLst/>
              <a:cxnLst/>
              <a:rect l="l" t="t" r="r" b="b"/>
              <a:pathLst>
                <a:path w="188" h="242" extrusionOk="0">
                  <a:moveTo>
                    <a:pt x="1" y="1"/>
                  </a:moveTo>
                  <a:cubicBezTo>
                    <a:pt x="1" y="54"/>
                    <a:pt x="1" y="135"/>
                    <a:pt x="1" y="188"/>
                  </a:cubicBezTo>
                  <a:lnTo>
                    <a:pt x="108" y="242"/>
                  </a:lnTo>
                  <a:lnTo>
                    <a:pt x="188" y="108"/>
                  </a:lnTo>
                  <a:lnTo>
                    <a:pt x="1" y="1"/>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7"/>
            <p:cNvSpPr/>
            <p:nvPr/>
          </p:nvSpPr>
          <p:spPr>
            <a:xfrm>
              <a:off x="-1028753" y="2094050"/>
              <a:ext cx="308321" cy="352029"/>
            </a:xfrm>
            <a:custGeom>
              <a:avLst/>
              <a:gdLst/>
              <a:ahLst/>
              <a:cxnLst/>
              <a:rect l="l" t="t" r="r" b="b"/>
              <a:pathLst>
                <a:path w="7174" h="8191" extrusionOk="0">
                  <a:moveTo>
                    <a:pt x="3507" y="0"/>
                  </a:moveTo>
                  <a:lnTo>
                    <a:pt x="3507" y="3935"/>
                  </a:lnTo>
                  <a:lnTo>
                    <a:pt x="81" y="1981"/>
                  </a:lnTo>
                  <a:lnTo>
                    <a:pt x="0" y="2115"/>
                  </a:lnTo>
                  <a:lnTo>
                    <a:pt x="3426" y="4095"/>
                  </a:lnTo>
                  <a:lnTo>
                    <a:pt x="0" y="6076"/>
                  </a:lnTo>
                  <a:lnTo>
                    <a:pt x="81" y="6210"/>
                  </a:lnTo>
                  <a:lnTo>
                    <a:pt x="3507" y="4229"/>
                  </a:lnTo>
                  <a:lnTo>
                    <a:pt x="3507" y="8191"/>
                  </a:lnTo>
                  <a:lnTo>
                    <a:pt x="3667" y="8191"/>
                  </a:lnTo>
                  <a:lnTo>
                    <a:pt x="3667" y="4229"/>
                  </a:lnTo>
                  <a:lnTo>
                    <a:pt x="7093" y="6210"/>
                  </a:lnTo>
                  <a:lnTo>
                    <a:pt x="7174" y="6076"/>
                  </a:lnTo>
                  <a:lnTo>
                    <a:pt x="3748" y="4095"/>
                  </a:lnTo>
                  <a:lnTo>
                    <a:pt x="7174" y="2115"/>
                  </a:lnTo>
                  <a:lnTo>
                    <a:pt x="7093" y="1981"/>
                  </a:lnTo>
                  <a:lnTo>
                    <a:pt x="3667" y="3935"/>
                  </a:lnTo>
                  <a:lnTo>
                    <a:pt x="3667" y="0"/>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7"/>
            <p:cNvSpPr/>
            <p:nvPr/>
          </p:nvSpPr>
          <p:spPr>
            <a:xfrm>
              <a:off x="-620381" y="2094050"/>
              <a:ext cx="308321" cy="352029"/>
            </a:xfrm>
            <a:custGeom>
              <a:avLst/>
              <a:gdLst/>
              <a:ahLst/>
              <a:cxnLst/>
              <a:rect l="l" t="t" r="r" b="b"/>
              <a:pathLst>
                <a:path w="7174" h="8191" extrusionOk="0">
                  <a:moveTo>
                    <a:pt x="3507" y="0"/>
                  </a:moveTo>
                  <a:lnTo>
                    <a:pt x="3507" y="3935"/>
                  </a:lnTo>
                  <a:lnTo>
                    <a:pt x="81" y="1954"/>
                  </a:lnTo>
                  <a:lnTo>
                    <a:pt x="0" y="2115"/>
                  </a:lnTo>
                  <a:lnTo>
                    <a:pt x="3426" y="4095"/>
                  </a:lnTo>
                  <a:lnTo>
                    <a:pt x="0" y="6049"/>
                  </a:lnTo>
                  <a:lnTo>
                    <a:pt x="81" y="6210"/>
                  </a:lnTo>
                  <a:lnTo>
                    <a:pt x="3507" y="4229"/>
                  </a:lnTo>
                  <a:lnTo>
                    <a:pt x="3507" y="8191"/>
                  </a:lnTo>
                  <a:lnTo>
                    <a:pt x="3667" y="8191"/>
                  </a:lnTo>
                  <a:lnTo>
                    <a:pt x="3667" y="4229"/>
                  </a:lnTo>
                  <a:lnTo>
                    <a:pt x="7093" y="6210"/>
                  </a:lnTo>
                  <a:lnTo>
                    <a:pt x="7173" y="6049"/>
                  </a:lnTo>
                  <a:lnTo>
                    <a:pt x="3774" y="4095"/>
                  </a:lnTo>
                  <a:lnTo>
                    <a:pt x="7173" y="2115"/>
                  </a:lnTo>
                  <a:lnTo>
                    <a:pt x="7093" y="1954"/>
                  </a:lnTo>
                  <a:lnTo>
                    <a:pt x="3667" y="3935"/>
                  </a:lnTo>
                  <a:lnTo>
                    <a:pt x="3694" y="0"/>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7"/>
            <p:cNvSpPr/>
            <p:nvPr/>
          </p:nvSpPr>
          <p:spPr>
            <a:xfrm>
              <a:off x="-212008" y="2094050"/>
              <a:ext cx="309481" cy="352029"/>
            </a:xfrm>
            <a:custGeom>
              <a:avLst/>
              <a:gdLst/>
              <a:ahLst/>
              <a:cxnLst/>
              <a:rect l="l" t="t" r="r" b="b"/>
              <a:pathLst>
                <a:path w="7201" h="8191" extrusionOk="0">
                  <a:moveTo>
                    <a:pt x="3506" y="0"/>
                  </a:moveTo>
                  <a:lnTo>
                    <a:pt x="3506" y="3935"/>
                  </a:lnTo>
                  <a:lnTo>
                    <a:pt x="107" y="1954"/>
                  </a:lnTo>
                  <a:lnTo>
                    <a:pt x="0" y="2115"/>
                  </a:lnTo>
                  <a:lnTo>
                    <a:pt x="3426" y="4095"/>
                  </a:lnTo>
                  <a:lnTo>
                    <a:pt x="0" y="6049"/>
                  </a:lnTo>
                  <a:lnTo>
                    <a:pt x="107" y="6210"/>
                  </a:lnTo>
                  <a:lnTo>
                    <a:pt x="3506" y="4229"/>
                  </a:lnTo>
                  <a:lnTo>
                    <a:pt x="3506" y="8191"/>
                  </a:lnTo>
                  <a:lnTo>
                    <a:pt x="3694" y="8191"/>
                  </a:lnTo>
                  <a:lnTo>
                    <a:pt x="3694" y="4229"/>
                  </a:lnTo>
                  <a:lnTo>
                    <a:pt x="7093" y="6210"/>
                  </a:lnTo>
                  <a:lnTo>
                    <a:pt x="7200" y="6049"/>
                  </a:lnTo>
                  <a:lnTo>
                    <a:pt x="3774" y="4095"/>
                  </a:lnTo>
                  <a:lnTo>
                    <a:pt x="7200" y="2115"/>
                  </a:lnTo>
                  <a:lnTo>
                    <a:pt x="7120" y="1954"/>
                  </a:lnTo>
                  <a:lnTo>
                    <a:pt x="3694" y="3935"/>
                  </a:lnTo>
                  <a:lnTo>
                    <a:pt x="3694" y="0"/>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7"/>
            <p:cNvSpPr/>
            <p:nvPr/>
          </p:nvSpPr>
          <p:spPr>
            <a:xfrm>
              <a:off x="197481" y="2092890"/>
              <a:ext cx="308321" cy="353189"/>
            </a:xfrm>
            <a:custGeom>
              <a:avLst/>
              <a:gdLst/>
              <a:ahLst/>
              <a:cxnLst/>
              <a:rect l="l" t="t" r="r" b="b"/>
              <a:pathLst>
                <a:path w="7174" h="8218" extrusionOk="0">
                  <a:moveTo>
                    <a:pt x="3507" y="0"/>
                  </a:moveTo>
                  <a:lnTo>
                    <a:pt x="3507" y="3962"/>
                  </a:lnTo>
                  <a:lnTo>
                    <a:pt x="81" y="1981"/>
                  </a:lnTo>
                  <a:lnTo>
                    <a:pt x="1" y="2142"/>
                  </a:lnTo>
                  <a:lnTo>
                    <a:pt x="3400" y="4122"/>
                  </a:lnTo>
                  <a:lnTo>
                    <a:pt x="1" y="6076"/>
                  </a:lnTo>
                  <a:lnTo>
                    <a:pt x="81" y="6237"/>
                  </a:lnTo>
                  <a:lnTo>
                    <a:pt x="3507" y="4256"/>
                  </a:lnTo>
                  <a:lnTo>
                    <a:pt x="3507" y="8218"/>
                  </a:lnTo>
                  <a:lnTo>
                    <a:pt x="3668" y="8218"/>
                  </a:lnTo>
                  <a:lnTo>
                    <a:pt x="3668" y="4256"/>
                  </a:lnTo>
                  <a:lnTo>
                    <a:pt x="7094" y="6237"/>
                  </a:lnTo>
                  <a:lnTo>
                    <a:pt x="7174" y="6076"/>
                  </a:lnTo>
                  <a:lnTo>
                    <a:pt x="3748" y="4122"/>
                  </a:lnTo>
                  <a:lnTo>
                    <a:pt x="7174" y="2142"/>
                  </a:lnTo>
                  <a:lnTo>
                    <a:pt x="7094" y="1981"/>
                  </a:lnTo>
                  <a:lnTo>
                    <a:pt x="3668" y="3962"/>
                  </a:lnTo>
                  <a:lnTo>
                    <a:pt x="3668" y="0"/>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7"/>
            <p:cNvSpPr/>
            <p:nvPr/>
          </p:nvSpPr>
          <p:spPr>
            <a:xfrm>
              <a:off x="605853" y="2092890"/>
              <a:ext cx="207109" cy="353189"/>
            </a:xfrm>
            <a:custGeom>
              <a:avLst/>
              <a:gdLst/>
              <a:ahLst/>
              <a:cxnLst/>
              <a:rect l="l" t="t" r="r" b="b"/>
              <a:pathLst>
                <a:path w="4819" h="8218" extrusionOk="0">
                  <a:moveTo>
                    <a:pt x="3507" y="0"/>
                  </a:moveTo>
                  <a:lnTo>
                    <a:pt x="3507" y="3962"/>
                  </a:lnTo>
                  <a:lnTo>
                    <a:pt x="81" y="1981"/>
                  </a:lnTo>
                  <a:lnTo>
                    <a:pt x="0" y="2142"/>
                  </a:lnTo>
                  <a:lnTo>
                    <a:pt x="3426" y="4096"/>
                  </a:lnTo>
                  <a:lnTo>
                    <a:pt x="0" y="6076"/>
                  </a:lnTo>
                  <a:lnTo>
                    <a:pt x="81" y="6237"/>
                  </a:lnTo>
                  <a:lnTo>
                    <a:pt x="3507" y="4256"/>
                  </a:lnTo>
                  <a:lnTo>
                    <a:pt x="3507" y="8218"/>
                  </a:lnTo>
                  <a:lnTo>
                    <a:pt x="3667" y="8218"/>
                  </a:lnTo>
                  <a:lnTo>
                    <a:pt x="3667" y="4256"/>
                  </a:lnTo>
                  <a:lnTo>
                    <a:pt x="4818" y="4925"/>
                  </a:lnTo>
                  <a:cubicBezTo>
                    <a:pt x="4818" y="4845"/>
                    <a:pt x="4818" y="4765"/>
                    <a:pt x="4792" y="4711"/>
                  </a:cubicBezTo>
                  <a:lnTo>
                    <a:pt x="3774" y="4096"/>
                  </a:lnTo>
                  <a:lnTo>
                    <a:pt x="4604" y="3614"/>
                  </a:lnTo>
                  <a:cubicBezTo>
                    <a:pt x="4604" y="3560"/>
                    <a:pt x="4577" y="3507"/>
                    <a:pt x="4577" y="3453"/>
                  </a:cubicBezTo>
                  <a:lnTo>
                    <a:pt x="3667" y="3962"/>
                  </a:lnTo>
                  <a:lnTo>
                    <a:pt x="3667" y="295"/>
                  </a:lnTo>
                  <a:cubicBezTo>
                    <a:pt x="3641" y="188"/>
                    <a:pt x="3614" y="108"/>
                    <a:pt x="3587" y="0"/>
                  </a:cubicBez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7"/>
            <p:cNvSpPr/>
            <p:nvPr/>
          </p:nvSpPr>
          <p:spPr>
            <a:xfrm>
              <a:off x="-1131125" y="2435678"/>
              <a:ext cx="209386" cy="352029"/>
            </a:xfrm>
            <a:custGeom>
              <a:avLst/>
              <a:gdLst/>
              <a:ahLst/>
              <a:cxnLst/>
              <a:rect l="l" t="t" r="r" b="b"/>
              <a:pathLst>
                <a:path w="4872" h="8191" extrusionOk="0">
                  <a:moveTo>
                    <a:pt x="1205" y="1"/>
                  </a:moveTo>
                  <a:lnTo>
                    <a:pt x="1205" y="3935"/>
                  </a:lnTo>
                  <a:lnTo>
                    <a:pt x="0" y="3266"/>
                  </a:lnTo>
                  <a:lnTo>
                    <a:pt x="0" y="3266"/>
                  </a:lnTo>
                  <a:cubicBezTo>
                    <a:pt x="0" y="3320"/>
                    <a:pt x="27" y="3400"/>
                    <a:pt x="27" y="3480"/>
                  </a:cubicBezTo>
                  <a:lnTo>
                    <a:pt x="1098" y="4096"/>
                  </a:lnTo>
                  <a:lnTo>
                    <a:pt x="214" y="4604"/>
                  </a:lnTo>
                  <a:cubicBezTo>
                    <a:pt x="241" y="4658"/>
                    <a:pt x="241" y="4738"/>
                    <a:pt x="268" y="4792"/>
                  </a:cubicBezTo>
                  <a:lnTo>
                    <a:pt x="1205" y="4256"/>
                  </a:lnTo>
                  <a:lnTo>
                    <a:pt x="1205" y="8030"/>
                  </a:lnTo>
                  <a:cubicBezTo>
                    <a:pt x="1205" y="8084"/>
                    <a:pt x="1232" y="8137"/>
                    <a:pt x="1258" y="8191"/>
                  </a:cubicBezTo>
                  <a:lnTo>
                    <a:pt x="1365" y="8191"/>
                  </a:lnTo>
                  <a:lnTo>
                    <a:pt x="1365" y="4256"/>
                  </a:lnTo>
                  <a:lnTo>
                    <a:pt x="4791" y="6210"/>
                  </a:lnTo>
                  <a:lnTo>
                    <a:pt x="4872" y="6076"/>
                  </a:lnTo>
                  <a:lnTo>
                    <a:pt x="1446" y="4096"/>
                  </a:lnTo>
                  <a:lnTo>
                    <a:pt x="4872" y="2115"/>
                  </a:lnTo>
                  <a:lnTo>
                    <a:pt x="4791" y="1981"/>
                  </a:lnTo>
                  <a:lnTo>
                    <a:pt x="1365" y="3935"/>
                  </a:lnTo>
                  <a:lnTo>
                    <a:pt x="1365" y="1"/>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7"/>
            <p:cNvSpPr/>
            <p:nvPr/>
          </p:nvSpPr>
          <p:spPr>
            <a:xfrm>
              <a:off x="-821687" y="2435678"/>
              <a:ext cx="308321" cy="352029"/>
            </a:xfrm>
            <a:custGeom>
              <a:avLst/>
              <a:gdLst/>
              <a:ahLst/>
              <a:cxnLst/>
              <a:rect l="l" t="t" r="r" b="b"/>
              <a:pathLst>
                <a:path w="7174" h="8191" extrusionOk="0">
                  <a:moveTo>
                    <a:pt x="3507" y="1"/>
                  </a:moveTo>
                  <a:lnTo>
                    <a:pt x="3507" y="3935"/>
                  </a:lnTo>
                  <a:lnTo>
                    <a:pt x="81" y="1981"/>
                  </a:lnTo>
                  <a:lnTo>
                    <a:pt x="0" y="2115"/>
                  </a:lnTo>
                  <a:lnTo>
                    <a:pt x="3426" y="4096"/>
                  </a:lnTo>
                  <a:lnTo>
                    <a:pt x="0" y="6076"/>
                  </a:lnTo>
                  <a:lnTo>
                    <a:pt x="81" y="6210"/>
                  </a:lnTo>
                  <a:lnTo>
                    <a:pt x="3507" y="4256"/>
                  </a:lnTo>
                  <a:lnTo>
                    <a:pt x="3507" y="8191"/>
                  </a:lnTo>
                  <a:lnTo>
                    <a:pt x="3667" y="8191"/>
                  </a:lnTo>
                  <a:lnTo>
                    <a:pt x="3667" y="4256"/>
                  </a:lnTo>
                  <a:lnTo>
                    <a:pt x="7093" y="6210"/>
                  </a:lnTo>
                  <a:lnTo>
                    <a:pt x="7173" y="6076"/>
                  </a:lnTo>
                  <a:lnTo>
                    <a:pt x="3774" y="4096"/>
                  </a:lnTo>
                  <a:lnTo>
                    <a:pt x="7173" y="2115"/>
                  </a:lnTo>
                  <a:lnTo>
                    <a:pt x="7093" y="1981"/>
                  </a:lnTo>
                  <a:lnTo>
                    <a:pt x="3667" y="3935"/>
                  </a:lnTo>
                  <a:lnTo>
                    <a:pt x="3667" y="1"/>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7"/>
            <p:cNvSpPr/>
            <p:nvPr/>
          </p:nvSpPr>
          <p:spPr>
            <a:xfrm>
              <a:off x="-413315" y="2435678"/>
              <a:ext cx="309481" cy="352029"/>
            </a:xfrm>
            <a:custGeom>
              <a:avLst/>
              <a:gdLst/>
              <a:ahLst/>
              <a:cxnLst/>
              <a:rect l="l" t="t" r="r" b="b"/>
              <a:pathLst>
                <a:path w="7201" h="8191" extrusionOk="0">
                  <a:moveTo>
                    <a:pt x="3506" y="1"/>
                  </a:moveTo>
                  <a:lnTo>
                    <a:pt x="3506" y="3935"/>
                  </a:lnTo>
                  <a:lnTo>
                    <a:pt x="80" y="1981"/>
                  </a:lnTo>
                  <a:lnTo>
                    <a:pt x="0" y="2115"/>
                  </a:lnTo>
                  <a:lnTo>
                    <a:pt x="3426" y="4096"/>
                  </a:lnTo>
                  <a:lnTo>
                    <a:pt x="0" y="6076"/>
                  </a:lnTo>
                  <a:lnTo>
                    <a:pt x="80" y="6210"/>
                  </a:lnTo>
                  <a:lnTo>
                    <a:pt x="3506" y="4230"/>
                  </a:lnTo>
                  <a:lnTo>
                    <a:pt x="3506" y="8191"/>
                  </a:lnTo>
                  <a:lnTo>
                    <a:pt x="3694" y="8191"/>
                  </a:lnTo>
                  <a:lnTo>
                    <a:pt x="3694" y="4230"/>
                  </a:lnTo>
                  <a:lnTo>
                    <a:pt x="7093" y="6210"/>
                  </a:lnTo>
                  <a:lnTo>
                    <a:pt x="7200" y="6076"/>
                  </a:lnTo>
                  <a:lnTo>
                    <a:pt x="3774" y="4096"/>
                  </a:lnTo>
                  <a:lnTo>
                    <a:pt x="7200" y="2115"/>
                  </a:lnTo>
                  <a:lnTo>
                    <a:pt x="7093" y="1981"/>
                  </a:lnTo>
                  <a:lnTo>
                    <a:pt x="3694" y="3935"/>
                  </a:lnTo>
                  <a:lnTo>
                    <a:pt x="3694" y="1"/>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7"/>
            <p:cNvSpPr/>
            <p:nvPr/>
          </p:nvSpPr>
          <p:spPr>
            <a:xfrm>
              <a:off x="-3825" y="2435678"/>
              <a:ext cx="308321" cy="352029"/>
            </a:xfrm>
            <a:custGeom>
              <a:avLst/>
              <a:gdLst/>
              <a:ahLst/>
              <a:cxnLst/>
              <a:rect l="l" t="t" r="r" b="b"/>
              <a:pathLst>
                <a:path w="7174" h="8191" extrusionOk="0">
                  <a:moveTo>
                    <a:pt x="3507" y="1"/>
                  </a:moveTo>
                  <a:lnTo>
                    <a:pt x="3507" y="3935"/>
                  </a:lnTo>
                  <a:lnTo>
                    <a:pt x="81" y="1955"/>
                  </a:lnTo>
                  <a:lnTo>
                    <a:pt x="1" y="2115"/>
                  </a:lnTo>
                  <a:lnTo>
                    <a:pt x="3400" y="4096"/>
                  </a:lnTo>
                  <a:lnTo>
                    <a:pt x="1" y="6050"/>
                  </a:lnTo>
                  <a:lnTo>
                    <a:pt x="81" y="6210"/>
                  </a:lnTo>
                  <a:lnTo>
                    <a:pt x="3507" y="4230"/>
                  </a:lnTo>
                  <a:lnTo>
                    <a:pt x="3480" y="8191"/>
                  </a:lnTo>
                  <a:lnTo>
                    <a:pt x="3668" y="8191"/>
                  </a:lnTo>
                  <a:lnTo>
                    <a:pt x="3668" y="4230"/>
                  </a:lnTo>
                  <a:lnTo>
                    <a:pt x="7094" y="6210"/>
                  </a:lnTo>
                  <a:lnTo>
                    <a:pt x="7174" y="6050"/>
                  </a:lnTo>
                  <a:lnTo>
                    <a:pt x="3748" y="4096"/>
                  </a:lnTo>
                  <a:lnTo>
                    <a:pt x="7174" y="2115"/>
                  </a:lnTo>
                  <a:lnTo>
                    <a:pt x="7094" y="1955"/>
                  </a:lnTo>
                  <a:lnTo>
                    <a:pt x="3668" y="3935"/>
                  </a:lnTo>
                  <a:lnTo>
                    <a:pt x="3668" y="1"/>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7"/>
            <p:cNvSpPr/>
            <p:nvPr/>
          </p:nvSpPr>
          <p:spPr>
            <a:xfrm>
              <a:off x="404547" y="2435678"/>
              <a:ext cx="308321" cy="352029"/>
            </a:xfrm>
            <a:custGeom>
              <a:avLst/>
              <a:gdLst/>
              <a:ahLst/>
              <a:cxnLst/>
              <a:rect l="l" t="t" r="r" b="b"/>
              <a:pathLst>
                <a:path w="7174" h="8191" extrusionOk="0">
                  <a:moveTo>
                    <a:pt x="3507" y="1"/>
                  </a:moveTo>
                  <a:lnTo>
                    <a:pt x="3507" y="3935"/>
                  </a:lnTo>
                  <a:lnTo>
                    <a:pt x="81" y="1955"/>
                  </a:lnTo>
                  <a:lnTo>
                    <a:pt x="0" y="2115"/>
                  </a:lnTo>
                  <a:lnTo>
                    <a:pt x="3426" y="4096"/>
                  </a:lnTo>
                  <a:lnTo>
                    <a:pt x="0" y="6050"/>
                  </a:lnTo>
                  <a:lnTo>
                    <a:pt x="81" y="6210"/>
                  </a:lnTo>
                  <a:lnTo>
                    <a:pt x="3507" y="4230"/>
                  </a:lnTo>
                  <a:lnTo>
                    <a:pt x="3507" y="8191"/>
                  </a:lnTo>
                  <a:lnTo>
                    <a:pt x="3667" y="8191"/>
                  </a:lnTo>
                  <a:lnTo>
                    <a:pt x="3667" y="4230"/>
                  </a:lnTo>
                  <a:lnTo>
                    <a:pt x="7093" y="6210"/>
                  </a:lnTo>
                  <a:lnTo>
                    <a:pt x="7174" y="6050"/>
                  </a:lnTo>
                  <a:lnTo>
                    <a:pt x="3748" y="4096"/>
                  </a:lnTo>
                  <a:lnTo>
                    <a:pt x="7174" y="2115"/>
                  </a:lnTo>
                  <a:lnTo>
                    <a:pt x="7093" y="1955"/>
                  </a:lnTo>
                  <a:lnTo>
                    <a:pt x="3667" y="3935"/>
                  </a:lnTo>
                  <a:lnTo>
                    <a:pt x="3667" y="1"/>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7"/>
            <p:cNvSpPr/>
            <p:nvPr/>
          </p:nvSpPr>
          <p:spPr>
            <a:xfrm>
              <a:off x="-1028753" y="2801503"/>
              <a:ext cx="308321" cy="314080"/>
            </a:xfrm>
            <a:custGeom>
              <a:avLst/>
              <a:gdLst/>
              <a:ahLst/>
              <a:cxnLst/>
              <a:rect l="l" t="t" r="r" b="b"/>
              <a:pathLst>
                <a:path w="7174" h="7308" extrusionOk="0">
                  <a:moveTo>
                    <a:pt x="3507" y="0"/>
                  </a:moveTo>
                  <a:lnTo>
                    <a:pt x="3507" y="3961"/>
                  </a:lnTo>
                  <a:lnTo>
                    <a:pt x="81" y="1981"/>
                  </a:lnTo>
                  <a:lnTo>
                    <a:pt x="0" y="2141"/>
                  </a:lnTo>
                  <a:lnTo>
                    <a:pt x="3426" y="4095"/>
                  </a:lnTo>
                  <a:lnTo>
                    <a:pt x="1767" y="5059"/>
                  </a:lnTo>
                  <a:cubicBezTo>
                    <a:pt x="1821" y="5086"/>
                    <a:pt x="1847" y="5139"/>
                    <a:pt x="1874" y="5193"/>
                  </a:cubicBezTo>
                  <a:lnTo>
                    <a:pt x="3507" y="4256"/>
                  </a:lnTo>
                  <a:lnTo>
                    <a:pt x="3507" y="7120"/>
                  </a:lnTo>
                  <a:cubicBezTo>
                    <a:pt x="3560" y="7200"/>
                    <a:pt x="3614" y="7254"/>
                    <a:pt x="3667" y="7307"/>
                  </a:cubicBezTo>
                  <a:lnTo>
                    <a:pt x="3667" y="4256"/>
                  </a:lnTo>
                  <a:lnTo>
                    <a:pt x="7093" y="6236"/>
                  </a:lnTo>
                  <a:lnTo>
                    <a:pt x="7174" y="6076"/>
                  </a:lnTo>
                  <a:lnTo>
                    <a:pt x="3748" y="4095"/>
                  </a:lnTo>
                  <a:lnTo>
                    <a:pt x="7174" y="2141"/>
                  </a:lnTo>
                  <a:lnTo>
                    <a:pt x="7093" y="1981"/>
                  </a:lnTo>
                  <a:lnTo>
                    <a:pt x="3667" y="3961"/>
                  </a:lnTo>
                  <a:lnTo>
                    <a:pt x="3667" y="0"/>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7"/>
            <p:cNvSpPr/>
            <p:nvPr/>
          </p:nvSpPr>
          <p:spPr>
            <a:xfrm>
              <a:off x="-620381" y="2801503"/>
              <a:ext cx="308321" cy="352029"/>
            </a:xfrm>
            <a:custGeom>
              <a:avLst/>
              <a:gdLst/>
              <a:ahLst/>
              <a:cxnLst/>
              <a:rect l="l" t="t" r="r" b="b"/>
              <a:pathLst>
                <a:path w="7174" h="8191" extrusionOk="0">
                  <a:moveTo>
                    <a:pt x="3507" y="0"/>
                  </a:moveTo>
                  <a:lnTo>
                    <a:pt x="3507" y="3961"/>
                  </a:lnTo>
                  <a:lnTo>
                    <a:pt x="81" y="1981"/>
                  </a:lnTo>
                  <a:lnTo>
                    <a:pt x="0" y="2141"/>
                  </a:lnTo>
                  <a:lnTo>
                    <a:pt x="3426" y="4095"/>
                  </a:lnTo>
                  <a:lnTo>
                    <a:pt x="0" y="6076"/>
                  </a:lnTo>
                  <a:lnTo>
                    <a:pt x="81" y="6236"/>
                  </a:lnTo>
                  <a:lnTo>
                    <a:pt x="3507" y="4256"/>
                  </a:lnTo>
                  <a:lnTo>
                    <a:pt x="3507" y="8190"/>
                  </a:lnTo>
                  <a:lnTo>
                    <a:pt x="3667" y="8190"/>
                  </a:lnTo>
                  <a:lnTo>
                    <a:pt x="3667" y="4256"/>
                  </a:lnTo>
                  <a:lnTo>
                    <a:pt x="7093" y="6236"/>
                  </a:lnTo>
                  <a:lnTo>
                    <a:pt x="7173" y="6076"/>
                  </a:lnTo>
                  <a:lnTo>
                    <a:pt x="3774" y="4095"/>
                  </a:lnTo>
                  <a:lnTo>
                    <a:pt x="7173" y="2141"/>
                  </a:lnTo>
                  <a:lnTo>
                    <a:pt x="7093" y="1981"/>
                  </a:lnTo>
                  <a:lnTo>
                    <a:pt x="3667" y="3961"/>
                  </a:lnTo>
                  <a:lnTo>
                    <a:pt x="3667" y="3961"/>
                  </a:lnTo>
                  <a:lnTo>
                    <a:pt x="3694" y="0"/>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7"/>
            <p:cNvSpPr/>
            <p:nvPr/>
          </p:nvSpPr>
          <p:spPr>
            <a:xfrm>
              <a:off x="-212008" y="2801503"/>
              <a:ext cx="309481" cy="352029"/>
            </a:xfrm>
            <a:custGeom>
              <a:avLst/>
              <a:gdLst/>
              <a:ahLst/>
              <a:cxnLst/>
              <a:rect l="l" t="t" r="r" b="b"/>
              <a:pathLst>
                <a:path w="7201" h="8191" extrusionOk="0">
                  <a:moveTo>
                    <a:pt x="3506" y="0"/>
                  </a:moveTo>
                  <a:lnTo>
                    <a:pt x="3506" y="3961"/>
                  </a:lnTo>
                  <a:lnTo>
                    <a:pt x="107" y="1981"/>
                  </a:lnTo>
                  <a:lnTo>
                    <a:pt x="0" y="2115"/>
                  </a:lnTo>
                  <a:lnTo>
                    <a:pt x="3426" y="4095"/>
                  </a:lnTo>
                  <a:lnTo>
                    <a:pt x="0" y="6076"/>
                  </a:lnTo>
                  <a:lnTo>
                    <a:pt x="107" y="6236"/>
                  </a:lnTo>
                  <a:lnTo>
                    <a:pt x="3506" y="4256"/>
                  </a:lnTo>
                  <a:lnTo>
                    <a:pt x="3506" y="8190"/>
                  </a:lnTo>
                  <a:lnTo>
                    <a:pt x="3694" y="8190"/>
                  </a:lnTo>
                  <a:lnTo>
                    <a:pt x="3694" y="4256"/>
                  </a:lnTo>
                  <a:lnTo>
                    <a:pt x="7093" y="6236"/>
                  </a:lnTo>
                  <a:lnTo>
                    <a:pt x="7200" y="6076"/>
                  </a:lnTo>
                  <a:lnTo>
                    <a:pt x="3774" y="4095"/>
                  </a:lnTo>
                  <a:lnTo>
                    <a:pt x="7200" y="2115"/>
                  </a:lnTo>
                  <a:lnTo>
                    <a:pt x="7120" y="1981"/>
                  </a:lnTo>
                  <a:lnTo>
                    <a:pt x="3694" y="3961"/>
                  </a:lnTo>
                  <a:lnTo>
                    <a:pt x="3694" y="0"/>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7"/>
            <p:cNvSpPr/>
            <p:nvPr/>
          </p:nvSpPr>
          <p:spPr>
            <a:xfrm>
              <a:off x="197481" y="2801503"/>
              <a:ext cx="308321" cy="352029"/>
            </a:xfrm>
            <a:custGeom>
              <a:avLst/>
              <a:gdLst/>
              <a:ahLst/>
              <a:cxnLst/>
              <a:rect l="l" t="t" r="r" b="b"/>
              <a:pathLst>
                <a:path w="7174" h="8191" extrusionOk="0">
                  <a:moveTo>
                    <a:pt x="3507" y="0"/>
                  </a:moveTo>
                  <a:lnTo>
                    <a:pt x="3507" y="3961"/>
                  </a:lnTo>
                  <a:lnTo>
                    <a:pt x="81" y="1981"/>
                  </a:lnTo>
                  <a:lnTo>
                    <a:pt x="1" y="2115"/>
                  </a:lnTo>
                  <a:lnTo>
                    <a:pt x="3400" y="4095"/>
                  </a:lnTo>
                  <a:lnTo>
                    <a:pt x="1" y="6076"/>
                  </a:lnTo>
                  <a:lnTo>
                    <a:pt x="81" y="6210"/>
                  </a:lnTo>
                  <a:lnTo>
                    <a:pt x="3507" y="4256"/>
                  </a:lnTo>
                  <a:lnTo>
                    <a:pt x="3507" y="8190"/>
                  </a:lnTo>
                  <a:lnTo>
                    <a:pt x="3668" y="8190"/>
                  </a:lnTo>
                  <a:lnTo>
                    <a:pt x="3668" y="4256"/>
                  </a:lnTo>
                  <a:lnTo>
                    <a:pt x="7094" y="6210"/>
                  </a:lnTo>
                  <a:lnTo>
                    <a:pt x="7174" y="6076"/>
                  </a:lnTo>
                  <a:lnTo>
                    <a:pt x="3748" y="4095"/>
                  </a:lnTo>
                  <a:lnTo>
                    <a:pt x="7174" y="2115"/>
                  </a:lnTo>
                  <a:lnTo>
                    <a:pt x="7094" y="1981"/>
                  </a:lnTo>
                  <a:lnTo>
                    <a:pt x="3668" y="3961"/>
                  </a:lnTo>
                  <a:lnTo>
                    <a:pt x="3668" y="0"/>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7"/>
            <p:cNvSpPr/>
            <p:nvPr/>
          </p:nvSpPr>
          <p:spPr>
            <a:xfrm>
              <a:off x="605853" y="2886598"/>
              <a:ext cx="84021" cy="52948"/>
            </a:xfrm>
            <a:custGeom>
              <a:avLst/>
              <a:gdLst/>
              <a:ahLst/>
              <a:cxnLst/>
              <a:rect l="l" t="t" r="r" b="b"/>
              <a:pathLst>
                <a:path w="1955" h="1232" extrusionOk="0">
                  <a:moveTo>
                    <a:pt x="81" y="1"/>
                  </a:moveTo>
                  <a:lnTo>
                    <a:pt x="0" y="135"/>
                  </a:lnTo>
                  <a:lnTo>
                    <a:pt x="1874" y="1232"/>
                  </a:lnTo>
                  <a:cubicBezTo>
                    <a:pt x="1901" y="1178"/>
                    <a:pt x="1928" y="1125"/>
                    <a:pt x="1954" y="1071"/>
                  </a:cubicBezTo>
                  <a:lnTo>
                    <a:pt x="81" y="1"/>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7"/>
            <p:cNvSpPr/>
            <p:nvPr/>
          </p:nvSpPr>
          <p:spPr>
            <a:xfrm>
              <a:off x="-636497" y="3228269"/>
              <a:ext cx="123131" cy="73663"/>
            </a:xfrm>
            <a:custGeom>
              <a:avLst/>
              <a:gdLst/>
              <a:ahLst/>
              <a:cxnLst/>
              <a:rect l="l" t="t" r="r" b="b"/>
              <a:pathLst>
                <a:path w="2865" h="1714" extrusionOk="0">
                  <a:moveTo>
                    <a:pt x="2784" y="0"/>
                  </a:moveTo>
                  <a:lnTo>
                    <a:pt x="1" y="1606"/>
                  </a:lnTo>
                  <a:cubicBezTo>
                    <a:pt x="54" y="1660"/>
                    <a:pt x="108" y="1686"/>
                    <a:pt x="161" y="1713"/>
                  </a:cubicBezTo>
                  <a:lnTo>
                    <a:pt x="2864" y="161"/>
                  </a:lnTo>
                  <a:lnTo>
                    <a:pt x="2784" y="0"/>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7"/>
            <p:cNvSpPr/>
            <p:nvPr/>
          </p:nvSpPr>
          <p:spPr>
            <a:xfrm>
              <a:off x="-671008" y="3143131"/>
              <a:ext cx="6962" cy="139247"/>
            </a:xfrm>
            <a:custGeom>
              <a:avLst/>
              <a:gdLst/>
              <a:ahLst/>
              <a:cxnLst/>
              <a:rect l="l" t="t" r="r" b="b"/>
              <a:pathLst>
                <a:path w="162" h="3240" extrusionOk="0">
                  <a:moveTo>
                    <a:pt x="1" y="0"/>
                  </a:moveTo>
                  <a:lnTo>
                    <a:pt x="1" y="3132"/>
                  </a:lnTo>
                  <a:cubicBezTo>
                    <a:pt x="54" y="3159"/>
                    <a:pt x="108" y="3212"/>
                    <a:pt x="161" y="3239"/>
                  </a:cubicBezTo>
                  <a:lnTo>
                    <a:pt x="161" y="0"/>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7"/>
            <p:cNvSpPr/>
            <p:nvPr/>
          </p:nvSpPr>
          <p:spPr>
            <a:xfrm>
              <a:off x="-413315" y="3143131"/>
              <a:ext cx="309481" cy="273810"/>
            </a:xfrm>
            <a:custGeom>
              <a:avLst/>
              <a:gdLst/>
              <a:ahLst/>
              <a:cxnLst/>
              <a:rect l="l" t="t" r="r" b="b"/>
              <a:pathLst>
                <a:path w="7201" h="6371" extrusionOk="0">
                  <a:moveTo>
                    <a:pt x="3506" y="0"/>
                  </a:moveTo>
                  <a:lnTo>
                    <a:pt x="3506" y="3962"/>
                  </a:lnTo>
                  <a:lnTo>
                    <a:pt x="80" y="1981"/>
                  </a:lnTo>
                  <a:lnTo>
                    <a:pt x="0" y="2142"/>
                  </a:lnTo>
                  <a:lnTo>
                    <a:pt x="3426" y="4096"/>
                  </a:lnTo>
                  <a:lnTo>
                    <a:pt x="455" y="5835"/>
                  </a:lnTo>
                  <a:cubicBezTo>
                    <a:pt x="535" y="5835"/>
                    <a:pt x="616" y="5862"/>
                    <a:pt x="696" y="5889"/>
                  </a:cubicBezTo>
                  <a:lnTo>
                    <a:pt x="3506" y="4256"/>
                  </a:lnTo>
                  <a:lnTo>
                    <a:pt x="3506" y="6371"/>
                  </a:lnTo>
                  <a:lnTo>
                    <a:pt x="3694" y="6371"/>
                  </a:lnTo>
                  <a:lnTo>
                    <a:pt x="3694" y="4256"/>
                  </a:lnTo>
                  <a:lnTo>
                    <a:pt x="7093" y="6237"/>
                  </a:lnTo>
                  <a:lnTo>
                    <a:pt x="7200" y="6076"/>
                  </a:lnTo>
                  <a:lnTo>
                    <a:pt x="3774" y="4096"/>
                  </a:lnTo>
                  <a:lnTo>
                    <a:pt x="7200" y="2142"/>
                  </a:lnTo>
                  <a:lnTo>
                    <a:pt x="7093" y="1981"/>
                  </a:lnTo>
                  <a:lnTo>
                    <a:pt x="3694" y="3962"/>
                  </a:lnTo>
                  <a:lnTo>
                    <a:pt x="3694" y="0"/>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7"/>
            <p:cNvSpPr/>
            <p:nvPr/>
          </p:nvSpPr>
          <p:spPr>
            <a:xfrm>
              <a:off x="-3825" y="3143131"/>
              <a:ext cx="308321" cy="265773"/>
            </a:xfrm>
            <a:custGeom>
              <a:avLst/>
              <a:gdLst/>
              <a:ahLst/>
              <a:cxnLst/>
              <a:rect l="l" t="t" r="r" b="b"/>
              <a:pathLst>
                <a:path w="7174" h="6184" extrusionOk="0">
                  <a:moveTo>
                    <a:pt x="3507" y="0"/>
                  </a:moveTo>
                  <a:lnTo>
                    <a:pt x="3480" y="3962"/>
                  </a:lnTo>
                  <a:lnTo>
                    <a:pt x="81" y="1981"/>
                  </a:lnTo>
                  <a:lnTo>
                    <a:pt x="1" y="2142"/>
                  </a:lnTo>
                  <a:lnTo>
                    <a:pt x="3400" y="4096"/>
                  </a:lnTo>
                  <a:lnTo>
                    <a:pt x="1" y="6076"/>
                  </a:lnTo>
                  <a:lnTo>
                    <a:pt x="54" y="6183"/>
                  </a:lnTo>
                  <a:lnTo>
                    <a:pt x="161" y="6183"/>
                  </a:lnTo>
                  <a:lnTo>
                    <a:pt x="3480" y="4256"/>
                  </a:lnTo>
                  <a:lnTo>
                    <a:pt x="3480" y="5354"/>
                  </a:lnTo>
                  <a:cubicBezTo>
                    <a:pt x="3560" y="5327"/>
                    <a:pt x="3614" y="5327"/>
                    <a:pt x="3668" y="5300"/>
                  </a:cubicBezTo>
                  <a:lnTo>
                    <a:pt x="3668" y="4256"/>
                  </a:lnTo>
                  <a:lnTo>
                    <a:pt x="4765" y="4899"/>
                  </a:lnTo>
                  <a:cubicBezTo>
                    <a:pt x="4845" y="4872"/>
                    <a:pt x="4899" y="4845"/>
                    <a:pt x="4979" y="4818"/>
                  </a:cubicBezTo>
                  <a:lnTo>
                    <a:pt x="3748" y="4096"/>
                  </a:lnTo>
                  <a:lnTo>
                    <a:pt x="7174" y="2142"/>
                  </a:lnTo>
                  <a:lnTo>
                    <a:pt x="7094" y="1981"/>
                  </a:lnTo>
                  <a:lnTo>
                    <a:pt x="3668" y="3962"/>
                  </a:lnTo>
                  <a:lnTo>
                    <a:pt x="3668" y="0"/>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7"/>
            <p:cNvSpPr/>
            <p:nvPr/>
          </p:nvSpPr>
          <p:spPr>
            <a:xfrm>
              <a:off x="404547" y="3228269"/>
              <a:ext cx="13839" cy="10401"/>
            </a:xfrm>
            <a:custGeom>
              <a:avLst/>
              <a:gdLst/>
              <a:ahLst/>
              <a:cxnLst/>
              <a:rect l="l" t="t" r="r" b="b"/>
              <a:pathLst>
                <a:path w="322" h="242" extrusionOk="0">
                  <a:moveTo>
                    <a:pt x="81" y="0"/>
                  </a:moveTo>
                  <a:lnTo>
                    <a:pt x="0" y="134"/>
                  </a:lnTo>
                  <a:lnTo>
                    <a:pt x="161" y="241"/>
                  </a:lnTo>
                  <a:cubicBezTo>
                    <a:pt x="215" y="214"/>
                    <a:pt x="268" y="161"/>
                    <a:pt x="322" y="134"/>
                  </a:cubicBezTo>
                  <a:lnTo>
                    <a:pt x="81" y="0"/>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7" name="Google Shape;147;p7"/>
          <p:cNvSpPr/>
          <p:nvPr/>
        </p:nvSpPr>
        <p:spPr>
          <a:xfrm flipH="1">
            <a:off x="-817503" y="2575150"/>
            <a:ext cx="2540578" cy="3781493"/>
          </a:xfrm>
          <a:custGeom>
            <a:avLst/>
            <a:gdLst/>
            <a:ahLst/>
            <a:cxnLst/>
            <a:rect l="l" t="t" r="r" b="b"/>
            <a:pathLst>
              <a:path w="142469" h="136664" extrusionOk="0">
                <a:moveTo>
                  <a:pt x="97052" y="0"/>
                </a:moveTo>
                <a:cubicBezTo>
                  <a:pt x="94985" y="0"/>
                  <a:pt x="92658" y="685"/>
                  <a:pt x="89955" y="2065"/>
                </a:cubicBezTo>
                <a:cubicBezTo>
                  <a:pt x="76197" y="9104"/>
                  <a:pt x="81149" y="14564"/>
                  <a:pt x="82755" y="40634"/>
                </a:cubicBezTo>
                <a:cubicBezTo>
                  <a:pt x="85458" y="83646"/>
                  <a:pt x="12896" y="58112"/>
                  <a:pt x="4519" y="103881"/>
                </a:cubicBezTo>
                <a:cubicBezTo>
                  <a:pt x="0" y="128495"/>
                  <a:pt x="10558" y="136664"/>
                  <a:pt x="39417" y="136664"/>
                </a:cubicBezTo>
                <a:cubicBezTo>
                  <a:pt x="47997" y="136664"/>
                  <a:pt x="58195" y="135942"/>
                  <a:pt x="70095" y="134715"/>
                </a:cubicBezTo>
                <a:cubicBezTo>
                  <a:pt x="122047" y="129389"/>
                  <a:pt x="142469" y="101392"/>
                  <a:pt x="125767" y="56907"/>
                </a:cubicBezTo>
                <a:cubicBezTo>
                  <a:pt x="111706" y="19432"/>
                  <a:pt x="108060" y="0"/>
                  <a:pt x="97052" y="0"/>
                </a:cubicBezTo>
                <a:close/>
              </a:path>
            </a:pathLst>
          </a:custGeom>
          <a:solidFill>
            <a:srgbClr val="A0A2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148"/>
        <p:cNvGrpSpPr/>
        <p:nvPr/>
      </p:nvGrpSpPr>
      <p:grpSpPr>
        <a:xfrm>
          <a:off x="0" y="0"/>
          <a:ext cx="0" cy="0"/>
          <a:chOff x="0" y="0"/>
          <a:chExt cx="0" cy="0"/>
        </a:xfrm>
      </p:grpSpPr>
      <p:sp>
        <p:nvSpPr>
          <p:cNvPr id="149" name="Google Shape;149;p8"/>
          <p:cNvSpPr/>
          <p:nvPr/>
        </p:nvSpPr>
        <p:spPr>
          <a:xfrm rot="-1855510" flipH="1">
            <a:off x="2277590" y="326956"/>
            <a:ext cx="4979106" cy="4104445"/>
          </a:xfrm>
          <a:custGeom>
            <a:avLst/>
            <a:gdLst/>
            <a:ahLst/>
            <a:cxnLst/>
            <a:rect l="l" t="t" r="r" b="b"/>
            <a:pathLst>
              <a:path w="59243" h="48836" extrusionOk="0">
                <a:moveTo>
                  <a:pt x="27153" y="9007"/>
                </a:moveTo>
                <a:cubicBezTo>
                  <a:pt x="33591" y="9007"/>
                  <a:pt x="31990" y="9240"/>
                  <a:pt x="38094" y="5071"/>
                </a:cubicBezTo>
                <a:cubicBezTo>
                  <a:pt x="44232" y="901"/>
                  <a:pt x="51737" y="0"/>
                  <a:pt x="55473" y="5071"/>
                </a:cubicBezTo>
                <a:cubicBezTo>
                  <a:pt x="59243" y="10108"/>
                  <a:pt x="46800" y="16346"/>
                  <a:pt x="46767" y="22483"/>
                </a:cubicBezTo>
                <a:cubicBezTo>
                  <a:pt x="46734" y="28621"/>
                  <a:pt x="48768" y="48835"/>
                  <a:pt x="28354" y="48835"/>
                </a:cubicBezTo>
                <a:cubicBezTo>
                  <a:pt x="7939" y="48835"/>
                  <a:pt x="0" y="22583"/>
                  <a:pt x="8973" y="14011"/>
                </a:cubicBezTo>
                <a:cubicBezTo>
                  <a:pt x="17946" y="5471"/>
                  <a:pt x="20715" y="9007"/>
                  <a:pt x="27153" y="9007"/>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8"/>
          <p:cNvSpPr/>
          <p:nvPr/>
        </p:nvSpPr>
        <p:spPr>
          <a:xfrm rot="-458900">
            <a:off x="-1050010" y="1201201"/>
            <a:ext cx="3369322" cy="3877052"/>
          </a:xfrm>
          <a:custGeom>
            <a:avLst/>
            <a:gdLst/>
            <a:ahLst/>
            <a:cxnLst/>
            <a:rect l="l" t="t" r="r" b="b"/>
            <a:pathLst>
              <a:path w="72386" h="83294" extrusionOk="0">
                <a:moveTo>
                  <a:pt x="50403" y="3137"/>
                </a:moveTo>
                <a:cubicBezTo>
                  <a:pt x="56941" y="6272"/>
                  <a:pt x="64246" y="10108"/>
                  <a:pt x="60711" y="17614"/>
                </a:cubicBezTo>
                <a:cubicBezTo>
                  <a:pt x="57175" y="25119"/>
                  <a:pt x="44632" y="42031"/>
                  <a:pt x="52938" y="45433"/>
                </a:cubicBezTo>
                <a:cubicBezTo>
                  <a:pt x="61211" y="48803"/>
                  <a:pt x="72386" y="48302"/>
                  <a:pt x="71885" y="57942"/>
                </a:cubicBezTo>
                <a:cubicBezTo>
                  <a:pt x="71351" y="67583"/>
                  <a:pt x="54640" y="83294"/>
                  <a:pt x="40096" y="76189"/>
                </a:cubicBezTo>
                <a:cubicBezTo>
                  <a:pt x="25552" y="69084"/>
                  <a:pt x="35359" y="53839"/>
                  <a:pt x="20982" y="50137"/>
                </a:cubicBezTo>
                <a:cubicBezTo>
                  <a:pt x="6605" y="46434"/>
                  <a:pt x="1" y="20916"/>
                  <a:pt x="6939" y="13477"/>
                </a:cubicBezTo>
                <a:cubicBezTo>
                  <a:pt x="13877" y="6039"/>
                  <a:pt x="43865" y="1"/>
                  <a:pt x="50403" y="313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8"/>
          <p:cNvSpPr/>
          <p:nvPr/>
        </p:nvSpPr>
        <p:spPr>
          <a:xfrm rot="-5776221" flipH="1">
            <a:off x="5743624" y="-1186688"/>
            <a:ext cx="4752751" cy="4346457"/>
          </a:xfrm>
          <a:custGeom>
            <a:avLst/>
            <a:gdLst/>
            <a:ahLst/>
            <a:cxnLst/>
            <a:rect l="l" t="t" r="r" b="b"/>
            <a:pathLst>
              <a:path w="61178" h="52038" extrusionOk="0">
                <a:moveTo>
                  <a:pt x="4170" y="12043"/>
                </a:moveTo>
                <a:cubicBezTo>
                  <a:pt x="7339" y="7239"/>
                  <a:pt x="14177" y="1"/>
                  <a:pt x="24184" y="5571"/>
                </a:cubicBezTo>
                <a:cubicBezTo>
                  <a:pt x="34191" y="11142"/>
                  <a:pt x="29988" y="17146"/>
                  <a:pt x="34024" y="21249"/>
                </a:cubicBezTo>
                <a:cubicBezTo>
                  <a:pt x="38061" y="25319"/>
                  <a:pt x="43198" y="25586"/>
                  <a:pt x="51103" y="27253"/>
                </a:cubicBezTo>
                <a:cubicBezTo>
                  <a:pt x="58976" y="28921"/>
                  <a:pt x="61177" y="36093"/>
                  <a:pt x="54472" y="41664"/>
                </a:cubicBezTo>
                <a:cubicBezTo>
                  <a:pt x="47801" y="47268"/>
                  <a:pt x="33758" y="52038"/>
                  <a:pt x="26819" y="46467"/>
                </a:cubicBezTo>
                <a:cubicBezTo>
                  <a:pt x="19848" y="40930"/>
                  <a:pt x="11108" y="34826"/>
                  <a:pt x="5537" y="31590"/>
                </a:cubicBezTo>
                <a:cubicBezTo>
                  <a:pt x="0" y="28388"/>
                  <a:pt x="967" y="16879"/>
                  <a:pt x="4170" y="12043"/>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8"/>
          <p:cNvSpPr/>
          <p:nvPr/>
        </p:nvSpPr>
        <p:spPr>
          <a:xfrm rot="8329862" flipH="1">
            <a:off x="3226188" y="-1327516"/>
            <a:ext cx="2044712" cy="3486061"/>
          </a:xfrm>
          <a:custGeom>
            <a:avLst/>
            <a:gdLst/>
            <a:ahLst/>
            <a:cxnLst/>
            <a:rect l="l" t="t" r="r" b="b"/>
            <a:pathLst>
              <a:path w="19210" h="32752" extrusionOk="0">
                <a:moveTo>
                  <a:pt x="14053" y="490"/>
                </a:moveTo>
                <a:lnTo>
                  <a:pt x="14053" y="490"/>
                </a:lnTo>
                <a:cubicBezTo>
                  <a:pt x="14026" y="597"/>
                  <a:pt x="13999" y="758"/>
                  <a:pt x="13972" y="918"/>
                </a:cubicBezTo>
                <a:cubicBezTo>
                  <a:pt x="13972" y="865"/>
                  <a:pt x="13972" y="838"/>
                  <a:pt x="13946" y="838"/>
                </a:cubicBezTo>
                <a:cubicBezTo>
                  <a:pt x="13972" y="731"/>
                  <a:pt x="14026" y="597"/>
                  <a:pt x="14053" y="490"/>
                </a:cubicBezTo>
                <a:close/>
                <a:moveTo>
                  <a:pt x="13651" y="1560"/>
                </a:moveTo>
                <a:lnTo>
                  <a:pt x="13651" y="1560"/>
                </a:lnTo>
                <a:cubicBezTo>
                  <a:pt x="13276" y="3862"/>
                  <a:pt x="12045" y="5923"/>
                  <a:pt x="11189" y="8038"/>
                </a:cubicBezTo>
                <a:cubicBezTo>
                  <a:pt x="10522" y="9665"/>
                  <a:pt x="10466" y="11531"/>
                  <a:pt x="10493" y="13318"/>
                </a:cubicBezTo>
                <a:lnTo>
                  <a:pt x="10493" y="13318"/>
                </a:lnTo>
                <a:cubicBezTo>
                  <a:pt x="10490" y="13217"/>
                  <a:pt x="10464" y="13118"/>
                  <a:pt x="10439" y="13043"/>
                </a:cubicBezTo>
                <a:cubicBezTo>
                  <a:pt x="10091" y="10634"/>
                  <a:pt x="9904" y="8412"/>
                  <a:pt x="11001" y="6191"/>
                </a:cubicBezTo>
                <a:cubicBezTo>
                  <a:pt x="11724" y="4772"/>
                  <a:pt x="12714" y="3541"/>
                  <a:pt x="13410" y="2123"/>
                </a:cubicBezTo>
                <a:cubicBezTo>
                  <a:pt x="13491" y="1935"/>
                  <a:pt x="13571" y="1748"/>
                  <a:pt x="13651" y="1560"/>
                </a:cubicBezTo>
                <a:close/>
                <a:moveTo>
                  <a:pt x="13972" y="945"/>
                </a:moveTo>
                <a:lnTo>
                  <a:pt x="13972" y="945"/>
                </a:lnTo>
                <a:cubicBezTo>
                  <a:pt x="13972" y="1079"/>
                  <a:pt x="13946" y="1212"/>
                  <a:pt x="13946" y="1346"/>
                </a:cubicBezTo>
                <a:cubicBezTo>
                  <a:pt x="13946" y="2524"/>
                  <a:pt x="13758" y="3702"/>
                  <a:pt x="13517" y="4853"/>
                </a:cubicBezTo>
                <a:cubicBezTo>
                  <a:pt x="12821" y="7877"/>
                  <a:pt x="11376" y="10580"/>
                  <a:pt x="10760" y="13605"/>
                </a:cubicBezTo>
                <a:cubicBezTo>
                  <a:pt x="10787" y="11357"/>
                  <a:pt x="10921" y="9189"/>
                  <a:pt x="11858" y="7074"/>
                </a:cubicBezTo>
                <a:cubicBezTo>
                  <a:pt x="12741" y="5094"/>
                  <a:pt x="13785" y="3140"/>
                  <a:pt x="13972" y="945"/>
                </a:cubicBezTo>
                <a:close/>
                <a:moveTo>
                  <a:pt x="5002" y="14350"/>
                </a:moveTo>
                <a:cubicBezTo>
                  <a:pt x="5585" y="14350"/>
                  <a:pt x="6085" y="14646"/>
                  <a:pt x="6746" y="15104"/>
                </a:cubicBezTo>
                <a:cubicBezTo>
                  <a:pt x="6879" y="15184"/>
                  <a:pt x="7013" y="15264"/>
                  <a:pt x="7147" y="15372"/>
                </a:cubicBezTo>
                <a:cubicBezTo>
                  <a:pt x="6694" y="15252"/>
                  <a:pt x="6232" y="15200"/>
                  <a:pt x="5767" y="15200"/>
                </a:cubicBezTo>
                <a:cubicBezTo>
                  <a:pt x="4364" y="15200"/>
                  <a:pt x="2927" y="15672"/>
                  <a:pt x="1580" y="16174"/>
                </a:cubicBezTo>
                <a:cubicBezTo>
                  <a:pt x="2329" y="15666"/>
                  <a:pt x="3025" y="15077"/>
                  <a:pt x="3855" y="14676"/>
                </a:cubicBezTo>
                <a:cubicBezTo>
                  <a:pt x="4297" y="14450"/>
                  <a:pt x="4663" y="14350"/>
                  <a:pt x="5002" y="14350"/>
                </a:cubicBezTo>
                <a:close/>
                <a:moveTo>
                  <a:pt x="5753" y="15432"/>
                </a:moveTo>
                <a:cubicBezTo>
                  <a:pt x="6514" y="15432"/>
                  <a:pt x="7262" y="15581"/>
                  <a:pt x="7977" y="15960"/>
                </a:cubicBezTo>
                <a:cubicBezTo>
                  <a:pt x="8619" y="16389"/>
                  <a:pt x="9208" y="16870"/>
                  <a:pt x="9743" y="17406"/>
                </a:cubicBezTo>
                <a:cubicBezTo>
                  <a:pt x="8352" y="16737"/>
                  <a:pt x="6906" y="16389"/>
                  <a:pt x="5381" y="16335"/>
                </a:cubicBezTo>
                <a:lnTo>
                  <a:pt x="4765" y="16335"/>
                </a:lnTo>
                <a:cubicBezTo>
                  <a:pt x="3828" y="16335"/>
                  <a:pt x="2918" y="16469"/>
                  <a:pt x="1981" y="16576"/>
                </a:cubicBezTo>
                <a:cubicBezTo>
                  <a:pt x="1633" y="16603"/>
                  <a:pt x="1312" y="16629"/>
                  <a:pt x="964" y="16656"/>
                </a:cubicBezTo>
                <a:cubicBezTo>
                  <a:pt x="2489" y="16094"/>
                  <a:pt x="4149" y="15432"/>
                  <a:pt x="5753" y="15432"/>
                </a:cubicBezTo>
                <a:close/>
                <a:moveTo>
                  <a:pt x="18748" y="11060"/>
                </a:moveTo>
                <a:cubicBezTo>
                  <a:pt x="18737" y="11089"/>
                  <a:pt x="18737" y="11129"/>
                  <a:pt x="18737" y="11169"/>
                </a:cubicBezTo>
                <a:cubicBezTo>
                  <a:pt x="18603" y="11892"/>
                  <a:pt x="18442" y="12588"/>
                  <a:pt x="18282" y="13284"/>
                </a:cubicBezTo>
                <a:cubicBezTo>
                  <a:pt x="17907" y="14729"/>
                  <a:pt x="17291" y="16255"/>
                  <a:pt x="16087" y="17165"/>
                </a:cubicBezTo>
                <a:cubicBezTo>
                  <a:pt x="14963" y="17995"/>
                  <a:pt x="13223" y="18289"/>
                  <a:pt x="12045" y="19119"/>
                </a:cubicBezTo>
                <a:cubicBezTo>
                  <a:pt x="12473" y="18342"/>
                  <a:pt x="12955" y="17700"/>
                  <a:pt x="13785" y="17218"/>
                </a:cubicBezTo>
                <a:cubicBezTo>
                  <a:pt x="14508" y="16790"/>
                  <a:pt x="15257" y="16469"/>
                  <a:pt x="15873" y="15907"/>
                </a:cubicBezTo>
                <a:cubicBezTo>
                  <a:pt x="16542" y="15291"/>
                  <a:pt x="17077" y="14408"/>
                  <a:pt x="17532" y="13659"/>
                </a:cubicBezTo>
                <a:cubicBezTo>
                  <a:pt x="18036" y="12864"/>
                  <a:pt x="18250" y="11859"/>
                  <a:pt x="18748" y="11060"/>
                </a:cubicBezTo>
                <a:close/>
                <a:moveTo>
                  <a:pt x="18549" y="10928"/>
                </a:moveTo>
                <a:lnTo>
                  <a:pt x="18549" y="10928"/>
                </a:lnTo>
                <a:cubicBezTo>
                  <a:pt x="18201" y="11517"/>
                  <a:pt x="18014" y="12213"/>
                  <a:pt x="17693" y="12856"/>
                </a:cubicBezTo>
                <a:cubicBezTo>
                  <a:pt x="17184" y="13899"/>
                  <a:pt x="16488" y="14863"/>
                  <a:pt x="15712" y="15719"/>
                </a:cubicBezTo>
                <a:cubicBezTo>
                  <a:pt x="15016" y="16469"/>
                  <a:pt x="13919" y="16844"/>
                  <a:pt x="13062" y="17379"/>
                </a:cubicBezTo>
                <a:cubicBezTo>
                  <a:pt x="12313" y="17861"/>
                  <a:pt x="11911" y="18798"/>
                  <a:pt x="11510" y="19547"/>
                </a:cubicBezTo>
                <a:cubicBezTo>
                  <a:pt x="11485" y="19571"/>
                  <a:pt x="11461" y="19573"/>
                  <a:pt x="11457" y="19594"/>
                </a:cubicBezTo>
                <a:lnTo>
                  <a:pt x="11457" y="19594"/>
                </a:lnTo>
                <a:cubicBezTo>
                  <a:pt x="11836" y="15557"/>
                  <a:pt x="16249" y="13818"/>
                  <a:pt x="18549" y="10928"/>
                </a:cubicBezTo>
                <a:close/>
                <a:moveTo>
                  <a:pt x="6505" y="16683"/>
                </a:moveTo>
                <a:lnTo>
                  <a:pt x="6505" y="16683"/>
                </a:lnTo>
                <a:cubicBezTo>
                  <a:pt x="7763" y="16844"/>
                  <a:pt x="8994" y="17245"/>
                  <a:pt x="10145" y="17914"/>
                </a:cubicBezTo>
                <a:cubicBezTo>
                  <a:pt x="10573" y="18450"/>
                  <a:pt x="10921" y="19065"/>
                  <a:pt x="11135" y="19788"/>
                </a:cubicBezTo>
                <a:cubicBezTo>
                  <a:pt x="9315" y="19172"/>
                  <a:pt x="8191" y="17432"/>
                  <a:pt x="6505" y="16683"/>
                </a:cubicBezTo>
                <a:close/>
                <a:moveTo>
                  <a:pt x="6772" y="20270"/>
                </a:moveTo>
                <a:cubicBezTo>
                  <a:pt x="7736" y="21581"/>
                  <a:pt x="9342" y="22384"/>
                  <a:pt x="10466" y="23535"/>
                </a:cubicBezTo>
                <a:cubicBezTo>
                  <a:pt x="9074" y="22598"/>
                  <a:pt x="7120" y="22331"/>
                  <a:pt x="6826" y="20350"/>
                </a:cubicBezTo>
                <a:cubicBezTo>
                  <a:pt x="6799" y="20323"/>
                  <a:pt x="6772" y="20296"/>
                  <a:pt x="6746" y="20270"/>
                </a:cubicBezTo>
                <a:close/>
                <a:moveTo>
                  <a:pt x="16221" y="20698"/>
                </a:moveTo>
                <a:cubicBezTo>
                  <a:pt x="15685" y="21635"/>
                  <a:pt x="14267" y="22304"/>
                  <a:pt x="13464" y="22812"/>
                </a:cubicBezTo>
                <a:cubicBezTo>
                  <a:pt x="12955" y="23187"/>
                  <a:pt x="12233" y="23615"/>
                  <a:pt x="11831" y="24177"/>
                </a:cubicBezTo>
                <a:cubicBezTo>
                  <a:pt x="12286" y="22357"/>
                  <a:pt x="14722" y="21768"/>
                  <a:pt x="16221" y="20698"/>
                </a:cubicBezTo>
                <a:close/>
                <a:moveTo>
                  <a:pt x="6692" y="20939"/>
                </a:moveTo>
                <a:cubicBezTo>
                  <a:pt x="7388" y="22893"/>
                  <a:pt x="9957" y="22866"/>
                  <a:pt x="11135" y="24445"/>
                </a:cubicBezTo>
                <a:cubicBezTo>
                  <a:pt x="9395" y="23481"/>
                  <a:pt x="6772" y="23080"/>
                  <a:pt x="6692" y="20939"/>
                </a:cubicBezTo>
                <a:close/>
                <a:moveTo>
                  <a:pt x="16194" y="21126"/>
                </a:moveTo>
                <a:cubicBezTo>
                  <a:pt x="15766" y="22304"/>
                  <a:pt x="14749" y="22919"/>
                  <a:pt x="13571" y="23455"/>
                </a:cubicBezTo>
                <a:cubicBezTo>
                  <a:pt x="12982" y="23722"/>
                  <a:pt x="12393" y="24017"/>
                  <a:pt x="11938" y="24445"/>
                </a:cubicBezTo>
                <a:cubicBezTo>
                  <a:pt x="12447" y="23562"/>
                  <a:pt x="13785" y="22919"/>
                  <a:pt x="14534" y="22411"/>
                </a:cubicBezTo>
                <a:cubicBezTo>
                  <a:pt x="15070" y="22063"/>
                  <a:pt x="15739" y="21661"/>
                  <a:pt x="16194" y="21126"/>
                </a:cubicBezTo>
                <a:close/>
                <a:moveTo>
                  <a:pt x="14048" y="0"/>
                </a:moveTo>
                <a:cubicBezTo>
                  <a:pt x="14002" y="0"/>
                  <a:pt x="13958" y="28"/>
                  <a:pt x="13946" y="88"/>
                </a:cubicBezTo>
                <a:cubicBezTo>
                  <a:pt x="13196" y="2390"/>
                  <a:pt x="11751" y="4183"/>
                  <a:pt x="10680" y="6298"/>
                </a:cubicBezTo>
                <a:cubicBezTo>
                  <a:pt x="9610" y="8466"/>
                  <a:pt x="9877" y="10795"/>
                  <a:pt x="10225" y="13096"/>
                </a:cubicBezTo>
                <a:cubicBezTo>
                  <a:pt x="10305" y="13766"/>
                  <a:pt x="10413" y="14435"/>
                  <a:pt x="10520" y="15104"/>
                </a:cubicBezTo>
                <a:cubicBezTo>
                  <a:pt x="10520" y="15131"/>
                  <a:pt x="10520" y="15157"/>
                  <a:pt x="10520" y="15157"/>
                </a:cubicBezTo>
                <a:cubicBezTo>
                  <a:pt x="10520" y="15184"/>
                  <a:pt x="10520" y="15211"/>
                  <a:pt x="10546" y="15211"/>
                </a:cubicBezTo>
                <a:cubicBezTo>
                  <a:pt x="10734" y="16469"/>
                  <a:pt x="10921" y="17727"/>
                  <a:pt x="11082" y="18985"/>
                </a:cubicBezTo>
                <a:cubicBezTo>
                  <a:pt x="10520" y="17700"/>
                  <a:pt x="9502" y="16737"/>
                  <a:pt x="8352" y="15907"/>
                </a:cubicBezTo>
                <a:cubicBezTo>
                  <a:pt x="8352" y="15880"/>
                  <a:pt x="8352" y="15853"/>
                  <a:pt x="8325" y="15853"/>
                </a:cubicBezTo>
                <a:cubicBezTo>
                  <a:pt x="8298" y="15853"/>
                  <a:pt x="8271" y="15827"/>
                  <a:pt x="8271" y="15827"/>
                </a:cubicBezTo>
                <a:cubicBezTo>
                  <a:pt x="7602" y="15345"/>
                  <a:pt x="6906" y="14890"/>
                  <a:pt x="6237" y="14461"/>
                </a:cubicBezTo>
                <a:cubicBezTo>
                  <a:pt x="5829" y="14193"/>
                  <a:pt x="5417" y="14081"/>
                  <a:pt x="5004" y="14081"/>
                </a:cubicBezTo>
                <a:cubicBezTo>
                  <a:pt x="3280" y="14081"/>
                  <a:pt x="1550" y="16040"/>
                  <a:pt x="81" y="16710"/>
                </a:cubicBezTo>
                <a:cubicBezTo>
                  <a:pt x="27" y="16737"/>
                  <a:pt x="1" y="16790"/>
                  <a:pt x="27" y="16844"/>
                </a:cubicBezTo>
                <a:cubicBezTo>
                  <a:pt x="27" y="16870"/>
                  <a:pt x="54" y="16870"/>
                  <a:pt x="54" y="16870"/>
                </a:cubicBezTo>
                <a:cubicBezTo>
                  <a:pt x="54" y="16870"/>
                  <a:pt x="54" y="16897"/>
                  <a:pt x="81" y="16897"/>
                </a:cubicBezTo>
                <a:cubicBezTo>
                  <a:pt x="81" y="16924"/>
                  <a:pt x="108" y="16924"/>
                  <a:pt x="108" y="16924"/>
                </a:cubicBezTo>
                <a:lnTo>
                  <a:pt x="135" y="16924"/>
                </a:lnTo>
                <a:cubicBezTo>
                  <a:pt x="1580" y="16924"/>
                  <a:pt x="2972" y="16656"/>
                  <a:pt x="4390" y="16576"/>
                </a:cubicBezTo>
                <a:lnTo>
                  <a:pt x="5354" y="16576"/>
                </a:lnTo>
                <a:cubicBezTo>
                  <a:pt x="7736" y="16870"/>
                  <a:pt x="8967" y="19413"/>
                  <a:pt x="11242" y="20082"/>
                </a:cubicBezTo>
                <a:cubicBezTo>
                  <a:pt x="11376" y="21367"/>
                  <a:pt x="11483" y="22679"/>
                  <a:pt x="11483" y="23990"/>
                </a:cubicBezTo>
                <a:cubicBezTo>
                  <a:pt x="11483" y="24124"/>
                  <a:pt x="11483" y="24284"/>
                  <a:pt x="11483" y="24445"/>
                </a:cubicBezTo>
                <a:cubicBezTo>
                  <a:pt x="10413" y="22545"/>
                  <a:pt x="7977" y="21715"/>
                  <a:pt x="6799" y="19895"/>
                </a:cubicBezTo>
                <a:cubicBezTo>
                  <a:pt x="6778" y="19863"/>
                  <a:pt x="6740" y="19848"/>
                  <a:pt x="6701" y="19848"/>
                </a:cubicBezTo>
                <a:cubicBezTo>
                  <a:pt x="6640" y="19848"/>
                  <a:pt x="6574" y="19884"/>
                  <a:pt x="6558" y="19948"/>
                </a:cubicBezTo>
                <a:cubicBezTo>
                  <a:pt x="6237" y="21340"/>
                  <a:pt x="6719" y="22411"/>
                  <a:pt x="7897" y="23241"/>
                </a:cubicBezTo>
                <a:cubicBezTo>
                  <a:pt x="8967" y="23990"/>
                  <a:pt x="10386" y="24177"/>
                  <a:pt x="11456" y="24954"/>
                </a:cubicBezTo>
                <a:cubicBezTo>
                  <a:pt x="11349" y="27523"/>
                  <a:pt x="10734" y="30093"/>
                  <a:pt x="10145" y="32609"/>
                </a:cubicBezTo>
                <a:cubicBezTo>
                  <a:pt x="10112" y="32690"/>
                  <a:pt x="10188" y="32751"/>
                  <a:pt x="10265" y="32751"/>
                </a:cubicBezTo>
                <a:cubicBezTo>
                  <a:pt x="10315" y="32751"/>
                  <a:pt x="10365" y="32725"/>
                  <a:pt x="10386" y="32662"/>
                </a:cubicBezTo>
                <a:cubicBezTo>
                  <a:pt x="10760" y="31003"/>
                  <a:pt x="11108" y="29343"/>
                  <a:pt x="11430" y="27684"/>
                </a:cubicBezTo>
                <a:cubicBezTo>
                  <a:pt x="11563" y="26854"/>
                  <a:pt x="11670" y="26024"/>
                  <a:pt x="11697" y="25194"/>
                </a:cubicBezTo>
                <a:cubicBezTo>
                  <a:pt x="12179" y="24017"/>
                  <a:pt x="13839" y="23669"/>
                  <a:pt x="14829" y="23080"/>
                </a:cubicBezTo>
                <a:cubicBezTo>
                  <a:pt x="15899" y="22491"/>
                  <a:pt x="16488" y="21581"/>
                  <a:pt x="16595" y="20377"/>
                </a:cubicBezTo>
                <a:cubicBezTo>
                  <a:pt x="16595" y="20350"/>
                  <a:pt x="16595" y="20350"/>
                  <a:pt x="16595" y="20323"/>
                </a:cubicBezTo>
                <a:cubicBezTo>
                  <a:pt x="16622" y="20270"/>
                  <a:pt x="16569" y="20243"/>
                  <a:pt x="16515" y="20216"/>
                </a:cubicBezTo>
                <a:lnTo>
                  <a:pt x="16462" y="20216"/>
                </a:lnTo>
                <a:cubicBezTo>
                  <a:pt x="16435" y="20216"/>
                  <a:pt x="16435" y="20243"/>
                  <a:pt x="16408" y="20243"/>
                </a:cubicBezTo>
                <a:cubicBezTo>
                  <a:pt x="15043" y="21474"/>
                  <a:pt x="12473" y="21983"/>
                  <a:pt x="11724" y="23722"/>
                </a:cubicBezTo>
                <a:cubicBezTo>
                  <a:pt x="11724" y="22571"/>
                  <a:pt x="11644" y="21447"/>
                  <a:pt x="11510" y="20323"/>
                </a:cubicBezTo>
                <a:cubicBezTo>
                  <a:pt x="11510" y="20189"/>
                  <a:pt x="11483" y="20082"/>
                  <a:pt x="11483" y="19948"/>
                </a:cubicBezTo>
                <a:cubicBezTo>
                  <a:pt x="12072" y="19172"/>
                  <a:pt x="13250" y="18824"/>
                  <a:pt x="14106" y="18450"/>
                </a:cubicBezTo>
                <a:cubicBezTo>
                  <a:pt x="15070" y="18021"/>
                  <a:pt x="16060" y="17593"/>
                  <a:pt x="16809" y="16844"/>
                </a:cubicBezTo>
                <a:cubicBezTo>
                  <a:pt x="18522" y="15157"/>
                  <a:pt x="18790" y="12160"/>
                  <a:pt x="19192" y="9938"/>
                </a:cubicBezTo>
                <a:cubicBezTo>
                  <a:pt x="19210" y="9848"/>
                  <a:pt x="19130" y="9770"/>
                  <a:pt x="19060" y="9770"/>
                </a:cubicBezTo>
                <a:cubicBezTo>
                  <a:pt x="19026" y="9770"/>
                  <a:pt x="18995" y="9788"/>
                  <a:pt x="18978" y="9831"/>
                </a:cubicBezTo>
                <a:cubicBezTo>
                  <a:pt x="18014" y="11758"/>
                  <a:pt x="15846" y="13070"/>
                  <a:pt x="14294" y="14488"/>
                </a:cubicBezTo>
                <a:cubicBezTo>
                  <a:pt x="12982" y="15693"/>
                  <a:pt x="11751" y="17138"/>
                  <a:pt x="11349" y="18851"/>
                </a:cubicBezTo>
                <a:cubicBezTo>
                  <a:pt x="11162" y="17593"/>
                  <a:pt x="10975" y="16335"/>
                  <a:pt x="10760" y="15104"/>
                </a:cubicBezTo>
                <a:cubicBezTo>
                  <a:pt x="11028" y="12534"/>
                  <a:pt x="11911" y="10233"/>
                  <a:pt x="12821" y="7877"/>
                </a:cubicBezTo>
                <a:cubicBezTo>
                  <a:pt x="13758" y="5334"/>
                  <a:pt x="14267" y="2818"/>
                  <a:pt x="14160" y="115"/>
                </a:cubicBezTo>
                <a:cubicBezTo>
                  <a:pt x="14160" y="42"/>
                  <a:pt x="14103" y="0"/>
                  <a:pt x="140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8"/>
          <p:cNvSpPr/>
          <p:nvPr/>
        </p:nvSpPr>
        <p:spPr>
          <a:xfrm>
            <a:off x="7018450" y="3331851"/>
            <a:ext cx="1020984" cy="1333420"/>
          </a:xfrm>
          <a:custGeom>
            <a:avLst/>
            <a:gdLst/>
            <a:ahLst/>
            <a:cxnLst/>
            <a:rect l="l" t="t" r="r" b="b"/>
            <a:pathLst>
              <a:path w="17277" h="22564" extrusionOk="0">
                <a:moveTo>
                  <a:pt x="9074" y="0"/>
                </a:moveTo>
                <a:cubicBezTo>
                  <a:pt x="8555" y="0"/>
                  <a:pt x="8010" y="60"/>
                  <a:pt x="7441" y="188"/>
                </a:cubicBezTo>
                <a:cubicBezTo>
                  <a:pt x="2543" y="1285"/>
                  <a:pt x="1" y="6692"/>
                  <a:pt x="54" y="12607"/>
                </a:cubicBezTo>
                <a:cubicBezTo>
                  <a:pt x="134" y="18683"/>
                  <a:pt x="3989" y="22189"/>
                  <a:pt x="8592" y="22564"/>
                </a:cubicBezTo>
                <a:cubicBezTo>
                  <a:pt x="14641" y="22082"/>
                  <a:pt x="16354" y="18388"/>
                  <a:pt x="16836" y="12312"/>
                </a:cubicBezTo>
                <a:cubicBezTo>
                  <a:pt x="17276" y="6737"/>
                  <a:pt x="14567" y="0"/>
                  <a:pt x="907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8"/>
          <p:cNvSpPr txBox="1">
            <a:spLocks noGrp="1"/>
          </p:cNvSpPr>
          <p:nvPr>
            <p:ph type="title"/>
          </p:nvPr>
        </p:nvSpPr>
        <p:spPr>
          <a:xfrm>
            <a:off x="1388100" y="1557450"/>
            <a:ext cx="6367800" cy="20286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72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55"/>
        <p:cNvGrpSpPr/>
        <p:nvPr/>
      </p:nvGrpSpPr>
      <p:grpSpPr>
        <a:xfrm>
          <a:off x="0" y="0"/>
          <a:ext cx="0" cy="0"/>
          <a:chOff x="0" y="0"/>
          <a:chExt cx="0" cy="0"/>
        </a:xfrm>
      </p:grpSpPr>
      <p:sp>
        <p:nvSpPr>
          <p:cNvPr id="156" name="Google Shape;156;p9"/>
          <p:cNvSpPr/>
          <p:nvPr/>
        </p:nvSpPr>
        <p:spPr>
          <a:xfrm>
            <a:off x="763275" y="799200"/>
            <a:ext cx="1844545" cy="1627040"/>
          </a:xfrm>
          <a:custGeom>
            <a:avLst/>
            <a:gdLst/>
            <a:ahLst/>
            <a:cxnLst/>
            <a:rect l="l" t="t" r="r" b="b"/>
            <a:pathLst>
              <a:path w="13679" h="12066" extrusionOk="0">
                <a:moveTo>
                  <a:pt x="7541" y="1"/>
                </a:moveTo>
                <a:cubicBezTo>
                  <a:pt x="7109" y="1"/>
                  <a:pt x="6648" y="24"/>
                  <a:pt x="6157" y="68"/>
                </a:cubicBezTo>
                <a:cubicBezTo>
                  <a:pt x="1981" y="443"/>
                  <a:pt x="28" y="3173"/>
                  <a:pt x="1" y="6385"/>
                </a:cubicBezTo>
                <a:cubicBezTo>
                  <a:pt x="598" y="10109"/>
                  <a:pt x="2003" y="12066"/>
                  <a:pt x="5300" y="12066"/>
                </a:cubicBezTo>
                <a:cubicBezTo>
                  <a:pt x="5700" y="12066"/>
                  <a:pt x="6128" y="12037"/>
                  <a:pt x="6585" y="11979"/>
                </a:cubicBezTo>
                <a:cubicBezTo>
                  <a:pt x="10680" y="11470"/>
                  <a:pt x="13678" y="9516"/>
                  <a:pt x="12822" y="4297"/>
                </a:cubicBezTo>
                <a:cubicBezTo>
                  <a:pt x="12326" y="1256"/>
                  <a:pt x="10731" y="1"/>
                  <a:pt x="7541" y="1"/>
                </a:cubicBezTo>
                <a:close/>
              </a:path>
            </a:pathLst>
          </a:custGeom>
          <a:solidFill>
            <a:srgbClr val="C8A5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9"/>
          <p:cNvSpPr/>
          <p:nvPr/>
        </p:nvSpPr>
        <p:spPr>
          <a:xfrm>
            <a:off x="6926300" y="-86950"/>
            <a:ext cx="4030804" cy="5999550"/>
          </a:xfrm>
          <a:custGeom>
            <a:avLst/>
            <a:gdLst/>
            <a:ahLst/>
            <a:cxnLst/>
            <a:rect l="l" t="t" r="r" b="b"/>
            <a:pathLst>
              <a:path w="142469" h="136664" extrusionOk="0">
                <a:moveTo>
                  <a:pt x="97052" y="0"/>
                </a:moveTo>
                <a:cubicBezTo>
                  <a:pt x="94985" y="0"/>
                  <a:pt x="92658" y="685"/>
                  <a:pt x="89955" y="2065"/>
                </a:cubicBezTo>
                <a:cubicBezTo>
                  <a:pt x="76197" y="9104"/>
                  <a:pt x="81149" y="14564"/>
                  <a:pt x="82755" y="40634"/>
                </a:cubicBezTo>
                <a:cubicBezTo>
                  <a:pt x="85458" y="83646"/>
                  <a:pt x="12896" y="58112"/>
                  <a:pt x="4519" y="103881"/>
                </a:cubicBezTo>
                <a:cubicBezTo>
                  <a:pt x="0" y="128495"/>
                  <a:pt x="10558" y="136664"/>
                  <a:pt x="39417" y="136664"/>
                </a:cubicBezTo>
                <a:cubicBezTo>
                  <a:pt x="47997" y="136664"/>
                  <a:pt x="58195" y="135942"/>
                  <a:pt x="70095" y="134715"/>
                </a:cubicBezTo>
                <a:cubicBezTo>
                  <a:pt x="122047" y="129389"/>
                  <a:pt x="142469" y="101392"/>
                  <a:pt x="125767" y="56907"/>
                </a:cubicBezTo>
                <a:cubicBezTo>
                  <a:pt x="111706" y="19432"/>
                  <a:pt x="108060" y="0"/>
                  <a:pt x="97052" y="0"/>
                </a:cubicBezTo>
                <a:close/>
              </a:path>
            </a:pathLst>
          </a:custGeom>
          <a:solidFill>
            <a:srgbClr val="A0A2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9"/>
          <p:cNvSpPr/>
          <p:nvPr/>
        </p:nvSpPr>
        <p:spPr>
          <a:xfrm>
            <a:off x="112700" y="3113038"/>
            <a:ext cx="1938817" cy="3305577"/>
          </a:xfrm>
          <a:custGeom>
            <a:avLst/>
            <a:gdLst/>
            <a:ahLst/>
            <a:cxnLst/>
            <a:rect l="l" t="t" r="r" b="b"/>
            <a:pathLst>
              <a:path w="19210" h="32752" extrusionOk="0">
                <a:moveTo>
                  <a:pt x="14053" y="490"/>
                </a:moveTo>
                <a:lnTo>
                  <a:pt x="14053" y="490"/>
                </a:lnTo>
                <a:cubicBezTo>
                  <a:pt x="14026" y="597"/>
                  <a:pt x="13999" y="758"/>
                  <a:pt x="13972" y="918"/>
                </a:cubicBezTo>
                <a:cubicBezTo>
                  <a:pt x="13972" y="865"/>
                  <a:pt x="13972" y="838"/>
                  <a:pt x="13946" y="838"/>
                </a:cubicBezTo>
                <a:cubicBezTo>
                  <a:pt x="13972" y="731"/>
                  <a:pt x="14026" y="597"/>
                  <a:pt x="14053" y="490"/>
                </a:cubicBezTo>
                <a:close/>
                <a:moveTo>
                  <a:pt x="13651" y="1560"/>
                </a:moveTo>
                <a:lnTo>
                  <a:pt x="13651" y="1560"/>
                </a:lnTo>
                <a:cubicBezTo>
                  <a:pt x="13276" y="3862"/>
                  <a:pt x="12045" y="5923"/>
                  <a:pt x="11189" y="8038"/>
                </a:cubicBezTo>
                <a:cubicBezTo>
                  <a:pt x="10522" y="9665"/>
                  <a:pt x="10466" y="11531"/>
                  <a:pt x="10493" y="13318"/>
                </a:cubicBezTo>
                <a:lnTo>
                  <a:pt x="10493" y="13318"/>
                </a:lnTo>
                <a:cubicBezTo>
                  <a:pt x="10490" y="13217"/>
                  <a:pt x="10464" y="13118"/>
                  <a:pt x="10439" y="13043"/>
                </a:cubicBezTo>
                <a:cubicBezTo>
                  <a:pt x="10091" y="10634"/>
                  <a:pt x="9904" y="8412"/>
                  <a:pt x="11001" y="6191"/>
                </a:cubicBezTo>
                <a:cubicBezTo>
                  <a:pt x="11724" y="4772"/>
                  <a:pt x="12714" y="3541"/>
                  <a:pt x="13410" y="2123"/>
                </a:cubicBezTo>
                <a:cubicBezTo>
                  <a:pt x="13491" y="1935"/>
                  <a:pt x="13571" y="1748"/>
                  <a:pt x="13651" y="1560"/>
                </a:cubicBezTo>
                <a:close/>
                <a:moveTo>
                  <a:pt x="13972" y="945"/>
                </a:moveTo>
                <a:lnTo>
                  <a:pt x="13972" y="945"/>
                </a:lnTo>
                <a:cubicBezTo>
                  <a:pt x="13972" y="1079"/>
                  <a:pt x="13946" y="1212"/>
                  <a:pt x="13946" y="1346"/>
                </a:cubicBezTo>
                <a:cubicBezTo>
                  <a:pt x="13946" y="2524"/>
                  <a:pt x="13758" y="3702"/>
                  <a:pt x="13517" y="4853"/>
                </a:cubicBezTo>
                <a:cubicBezTo>
                  <a:pt x="12821" y="7877"/>
                  <a:pt x="11376" y="10580"/>
                  <a:pt x="10760" y="13605"/>
                </a:cubicBezTo>
                <a:cubicBezTo>
                  <a:pt x="10787" y="11357"/>
                  <a:pt x="10921" y="9189"/>
                  <a:pt x="11858" y="7074"/>
                </a:cubicBezTo>
                <a:cubicBezTo>
                  <a:pt x="12741" y="5094"/>
                  <a:pt x="13785" y="3140"/>
                  <a:pt x="13972" y="945"/>
                </a:cubicBezTo>
                <a:close/>
                <a:moveTo>
                  <a:pt x="5002" y="14350"/>
                </a:moveTo>
                <a:cubicBezTo>
                  <a:pt x="5585" y="14350"/>
                  <a:pt x="6085" y="14646"/>
                  <a:pt x="6746" y="15104"/>
                </a:cubicBezTo>
                <a:cubicBezTo>
                  <a:pt x="6879" y="15184"/>
                  <a:pt x="7013" y="15264"/>
                  <a:pt x="7147" y="15372"/>
                </a:cubicBezTo>
                <a:cubicBezTo>
                  <a:pt x="6694" y="15252"/>
                  <a:pt x="6232" y="15200"/>
                  <a:pt x="5767" y="15200"/>
                </a:cubicBezTo>
                <a:cubicBezTo>
                  <a:pt x="4364" y="15200"/>
                  <a:pt x="2927" y="15672"/>
                  <a:pt x="1580" y="16174"/>
                </a:cubicBezTo>
                <a:cubicBezTo>
                  <a:pt x="2329" y="15666"/>
                  <a:pt x="3025" y="15077"/>
                  <a:pt x="3855" y="14676"/>
                </a:cubicBezTo>
                <a:cubicBezTo>
                  <a:pt x="4297" y="14450"/>
                  <a:pt x="4663" y="14350"/>
                  <a:pt x="5002" y="14350"/>
                </a:cubicBezTo>
                <a:close/>
                <a:moveTo>
                  <a:pt x="5753" y="15432"/>
                </a:moveTo>
                <a:cubicBezTo>
                  <a:pt x="6514" y="15432"/>
                  <a:pt x="7262" y="15581"/>
                  <a:pt x="7977" y="15960"/>
                </a:cubicBezTo>
                <a:cubicBezTo>
                  <a:pt x="8619" y="16389"/>
                  <a:pt x="9208" y="16870"/>
                  <a:pt x="9743" y="17406"/>
                </a:cubicBezTo>
                <a:cubicBezTo>
                  <a:pt x="8352" y="16737"/>
                  <a:pt x="6906" y="16389"/>
                  <a:pt x="5381" y="16335"/>
                </a:cubicBezTo>
                <a:lnTo>
                  <a:pt x="4765" y="16335"/>
                </a:lnTo>
                <a:cubicBezTo>
                  <a:pt x="3828" y="16335"/>
                  <a:pt x="2918" y="16469"/>
                  <a:pt x="1981" y="16576"/>
                </a:cubicBezTo>
                <a:cubicBezTo>
                  <a:pt x="1633" y="16603"/>
                  <a:pt x="1312" y="16629"/>
                  <a:pt x="964" y="16656"/>
                </a:cubicBezTo>
                <a:cubicBezTo>
                  <a:pt x="2489" y="16094"/>
                  <a:pt x="4149" y="15432"/>
                  <a:pt x="5753" y="15432"/>
                </a:cubicBezTo>
                <a:close/>
                <a:moveTo>
                  <a:pt x="18748" y="11060"/>
                </a:moveTo>
                <a:cubicBezTo>
                  <a:pt x="18737" y="11089"/>
                  <a:pt x="18737" y="11129"/>
                  <a:pt x="18737" y="11169"/>
                </a:cubicBezTo>
                <a:cubicBezTo>
                  <a:pt x="18603" y="11892"/>
                  <a:pt x="18442" y="12588"/>
                  <a:pt x="18282" y="13284"/>
                </a:cubicBezTo>
                <a:cubicBezTo>
                  <a:pt x="17907" y="14729"/>
                  <a:pt x="17291" y="16255"/>
                  <a:pt x="16087" y="17165"/>
                </a:cubicBezTo>
                <a:cubicBezTo>
                  <a:pt x="14963" y="17995"/>
                  <a:pt x="13223" y="18289"/>
                  <a:pt x="12045" y="19119"/>
                </a:cubicBezTo>
                <a:cubicBezTo>
                  <a:pt x="12473" y="18342"/>
                  <a:pt x="12955" y="17700"/>
                  <a:pt x="13785" y="17218"/>
                </a:cubicBezTo>
                <a:cubicBezTo>
                  <a:pt x="14508" y="16790"/>
                  <a:pt x="15257" y="16469"/>
                  <a:pt x="15873" y="15907"/>
                </a:cubicBezTo>
                <a:cubicBezTo>
                  <a:pt x="16542" y="15291"/>
                  <a:pt x="17077" y="14408"/>
                  <a:pt x="17532" y="13659"/>
                </a:cubicBezTo>
                <a:cubicBezTo>
                  <a:pt x="18036" y="12864"/>
                  <a:pt x="18250" y="11859"/>
                  <a:pt x="18748" y="11060"/>
                </a:cubicBezTo>
                <a:close/>
                <a:moveTo>
                  <a:pt x="18549" y="10928"/>
                </a:moveTo>
                <a:lnTo>
                  <a:pt x="18549" y="10928"/>
                </a:lnTo>
                <a:cubicBezTo>
                  <a:pt x="18201" y="11517"/>
                  <a:pt x="18014" y="12213"/>
                  <a:pt x="17693" y="12856"/>
                </a:cubicBezTo>
                <a:cubicBezTo>
                  <a:pt x="17184" y="13899"/>
                  <a:pt x="16488" y="14863"/>
                  <a:pt x="15712" y="15719"/>
                </a:cubicBezTo>
                <a:cubicBezTo>
                  <a:pt x="15016" y="16469"/>
                  <a:pt x="13919" y="16844"/>
                  <a:pt x="13062" y="17379"/>
                </a:cubicBezTo>
                <a:cubicBezTo>
                  <a:pt x="12313" y="17861"/>
                  <a:pt x="11911" y="18798"/>
                  <a:pt x="11510" y="19547"/>
                </a:cubicBezTo>
                <a:cubicBezTo>
                  <a:pt x="11485" y="19571"/>
                  <a:pt x="11461" y="19573"/>
                  <a:pt x="11457" y="19594"/>
                </a:cubicBezTo>
                <a:lnTo>
                  <a:pt x="11457" y="19594"/>
                </a:lnTo>
                <a:cubicBezTo>
                  <a:pt x="11836" y="15557"/>
                  <a:pt x="16249" y="13818"/>
                  <a:pt x="18549" y="10928"/>
                </a:cubicBezTo>
                <a:close/>
                <a:moveTo>
                  <a:pt x="6505" y="16683"/>
                </a:moveTo>
                <a:lnTo>
                  <a:pt x="6505" y="16683"/>
                </a:lnTo>
                <a:cubicBezTo>
                  <a:pt x="7763" y="16844"/>
                  <a:pt x="8994" y="17245"/>
                  <a:pt x="10145" y="17914"/>
                </a:cubicBezTo>
                <a:cubicBezTo>
                  <a:pt x="10573" y="18450"/>
                  <a:pt x="10921" y="19065"/>
                  <a:pt x="11135" y="19788"/>
                </a:cubicBezTo>
                <a:cubicBezTo>
                  <a:pt x="9315" y="19172"/>
                  <a:pt x="8191" y="17432"/>
                  <a:pt x="6505" y="16683"/>
                </a:cubicBezTo>
                <a:close/>
                <a:moveTo>
                  <a:pt x="6772" y="20270"/>
                </a:moveTo>
                <a:cubicBezTo>
                  <a:pt x="7736" y="21581"/>
                  <a:pt x="9342" y="22384"/>
                  <a:pt x="10466" y="23535"/>
                </a:cubicBezTo>
                <a:cubicBezTo>
                  <a:pt x="9074" y="22598"/>
                  <a:pt x="7120" y="22331"/>
                  <a:pt x="6826" y="20350"/>
                </a:cubicBezTo>
                <a:cubicBezTo>
                  <a:pt x="6799" y="20323"/>
                  <a:pt x="6772" y="20296"/>
                  <a:pt x="6746" y="20270"/>
                </a:cubicBezTo>
                <a:close/>
                <a:moveTo>
                  <a:pt x="16221" y="20698"/>
                </a:moveTo>
                <a:cubicBezTo>
                  <a:pt x="15685" y="21635"/>
                  <a:pt x="14267" y="22304"/>
                  <a:pt x="13464" y="22812"/>
                </a:cubicBezTo>
                <a:cubicBezTo>
                  <a:pt x="12955" y="23187"/>
                  <a:pt x="12233" y="23615"/>
                  <a:pt x="11831" y="24177"/>
                </a:cubicBezTo>
                <a:cubicBezTo>
                  <a:pt x="12286" y="22357"/>
                  <a:pt x="14722" y="21768"/>
                  <a:pt x="16221" y="20698"/>
                </a:cubicBezTo>
                <a:close/>
                <a:moveTo>
                  <a:pt x="6692" y="20939"/>
                </a:moveTo>
                <a:cubicBezTo>
                  <a:pt x="7388" y="22893"/>
                  <a:pt x="9957" y="22866"/>
                  <a:pt x="11135" y="24445"/>
                </a:cubicBezTo>
                <a:cubicBezTo>
                  <a:pt x="9395" y="23481"/>
                  <a:pt x="6772" y="23080"/>
                  <a:pt x="6692" y="20939"/>
                </a:cubicBezTo>
                <a:close/>
                <a:moveTo>
                  <a:pt x="16194" y="21126"/>
                </a:moveTo>
                <a:cubicBezTo>
                  <a:pt x="15766" y="22304"/>
                  <a:pt x="14749" y="22919"/>
                  <a:pt x="13571" y="23455"/>
                </a:cubicBezTo>
                <a:cubicBezTo>
                  <a:pt x="12982" y="23722"/>
                  <a:pt x="12393" y="24017"/>
                  <a:pt x="11938" y="24445"/>
                </a:cubicBezTo>
                <a:cubicBezTo>
                  <a:pt x="12447" y="23562"/>
                  <a:pt x="13785" y="22919"/>
                  <a:pt x="14534" y="22411"/>
                </a:cubicBezTo>
                <a:cubicBezTo>
                  <a:pt x="15070" y="22063"/>
                  <a:pt x="15739" y="21661"/>
                  <a:pt x="16194" y="21126"/>
                </a:cubicBezTo>
                <a:close/>
                <a:moveTo>
                  <a:pt x="14048" y="0"/>
                </a:moveTo>
                <a:cubicBezTo>
                  <a:pt x="14002" y="0"/>
                  <a:pt x="13958" y="28"/>
                  <a:pt x="13946" y="88"/>
                </a:cubicBezTo>
                <a:cubicBezTo>
                  <a:pt x="13196" y="2390"/>
                  <a:pt x="11751" y="4183"/>
                  <a:pt x="10680" y="6298"/>
                </a:cubicBezTo>
                <a:cubicBezTo>
                  <a:pt x="9610" y="8466"/>
                  <a:pt x="9877" y="10795"/>
                  <a:pt x="10225" y="13096"/>
                </a:cubicBezTo>
                <a:cubicBezTo>
                  <a:pt x="10305" y="13766"/>
                  <a:pt x="10413" y="14435"/>
                  <a:pt x="10520" y="15104"/>
                </a:cubicBezTo>
                <a:cubicBezTo>
                  <a:pt x="10520" y="15131"/>
                  <a:pt x="10520" y="15157"/>
                  <a:pt x="10520" y="15157"/>
                </a:cubicBezTo>
                <a:cubicBezTo>
                  <a:pt x="10520" y="15184"/>
                  <a:pt x="10520" y="15211"/>
                  <a:pt x="10546" y="15211"/>
                </a:cubicBezTo>
                <a:cubicBezTo>
                  <a:pt x="10734" y="16469"/>
                  <a:pt x="10921" y="17727"/>
                  <a:pt x="11082" y="18985"/>
                </a:cubicBezTo>
                <a:cubicBezTo>
                  <a:pt x="10520" y="17700"/>
                  <a:pt x="9502" y="16737"/>
                  <a:pt x="8352" y="15907"/>
                </a:cubicBezTo>
                <a:cubicBezTo>
                  <a:pt x="8352" y="15880"/>
                  <a:pt x="8352" y="15853"/>
                  <a:pt x="8325" y="15853"/>
                </a:cubicBezTo>
                <a:cubicBezTo>
                  <a:pt x="8298" y="15853"/>
                  <a:pt x="8271" y="15827"/>
                  <a:pt x="8271" y="15827"/>
                </a:cubicBezTo>
                <a:cubicBezTo>
                  <a:pt x="7602" y="15345"/>
                  <a:pt x="6906" y="14890"/>
                  <a:pt x="6237" y="14461"/>
                </a:cubicBezTo>
                <a:cubicBezTo>
                  <a:pt x="5829" y="14193"/>
                  <a:pt x="5417" y="14081"/>
                  <a:pt x="5004" y="14081"/>
                </a:cubicBezTo>
                <a:cubicBezTo>
                  <a:pt x="3280" y="14081"/>
                  <a:pt x="1550" y="16040"/>
                  <a:pt x="81" y="16710"/>
                </a:cubicBezTo>
                <a:cubicBezTo>
                  <a:pt x="27" y="16737"/>
                  <a:pt x="1" y="16790"/>
                  <a:pt x="27" y="16844"/>
                </a:cubicBezTo>
                <a:cubicBezTo>
                  <a:pt x="27" y="16870"/>
                  <a:pt x="54" y="16870"/>
                  <a:pt x="54" y="16870"/>
                </a:cubicBezTo>
                <a:cubicBezTo>
                  <a:pt x="54" y="16870"/>
                  <a:pt x="54" y="16897"/>
                  <a:pt x="81" y="16897"/>
                </a:cubicBezTo>
                <a:cubicBezTo>
                  <a:pt x="81" y="16924"/>
                  <a:pt x="108" y="16924"/>
                  <a:pt x="108" y="16924"/>
                </a:cubicBezTo>
                <a:lnTo>
                  <a:pt x="135" y="16924"/>
                </a:lnTo>
                <a:cubicBezTo>
                  <a:pt x="1580" y="16924"/>
                  <a:pt x="2972" y="16656"/>
                  <a:pt x="4390" y="16576"/>
                </a:cubicBezTo>
                <a:lnTo>
                  <a:pt x="5354" y="16576"/>
                </a:lnTo>
                <a:cubicBezTo>
                  <a:pt x="7736" y="16870"/>
                  <a:pt x="8967" y="19413"/>
                  <a:pt x="11242" y="20082"/>
                </a:cubicBezTo>
                <a:cubicBezTo>
                  <a:pt x="11376" y="21367"/>
                  <a:pt x="11483" y="22679"/>
                  <a:pt x="11483" y="23990"/>
                </a:cubicBezTo>
                <a:cubicBezTo>
                  <a:pt x="11483" y="24124"/>
                  <a:pt x="11483" y="24284"/>
                  <a:pt x="11483" y="24445"/>
                </a:cubicBezTo>
                <a:cubicBezTo>
                  <a:pt x="10413" y="22545"/>
                  <a:pt x="7977" y="21715"/>
                  <a:pt x="6799" y="19895"/>
                </a:cubicBezTo>
                <a:cubicBezTo>
                  <a:pt x="6778" y="19863"/>
                  <a:pt x="6740" y="19848"/>
                  <a:pt x="6701" y="19848"/>
                </a:cubicBezTo>
                <a:cubicBezTo>
                  <a:pt x="6640" y="19848"/>
                  <a:pt x="6574" y="19884"/>
                  <a:pt x="6558" y="19948"/>
                </a:cubicBezTo>
                <a:cubicBezTo>
                  <a:pt x="6237" y="21340"/>
                  <a:pt x="6719" y="22411"/>
                  <a:pt x="7897" y="23241"/>
                </a:cubicBezTo>
                <a:cubicBezTo>
                  <a:pt x="8967" y="23990"/>
                  <a:pt x="10386" y="24177"/>
                  <a:pt x="11456" y="24954"/>
                </a:cubicBezTo>
                <a:cubicBezTo>
                  <a:pt x="11349" y="27523"/>
                  <a:pt x="10734" y="30093"/>
                  <a:pt x="10145" y="32609"/>
                </a:cubicBezTo>
                <a:cubicBezTo>
                  <a:pt x="10112" y="32690"/>
                  <a:pt x="10188" y="32751"/>
                  <a:pt x="10265" y="32751"/>
                </a:cubicBezTo>
                <a:cubicBezTo>
                  <a:pt x="10315" y="32751"/>
                  <a:pt x="10365" y="32725"/>
                  <a:pt x="10386" y="32662"/>
                </a:cubicBezTo>
                <a:cubicBezTo>
                  <a:pt x="10760" y="31003"/>
                  <a:pt x="11108" y="29343"/>
                  <a:pt x="11430" y="27684"/>
                </a:cubicBezTo>
                <a:cubicBezTo>
                  <a:pt x="11563" y="26854"/>
                  <a:pt x="11670" y="26024"/>
                  <a:pt x="11697" y="25194"/>
                </a:cubicBezTo>
                <a:cubicBezTo>
                  <a:pt x="12179" y="24017"/>
                  <a:pt x="13839" y="23669"/>
                  <a:pt x="14829" y="23080"/>
                </a:cubicBezTo>
                <a:cubicBezTo>
                  <a:pt x="15899" y="22491"/>
                  <a:pt x="16488" y="21581"/>
                  <a:pt x="16595" y="20377"/>
                </a:cubicBezTo>
                <a:cubicBezTo>
                  <a:pt x="16595" y="20350"/>
                  <a:pt x="16595" y="20350"/>
                  <a:pt x="16595" y="20323"/>
                </a:cubicBezTo>
                <a:cubicBezTo>
                  <a:pt x="16622" y="20270"/>
                  <a:pt x="16569" y="20243"/>
                  <a:pt x="16515" y="20216"/>
                </a:cubicBezTo>
                <a:lnTo>
                  <a:pt x="16462" y="20216"/>
                </a:lnTo>
                <a:cubicBezTo>
                  <a:pt x="16435" y="20216"/>
                  <a:pt x="16435" y="20243"/>
                  <a:pt x="16408" y="20243"/>
                </a:cubicBezTo>
                <a:cubicBezTo>
                  <a:pt x="15043" y="21474"/>
                  <a:pt x="12473" y="21983"/>
                  <a:pt x="11724" y="23722"/>
                </a:cubicBezTo>
                <a:cubicBezTo>
                  <a:pt x="11724" y="22571"/>
                  <a:pt x="11644" y="21447"/>
                  <a:pt x="11510" y="20323"/>
                </a:cubicBezTo>
                <a:cubicBezTo>
                  <a:pt x="11510" y="20189"/>
                  <a:pt x="11483" y="20082"/>
                  <a:pt x="11483" y="19948"/>
                </a:cubicBezTo>
                <a:cubicBezTo>
                  <a:pt x="12072" y="19172"/>
                  <a:pt x="13250" y="18824"/>
                  <a:pt x="14106" y="18450"/>
                </a:cubicBezTo>
                <a:cubicBezTo>
                  <a:pt x="15070" y="18021"/>
                  <a:pt x="16060" y="17593"/>
                  <a:pt x="16809" y="16844"/>
                </a:cubicBezTo>
                <a:cubicBezTo>
                  <a:pt x="18522" y="15157"/>
                  <a:pt x="18790" y="12160"/>
                  <a:pt x="19192" y="9938"/>
                </a:cubicBezTo>
                <a:cubicBezTo>
                  <a:pt x="19210" y="9848"/>
                  <a:pt x="19130" y="9770"/>
                  <a:pt x="19060" y="9770"/>
                </a:cubicBezTo>
                <a:cubicBezTo>
                  <a:pt x="19026" y="9770"/>
                  <a:pt x="18995" y="9788"/>
                  <a:pt x="18978" y="9831"/>
                </a:cubicBezTo>
                <a:cubicBezTo>
                  <a:pt x="18014" y="11758"/>
                  <a:pt x="15846" y="13070"/>
                  <a:pt x="14294" y="14488"/>
                </a:cubicBezTo>
                <a:cubicBezTo>
                  <a:pt x="12982" y="15693"/>
                  <a:pt x="11751" y="17138"/>
                  <a:pt x="11349" y="18851"/>
                </a:cubicBezTo>
                <a:cubicBezTo>
                  <a:pt x="11162" y="17593"/>
                  <a:pt x="10975" y="16335"/>
                  <a:pt x="10760" y="15104"/>
                </a:cubicBezTo>
                <a:cubicBezTo>
                  <a:pt x="11028" y="12534"/>
                  <a:pt x="11911" y="10233"/>
                  <a:pt x="12821" y="7877"/>
                </a:cubicBezTo>
                <a:cubicBezTo>
                  <a:pt x="13758" y="5334"/>
                  <a:pt x="14267" y="2818"/>
                  <a:pt x="14160" y="115"/>
                </a:cubicBezTo>
                <a:cubicBezTo>
                  <a:pt x="14160" y="42"/>
                  <a:pt x="14103" y="0"/>
                  <a:pt x="140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9"/>
          <p:cNvSpPr txBox="1">
            <a:spLocks noGrp="1"/>
          </p:cNvSpPr>
          <p:nvPr>
            <p:ph type="title"/>
          </p:nvPr>
        </p:nvSpPr>
        <p:spPr>
          <a:xfrm>
            <a:off x="1569450" y="1152050"/>
            <a:ext cx="6005100" cy="15168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3600">
                <a:solidFill>
                  <a:schemeClr val="accent2"/>
                </a:solidFill>
              </a:defRPr>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160" name="Google Shape;160;p9"/>
          <p:cNvSpPr txBox="1">
            <a:spLocks noGrp="1"/>
          </p:cNvSpPr>
          <p:nvPr>
            <p:ph type="subTitle" idx="1"/>
          </p:nvPr>
        </p:nvSpPr>
        <p:spPr>
          <a:xfrm>
            <a:off x="1904250" y="2756350"/>
            <a:ext cx="53355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a:solidFill>
                  <a:schemeClr val="accent2"/>
                </a:solidFill>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61"/>
        <p:cNvGrpSpPr/>
        <p:nvPr/>
      </p:nvGrpSpPr>
      <p:grpSpPr>
        <a:xfrm>
          <a:off x="0" y="0"/>
          <a:ext cx="0" cy="0"/>
          <a:chOff x="0" y="0"/>
          <a:chExt cx="0" cy="0"/>
        </a:xfrm>
      </p:grpSpPr>
      <p:sp>
        <p:nvSpPr>
          <p:cNvPr id="162" name="Google Shape;162;p10"/>
          <p:cNvSpPr/>
          <p:nvPr/>
        </p:nvSpPr>
        <p:spPr>
          <a:xfrm>
            <a:off x="0" y="0"/>
            <a:ext cx="9144000" cy="5143500"/>
          </a:xfrm>
          <a:prstGeom prst="rect">
            <a:avLst/>
          </a:prstGeom>
          <a:solidFill>
            <a:srgbClr val="A0A299">
              <a:alpha val="55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10"/>
          <p:cNvSpPr txBox="1">
            <a:spLocks noGrp="1"/>
          </p:cNvSpPr>
          <p:nvPr>
            <p:ph type="title"/>
          </p:nvPr>
        </p:nvSpPr>
        <p:spPr>
          <a:xfrm>
            <a:off x="4184875" y="1473300"/>
            <a:ext cx="4245900" cy="2196900"/>
          </a:xfrm>
          <a:prstGeom prst="rect">
            <a:avLst/>
          </a:prstGeom>
        </p:spPr>
        <p:txBody>
          <a:bodyPr spcFirstLastPara="1" wrap="square" lIns="91425" tIns="91425" rIns="91425" bIns="91425" anchor="t" anchorCtr="0">
            <a:noAutofit/>
          </a:bodyPr>
          <a:lstStyle>
            <a:lvl1pPr lvl="0" algn="r">
              <a:spcBef>
                <a:spcPts val="0"/>
              </a:spcBef>
              <a:spcAft>
                <a:spcPts val="0"/>
              </a:spcAft>
              <a:buSzPts val="3000"/>
              <a:buNone/>
              <a:defRPr sz="4000">
                <a:solidFill>
                  <a:schemeClr val="dk1"/>
                </a:solidFill>
              </a:defRPr>
            </a:lvl1pPr>
            <a:lvl2pPr lvl="1">
              <a:spcBef>
                <a:spcPts val="0"/>
              </a:spcBef>
              <a:spcAft>
                <a:spcPts val="0"/>
              </a:spcAft>
              <a:buSzPts val="3000"/>
              <a:buNone/>
              <a:defRPr>
                <a:latin typeface="Manjari"/>
                <a:ea typeface="Manjari"/>
                <a:cs typeface="Manjari"/>
                <a:sym typeface="Manjari"/>
              </a:defRPr>
            </a:lvl2pPr>
            <a:lvl3pPr lvl="2">
              <a:spcBef>
                <a:spcPts val="0"/>
              </a:spcBef>
              <a:spcAft>
                <a:spcPts val="0"/>
              </a:spcAft>
              <a:buSzPts val="3000"/>
              <a:buNone/>
              <a:defRPr>
                <a:latin typeface="Manjari"/>
                <a:ea typeface="Manjari"/>
                <a:cs typeface="Manjari"/>
                <a:sym typeface="Manjari"/>
              </a:defRPr>
            </a:lvl3pPr>
            <a:lvl4pPr lvl="3">
              <a:spcBef>
                <a:spcPts val="0"/>
              </a:spcBef>
              <a:spcAft>
                <a:spcPts val="0"/>
              </a:spcAft>
              <a:buSzPts val="3000"/>
              <a:buNone/>
              <a:defRPr>
                <a:latin typeface="Manjari"/>
                <a:ea typeface="Manjari"/>
                <a:cs typeface="Manjari"/>
                <a:sym typeface="Manjari"/>
              </a:defRPr>
            </a:lvl4pPr>
            <a:lvl5pPr lvl="4">
              <a:spcBef>
                <a:spcPts val="0"/>
              </a:spcBef>
              <a:spcAft>
                <a:spcPts val="0"/>
              </a:spcAft>
              <a:buSzPts val="3000"/>
              <a:buNone/>
              <a:defRPr>
                <a:latin typeface="Manjari"/>
                <a:ea typeface="Manjari"/>
                <a:cs typeface="Manjari"/>
                <a:sym typeface="Manjari"/>
              </a:defRPr>
            </a:lvl5pPr>
            <a:lvl6pPr lvl="5">
              <a:spcBef>
                <a:spcPts val="0"/>
              </a:spcBef>
              <a:spcAft>
                <a:spcPts val="0"/>
              </a:spcAft>
              <a:buSzPts val="3000"/>
              <a:buNone/>
              <a:defRPr>
                <a:latin typeface="Manjari"/>
                <a:ea typeface="Manjari"/>
                <a:cs typeface="Manjari"/>
                <a:sym typeface="Manjari"/>
              </a:defRPr>
            </a:lvl6pPr>
            <a:lvl7pPr lvl="6">
              <a:spcBef>
                <a:spcPts val="0"/>
              </a:spcBef>
              <a:spcAft>
                <a:spcPts val="0"/>
              </a:spcAft>
              <a:buSzPts val="3000"/>
              <a:buNone/>
              <a:defRPr>
                <a:latin typeface="Manjari"/>
                <a:ea typeface="Manjari"/>
                <a:cs typeface="Manjari"/>
                <a:sym typeface="Manjari"/>
              </a:defRPr>
            </a:lvl7pPr>
            <a:lvl8pPr lvl="7">
              <a:spcBef>
                <a:spcPts val="0"/>
              </a:spcBef>
              <a:spcAft>
                <a:spcPts val="0"/>
              </a:spcAft>
              <a:buSzPts val="3000"/>
              <a:buNone/>
              <a:defRPr>
                <a:latin typeface="Manjari"/>
                <a:ea typeface="Manjari"/>
                <a:cs typeface="Manjari"/>
                <a:sym typeface="Manjari"/>
              </a:defRPr>
            </a:lvl8pPr>
            <a:lvl9pPr lvl="8">
              <a:spcBef>
                <a:spcPts val="0"/>
              </a:spcBef>
              <a:spcAft>
                <a:spcPts val="0"/>
              </a:spcAft>
              <a:buSzPts val="3000"/>
              <a:buNone/>
              <a:defRPr>
                <a:latin typeface="Manjari"/>
                <a:ea typeface="Manjari"/>
                <a:cs typeface="Manjari"/>
                <a:sym typeface="Manjari"/>
              </a:defRPr>
            </a:lvl9pPr>
          </a:lstStyle>
          <a:p>
            <a:endParaRPr/>
          </a:p>
        </p:txBody>
      </p:sp>
      <p:sp>
        <p:nvSpPr>
          <p:cNvPr id="164" name="Google Shape;164;p10"/>
          <p:cNvSpPr/>
          <p:nvPr/>
        </p:nvSpPr>
        <p:spPr>
          <a:xfrm rot="7018826" flipH="1">
            <a:off x="2857318" y="-764238"/>
            <a:ext cx="4267951" cy="2625760"/>
          </a:xfrm>
          <a:custGeom>
            <a:avLst/>
            <a:gdLst/>
            <a:ahLst/>
            <a:cxnLst/>
            <a:rect l="l" t="t" r="r" b="b"/>
            <a:pathLst>
              <a:path w="59643" h="36694" extrusionOk="0">
                <a:moveTo>
                  <a:pt x="6271" y="15779"/>
                </a:moveTo>
                <a:cubicBezTo>
                  <a:pt x="9374" y="14178"/>
                  <a:pt x="17513" y="18347"/>
                  <a:pt x="23150" y="11676"/>
                </a:cubicBezTo>
                <a:cubicBezTo>
                  <a:pt x="28787" y="5004"/>
                  <a:pt x="30455" y="1"/>
                  <a:pt x="37327" y="2302"/>
                </a:cubicBezTo>
                <a:cubicBezTo>
                  <a:pt x="44198" y="4571"/>
                  <a:pt x="43064" y="13410"/>
                  <a:pt x="47601" y="15779"/>
                </a:cubicBezTo>
                <a:cubicBezTo>
                  <a:pt x="52104" y="18147"/>
                  <a:pt x="59643" y="31690"/>
                  <a:pt x="43364" y="34192"/>
                </a:cubicBezTo>
                <a:cubicBezTo>
                  <a:pt x="27120" y="36694"/>
                  <a:pt x="10441" y="33158"/>
                  <a:pt x="5204" y="27520"/>
                </a:cubicBezTo>
                <a:cubicBezTo>
                  <a:pt x="0" y="21883"/>
                  <a:pt x="3136" y="17380"/>
                  <a:pt x="6271" y="1577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0"/>
          <p:cNvSpPr/>
          <p:nvPr/>
        </p:nvSpPr>
        <p:spPr>
          <a:xfrm rot="-8259636" flipH="1">
            <a:off x="4411264" y="3000624"/>
            <a:ext cx="3210911" cy="3197598"/>
          </a:xfrm>
          <a:custGeom>
            <a:avLst/>
            <a:gdLst/>
            <a:ahLst/>
            <a:cxnLst/>
            <a:rect l="l" t="t" r="r" b="b"/>
            <a:pathLst>
              <a:path w="48235" h="48035" extrusionOk="0">
                <a:moveTo>
                  <a:pt x="3770" y="17379"/>
                </a:moveTo>
                <a:cubicBezTo>
                  <a:pt x="7573" y="20948"/>
                  <a:pt x="10108" y="20948"/>
                  <a:pt x="20515" y="21349"/>
                </a:cubicBezTo>
                <a:cubicBezTo>
                  <a:pt x="30956" y="21782"/>
                  <a:pt x="19314" y="35525"/>
                  <a:pt x="27520" y="41797"/>
                </a:cubicBezTo>
                <a:cubicBezTo>
                  <a:pt x="35726" y="48034"/>
                  <a:pt x="48235" y="37827"/>
                  <a:pt x="48235" y="26986"/>
                </a:cubicBezTo>
                <a:cubicBezTo>
                  <a:pt x="48235" y="16145"/>
                  <a:pt x="35026" y="0"/>
                  <a:pt x="18080" y="867"/>
                </a:cubicBezTo>
                <a:cubicBezTo>
                  <a:pt x="1135" y="1768"/>
                  <a:pt x="1" y="13843"/>
                  <a:pt x="3770" y="1737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0"/>
          <p:cNvSpPr/>
          <p:nvPr/>
        </p:nvSpPr>
        <p:spPr>
          <a:xfrm>
            <a:off x="2285225" y="3225607"/>
            <a:ext cx="1419128" cy="1251787"/>
          </a:xfrm>
          <a:custGeom>
            <a:avLst/>
            <a:gdLst/>
            <a:ahLst/>
            <a:cxnLst/>
            <a:rect l="l" t="t" r="r" b="b"/>
            <a:pathLst>
              <a:path w="13679" h="12066" extrusionOk="0">
                <a:moveTo>
                  <a:pt x="7541" y="1"/>
                </a:moveTo>
                <a:cubicBezTo>
                  <a:pt x="7109" y="1"/>
                  <a:pt x="6648" y="24"/>
                  <a:pt x="6157" y="68"/>
                </a:cubicBezTo>
                <a:cubicBezTo>
                  <a:pt x="1981" y="443"/>
                  <a:pt x="28" y="3173"/>
                  <a:pt x="1" y="6385"/>
                </a:cubicBezTo>
                <a:cubicBezTo>
                  <a:pt x="598" y="10109"/>
                  <a:pt x="2003" y="12066"/>
                  <a:pt x="5300" y="12066"/>
                </a:cubicBezTo>
                <a:cubicBezTo>
                  <a:pt x="5700" y="12066"/>
                  <a:pt x="6128" y="12037"/>
                  <a:pt x="6585" y="11979"/>
                </a:cubicBezTo>
                <a:cubicBezTo>
                  <a:pt x="10680" y="11470"/>
                  <a:pt x="13678" y="9516"/>
                  <a:pt x="12822" y="4297"/>
                </a:cubicBezTo>
                <a:cubicBezTo>
                  <a:pt x="12326" y="1256"/>
                  <a:pt x="10731" y="1"/>
                  <a:pt x="75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67"/>
        <p:cNvGrpSpPr/>
        <p:nvPr/>
      </p:nvGrpSpPr>
      <p:grpSpPr>
        <a:xfrm>
          <a:off x="0" y="0"/>
          <a:ext cx="0" cy="0"/>
          <a:chOff x="0" y="0"/>
          <a:chExt cx="0" cy="0"/>
        </a:xfrm>
      </p:grpSpPr>
      <p:sp>
        <p:nvSpPr>
          <p:cNvPr id="168" name="Google Shape;168;p11"/>
          <p:cNvSpPr/>
          <p:nvPr/>
        </p:nvSpPr>
        <p:spPr>
          <a:xfrm rot="-3415034" flipH="1">
            <a:off x="5360216" y="729047"/>
            <a:ext cx="4814608" cy="4095305"/>
          </a:xfrm>
          <a:custGeom>
            <a:avLst/>
            <a:gdLst/>
            <a:ahLst/>
            <a:cxnLst/>
            <a:rect l="l" t="t" r="r" b="b"/>
            <a:pathLst>
              <a:path w="61178" h="52038" extrusionOk="0">
                <a:moveTo>
                  <a:pt x="4170" y="12043"/>
                </a:moveTo>
                <a:cubicBezTo>
                  <a:pt x="7339" y="7239"/>
                  <a:pt x="14177" y="1"/>
                  <a:pt x="24184" y="5571"/>
                </a:cubicBezTo>
                <a:cubicBezTo>
                  <a:pt x="34191" y="11142"/>
                  <a:pt x="29988" y="17146"/>
                  <a:pt x="34024" y="21249"/>
                </a:cubicBezTo>
                <a:cubicBezTo>
                  <a:pt x="38061" y="25319"/>
                  <a:pt x="43198" y="25586"/>
                  <a:pt x="51103" y="27253"/>
                </a:cubicBezTo>
                <a:cubicBezTo>
                  <a:pt x="58976" y="28921"/>
                  <a:pt x="61177" y="36093"/>
                  <a:pt x="54472" y="41664"/>
                </a:cubicBezTo>
                <a:cubicBezTo>
                  <a:pt x="47801" y="47268"/>
                  <a:pt x="33758" y="52038"/>
                  <a:pt x="26819" y="46467"/>
                </a:cubicBezTo>
                <a:cubicBezTo>
                  <a:pt x="19848" y="40930"/>
                  <a:pt x="11108" y="34826"/>
                  <a:pt x="5537" y="31590"/>
                </a:cubicBezTo>
                <a:cubicBezTo>
                  <a:pt x="0" y="28388"/>
                  <a:pt x="967" y="16879"/>
                  <a:pt x="4170" y="1204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11"/>
          <p:cNvSpPr/>
          <p:nvPr/>
        </p:nvSpPr>
        <p:spPr>
          <a:xfrm rot="5400000">
            <a:off x="-1253772" y="2378259"/>
            <a:ext cx="4906632" cy="3196913"/>
          </a:xfrm>
          <a:custGeom>
            <a:avLst/>
            <a:gdLst/>
            <a:ahLst/>
            <a:cxnLst/>
            <a:rect l="l" t="t" r="r" b="b"/>
            <a:pathLst>
              <a:path w="142469" h="136664" extrusionOk="0">
                <a:moveTo>
                  <a:pt x="97052" y="0"/>
                </a:moveTo>
                <a:cubicBezTo>
                  <a:pt x="94985" y="0"/>
                  <a:pt x="92658" y="685"/>
                  <a:pt x="89955" y="2065"/>
                </a:cubicBezTo>
                <a:cubicBezTo>
                  <a:pt x="76197" y="9104"/>
                  <a:pt x="81149" y="14564"/>
                  <a:pt x="82755" y="40634"/>
                </a:cubicBezTo>
                <a:cubicBezTo>
                  <a:pt x="85458" y="83646"/>
                  <a:pt x="12896" y="58112"/>
                  <a:pt x="4519" y="103881"/>
                </a:cubicBezTo>
                <a:cubicBezTo>
                  <a:pt x="0" y="128495"/>
                  <a:pt x="10558" y="136664"/>
                  <a:pt x="39417" y="136664"/>
                </a:cubicBezTo>
                <a:cubicBezTo>
                  <a:pt x="47997" y="136664"/>
                  <a:pt x="58195" y="135942"/>
                  <a:pt x="70095" y="134715"/>
                </a:cubicBezTo>
                <a:cubicBezTo>
                  <a:pt x="122047" y="129389"/>
                  <a:pt x="142469" y="101392"/>
                  <a:pt x="125767" y="56907"/>
                </a:cubicBezTo>
                <a:cubicBezTo>
                  <a:pt x="111706" y="19432"/>
                  <a:pt x="108060" y="0"/>
                  <a:pt x="970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0" name="Google Shape;170;p11"/>
          <p:cNvGrpSpPr/>
          <p:nvPr/>
        </p:nvGrpSpPr>
        <p:grpSpPr>
          <a:xfrm rot="10800000" flipH="1">
            <a:off x="-135159" y="-547193"/>
            <a:ext cx="1696762" cy="1688828"/>
            <a:chOff x="2414491" y="671177"/>
            <a:chExt cx="1830972" cy="1822411"/>
          </a:xfrm>
        </p:grpSpPr>
        <p:sp>
          <p:nvSpPr>
            <p:cNvPr id="171" name="Google Shape;171;p11"/>
            <p:cNvSpPr/>
            <p:nvPr/>
          </p:nvSpPr>
          <p:spPr>
            <a:xfrm>
              <a:off x="2414491" y="671177"/>
              <a:ext cx="1830972" cy="1822391"/>
            </a:xfrm>
            <a:custGeom>
              <a:avLst/>
              <a:gdLst/>
              <a:ahLst/>
              <a:cxnLst/>
              <a:rect l="l" t="t" r="r" b="b"/>
              <a:pathLst>
                <a:path w="45663" h="45449" extrusionOk="0">
                  <a:moveTo>
                    <a:pt x="10947" y="4979"/>
                  </a:moveTo>
                  <a:lnTo>
                    <a:pt x="15605" y="7656"/>
                  </a:lnTo>
                  <a:lnTo>
                    <a:pt x="15605" y="13062"/>
                  </a:lnTo>
                  <a:lnTo>
                    <a:pt x="10947" y="15766"/>
                  </a:lnTo>
                  <a:lnTo>
                    <a:pt x="6263" y="13062"/>
                  </a:lnTo>
                  <a:lnTo>
                    <a:pt x="6263" y="7656"/>
                  </a:lnTo>
                  <a:lnTo>
                    <a:pt x="10947" y="4979"/>
                  </a:lnTo>
                  <a:close/>
                  <a:moveTo>
                    <a:pt x="20449" y="4979"/>
                  </a:moveTo>
                  <a:lnTo>
                    <a:pt x="25133" y="7656"/>
                  </a:lnTo>
                  <a:lnTo>
                    <a:pt x="25133" y="13062"/>
                  </a:lnTo>
                  <a:lnTo>
                    <a:pt x="20449" y="15766"/>
                  </a:lnTo>
                  <a:lnTo>
                    <a:pt x="15792" y="13062"/>
                  </a:lnTo>
                  <a:lnTo>
                    <a:pt x="15792" y="7656"/>
                  </a:lnTo>
                  <a:lnTo>
                    <a:pt x="20449" y="4979"/>
                  </a:lnTo>
                  <a:close/>
                  <a:moveTo>
                    <a:pt x="29978" y="4979"/>
                  </a:moveTo>
                  <a:lnTo>
                    <a:pt x="34635" y="7656"/>
                  </a:lnTo>
                  <a:lnTo>
                    <a:pt x="34635" y="13062"/>
                  </a:lnTo>
                  <a:lnTo>
                    <a:pt x="29978" y="15766"/>
                  </a:lnTo>
                  <a:lnTo>
                    <a:pt x="25294" y="13062"/>
                  </a:lnTo>
                  <a:lnTo>
                    <a:pt x="25294" y="7656"/>
                  </a:lnTo>
                  <a:lnTo>
                    <a:pt x="29978" y="4979"/>
                  </a:lnTo>
                  <a:close/>
                  <a:moveTo>
                    <a:pt x="6183" y="13196"/>
                  </a:moveTo>
                  <a:lnTo>
                    <a:pt x="10867" y="15899"/>
                  </a:lnTo>
                  <a:lnTo>
                    <a:pt x="10867" y="21306"/>
                  </a:lnTo>
                  <a:lnTo>
                    <a:pt x="6183" y="23983"/>
                  </a:lnTo>
                  <a:lnTo>
                    <a:pt x="1526" y="21306"/>
                  </a:lnTo>
                  <a:lnTo>
                    <a:pt x="1526" y="15899"/>
                  </a:lnTo>
                  <a:lnTo>
                    <a:pt x="6183" y="13196"/>
                  </a:lnTo>
                  <a:close/>
                  <a:moveTo>
                    <a:pt x="15712" y="13196"/>
                  </a:moveTo>
                  <a:lnTo>
                    <a:pt x="20369" y="15899"/>
                  </a:lnTo>
                  <a:lnTo>
                    <a:pt x="20369" y="21306"/>
                  </a:lnTo>
                  <a:lnTo>
                    <a:pt x="15712" y="23983"/>
                  </a:lnTo>
                  <a:lnTo>
                    <a:pt x="11028" y="21306"/>
                  </a:lnTo>
                  <a:lnTo>
                    <a:pt x="11028" y="15899"/>
                  </a:lnTo>
                  <a:lnTo>
                    <a:pt x="15712" y="13196"/>
                  </a:lnTo>
                  <a:close/>
                  <a:moveTo>
                    <a:pt x="25213" y="13196"/>
                  </a:moveTo>
                  <a:lnTo>
                    <a:pt x="29871" y="15899"/>
                  </a:lnTo>
                  <a:lnTo>
                    <a:pt x="29871" y="21306"/>
                  </a:lnTo>
                  <a:lnTo>
                    <a:pt x="25213" y="23983"/>
                  </a:lnTo>
                  <a:lnTo>
                    <a:pt x="20529" y="21306"/>
                  </a:lnTo>
                  <a:lnTo>
                    <a:pt x="20529" y="15899"/>
                  </a:lnTo>
                  <a:lnTo>
                    <a:pt x="25213" y="13196"/>
                  </a:lnTo>
                  <a:close/>
                  <a:moveTo>
                    <a:pt x="34715" y="13196"/>
                  </a:moveTo>
                  <a:lnTo>
                    <a:pt x="39399" y="15899"/>
                  </a:lnTo>
                  <a:lnTo>
                    <a:pt x="39399" y="21306"/>
                  </a:lnTo>
                  <a:lnTo>
                    <a:pt x="34715" y="23983"/>
                  </a:lnTo>
                  <a:lnTo>
                    <a:pt x="30058" y="21306"/>
                  </a:lnTo>
                  <a:lnTo>
                    <a:pt x="30058" y="15899"/>
                  </a:lnTo>
                  <a:lnTo>
                    <a:pt x="34715" y="13196"/>
                  </a:lnTo>
                  <a:close/>
                  <a:moveTo>
                    <a:pt x="10947" y="21440"/>
                  </a:moveTo>
                  <a:lnTo>
                    <a:pt x="15605" y="24143"/>
                  </a:lnTo>
                  <a:lnTo>
                    <a:pt x="15605" y="29523"/>
                  </a:lnTo>
                  <a:lnTo>
                    <a:pt x="10947" y="32226"/>
                  </a:lnTo>
                  <a:lnTo>
                    <a:pt x="6263" y="29523"/>
                  </a:lnTo>
                  <a:lnTo>
                    <a:pt x="6263" y="24143"/>
                  </a:lnTo>
                  <a:lnTo>
                    <a:pt x="10947" y="21440"/>
                  </a:lnTo>
                  <a:close/>
                  <a:moveTo>
                    <a:pt x="20449" y="21440"/>
                  </a:moveTo>
                  <a:lnTo>
                    <a:pt x="25133" y="24143"/>
                  </a:lnTo>
                  <a:lnTo>
                    <a:pt x="25133" y="29523"/>
                  </a:lnTo>
                  <a:lnTo>
                    <a:pt x="20449" y="32226"/>
                  </a:lnTo>
                  <a:lnTo>
                    <a:pt x="15792" y="29523"/>
                  </a:lnTo>
                  <a:lnTo>
                    <a:pt x="15792" y="24143"/>
                  </a:lnTo>
                  <a:lnTo>
                    <a:pt x="20449" y="21440"/>
                  </a:lnTo>
                  <a:close/>
                  <a:moveTo>
                    <a:pt x="29978" y="21440"/>
                  </a:moveTo>
                  <a:lnTo>
                    <a:pt x="34635" y="24143"/>
                  </a:lnTo>
                  <a:lnTo>
                    <a:pt x="34635" y="29523"/>
                  </a:lnTo>
                  <a:lnTo>
                    <a:pt x="29978" y="32226"/>
                  </a:lnTo>
                  <a:lnTo>
                    <a:pt x="25294" y="29523"/>
                  </a:lnTo>
                  <a:lnTo>
                    <a:pt x="25294" y="24143"/>
                  </a:lnTo>
                  <a:lnTo>
                    <a:pt x="29978" y="21440"/>
                  </a:lnTo>
                  <a:close/>
                  <a:moveTo>
                    <a:pt x="39480" y="21440"/>
                  </a:moveTo>
                  <a:lnTo>
                    <a:pt x="44137" y="24143"/>
                  </a:lnTo>
                  <a:lnTo>
                    <a:pt x="44137" y="29523"/>
                  </a:lnTo>
                  <a:lnTo>
                    <a:pt x="39480" y="32226"/>
                  </a:lnTo>
                  <a:lnTo>
                    <a:pt x="34796" y="29523"/>
                  </a:lnTo>
                  <a:lnTo>
                    <a:pt x="34796" y="24143"/>
                  </a:lnTo>
                  <a:lnTo>
                    <a:pt x="39480" y="21440"/>
                  </a:lnTo>
                  <a:close/>
                  <a:moveTo>
                    <a:pt x="15712" y="29684"/>
                  </a:moveTo>
                  <a:lnTo>
                    <a:pt x="20369" y="32387"/>
                  </a:lnTo>
                  <a:lnTo>
                    <a:pt x="20369" y="37767"/>
                  </a:lnTo>
                  <a:lnTo>
                    <a:pt x="15712" y="40470"/>
                  </a:lnTo>
                  <a:lnTo>
                    <a:pt x="11028" y="37767"/>
                  </a:lnTo>
                  <a:lnTo>
                    <a:pt x="11028" y="32387"/>
                  </a:lnTo>
                  <a:lnTo>
                    <a:pt x="15712" y="29684"/>
                  </a:lnTo>
                  <a:close/>
                  <a:moveTo>
                    <a:pt x="25213" y="29684"/>
                  </a:moveTo>
                  <a:lnTo>
                    <a:pt x="29871" y="32387"/>
                  </a:lnTo>
                  <a:lnTo>
                    <a:pt x="29871" y="37767"/>
                  </a:lnTo>
                  <a:lnTo>
                    <a:pt x="25213" y="40470"/>
                  </a:lnTo>
                  <a:lnTo>
                    <a:pt x="20529" y="37767"/>
                  </a:lnTo>
                  <a:lnTo>
                    <a:pt x="20529" y="32387"/>
                  </a:lnTo>
                  <a:lnTo>
                    <a:pt x="25213" y="29684"/>
                  </a:lnTo>
                  <a:close/>
                  <a:moveTo>
                    <a:pt x="34715" y="29684"/>
                  </a:moveTo>
                  <a:lnTo>
                    <a:pt x="39399" y="32387"/>
                  </a:lnTo>
                  <a:lnTo>
                    <a:pt x="39399" y="37767"/>
                  </a:lnTo>
                  <a:lnTo>
                    <a:pt x="34715" y="40470"/>
                  </a:lnTo>
                  <a:lnTo>
                    <a:pt x="30058" y="37767"/>
                  </a:lnTo>
                  <a:lnTo>
                    <a:pt x="30058" y="32387"/>
                  </a:lnTo>
                  <a:lnTo>
                    <a:pt x="34715" y="29684"/>
                  </a:lnTo>
                  <a:close/>
                  <a:moveTo>
                    <a:pt x="20369" y="1"/>
                  </a:moveTo>
                  <a:lnTo>
                    <a:pt x="20369" y="4818"/>
                  </a:lnTo>
                  <a:lnTo>
                    <a:pt x="15712" y="7522"/>
                  </a:lnTo>
                  <a:lnTo>
                    <a:pt x="11028" y="4818"/>
                  </a:lnTo>
                  <a:lnTo>
                    <a:pt x="11028" y="3159"/>
                  </a:lnTo>
                  <a:cubicBezTo>
                    <a:pt x="10974" y="3186"/>
                    <a:pt x="10921" y="3239"/>
                    <a:pt x="10867" y="3266"/>
                  </a:cubicBezTo>
                  <a:lnTo>
                    <a:pt x="10867" y="4818"/>
                  </a:lnTo>
                  <a:lnTo>
                    <a:pt x="6183" y="7522"/>
                  </a:lnTo>
                  <a:lnTo>
                    <a:pt x="5915" y="7361"/>
                  </a:lnTo>
                  <a:cubicBezTo>
                    <a:pt x="5889" y="7415"/>
                    <a:pt x="5835" y="7442"/>
                    <a:pt x="5808" y="7495"/>
                  </a:cubicBezTo>
                  <a:lnTo>
                    <a:pt x="6103" y="7656"/>
                  </a:lnTo>
                  <a:lnTo>
                    <a:pt x="6103" y="13062"/>
                  </a:lnTo>
                  <a:lnTo>
                    <a:pt x="1419" y="15766"/>
                  </a:lnTo>
                  <a:lnTo>
                    <a:pt x="1124" y="15578"/>
                  </a:lnTo>
                  <a:cubicBezTo>
                    <a:pt x="1124" y="15632"/>
                    <a:pt x="1098" y="15685"/>
                    <a:pt x="1071" y="15739"/>
                  </a:cubicBezTo>
                  <a:lnTo>
                    <a:pt x="1338" y="15899"/>
                  </a:lnTo>
                  <a:lnTo>
                    <a:pt x="1338" y="21306"/>
                  </a:lnTo>
                  <a:lnTo>
                    <a:pt x="0" y="22082"/>
                  </a:lnTo>
                  <a:cubicBezTo>
                    <a:pt x="0" y="22136"/>
                    <a:pt x="0" y="22216"/>
                    <a:pt x="0" y="22270"/>
                  </a:cubicBezTo>
                  <a:lnTo>
                    <a:pt x="1419" y="21440"/>
                  </a:lnTo>
                  <a:lnTo>
                    <a:pt x="6103" y="24143"/>
                  </a:lnTo>
                  <a:lnTo>
                    <a:pt x="6103" y="29523"/>
                  </a:lnTo>
                  <a:lnTo>
                    <a:pt x="1927" y="31932"/>
                  </a:lnTo>
                  <a:cubicBezTo>
                    <a:pt x="1954" y="31986"/>
                    <a:pt x="1981" y="32039"/>
                    <a:pt x="2008" y="32093"/>
                  </a:cubicBezTo>
                  <a:lnTo>
                    <a:pt x="6183" y="29684"/>
                  </a:lnTo>
                  <a:lnTo>
                    <a:pt x="10867" y="32387"/>
                  </a:lnTo>
                  <a:lnTo>
                    <a:pt x="10867" y="37767"/>
                  </a:lnTo>
                  <a:lnTo>
                    <a:pt x="7548" y="39694"/>
                  </a:lnTo>
                  <a:cubicBezTo>
                    <a:pt x="7575" y="39721"/>
                    <a:pt x="7628" y="39774"/>
                    <a:pt x="7682" y="39801"/>
                  </a:cubicBezTo>
                  <a:lnTo>
                    <a:pt x="10947" y="37928"/>
                  </a:lnTo>
                  <a:lnTo>
                    <a:pt x="15605" y="40631"/>
                  </a:lnTo>
                  <a:lnTo>
                    <a:pt x="15605" y="44405"/>
                  </a:lnTo>
                  <a:cubicBezTo>
                    <a:pt x="15658" y="44405"/>
                    <a:pt x="15738" y="44432"/>
                    <a:pt x="15792" y="44458"/>
                  </a:cubicBezTo>
                  <a:lnTo>
                    <a:pt x="15792" y="40631"/>
                  </a:lnTo>
                  <a:lnTo>
                    <a:pt x="20449" y="37928"/>
                  </a:lnTo>
                  <a:lnTo>
                    <a:pt x="25133" y="40631"/>
                  </a:lnTo>
                  <a:lnTo>
                    <a:pt x="25133" y="45449"/>
                  </a:lnTo>
                  <a:cubicBezTo>
                    <a:pt x="25187" y="45449"/>
                    <a:pt x="25240" y="45449"/>
                    <a:pt x="25294" y="45422"/>
                  </a:cubicBezTo>
                  <a:lnTo>
                    <a:pt x="25294" y="40631"/>
                  </a:lnTo>
                  <a:lnTo>
                    <a:pt x="29978" y="37928"/>
                  </a:lnTo>
                  <a:lnTo>
                    <a:pt x="34635" y="40631"/>
                  </a:lnTo>
                  <a:lnTo>
                    <a:pt x="34635" y="42290"/>
                  </a:lnTo>
                  <a:cubicBezTo>
                    <a:pt x="34688" y="42237"/>
                    <a:pt x="34742" y="42210"/>
                    <a:pt x="34796" y="42183"/>
                  </a:cubicBezTo>
                  <a:lnTo>
                    <a:pt x="34796" y="40631"/>
                  </a:lnTo>
                  <a:lnTo>
                    <a:pt x="39480" y="37928"/>
                  </a:lnTo>
                  <a:lnTo>
                    <a:pt x="39747" y="38088"/>
                  </a:lnTo>
                  <a:cubicBezTo>
                    <a:pt x="39774" y="38035"/>
                    <a:pt x="39827" y="37981"/>
                    <a:pt x="39854" y="37954"/>
                  </a:cubicBezTo>
                  <a:lnTo>
                    <a:pt x="39560" y="37767"/>
                  </a:lnTo>
                  <a:lnTo>
                    <a:pt x="39560" y="32387"/>
                  </a:lnTo>
                  <a:lnTo>
                    <a:pt x="44244" y="29684"/>
                  </a:lnTo>
                  <a:lnTo>
                    <a:pt x="44538" y="29871"/>
                  </a:lnTo>
                  <a:cubicBezTo>
                    <a:pt x="44565" y="29791"/>
                    <a:pt x="44565" y="29737"/>
                    <a:pt x="44592" y="29684"/>
                  </a:cubicBezTo>
                  <a:lnTo>
                    <a:pt x="44324" y="29523"/>
                  </a:lnTo>
                  <a:lnTo>
                    <a:pt x="44324" y="24143"/>
                  </a:lnTo>
                  <a:lnTo>
                    <a:pt x="45662" y="23367"/>
                  </a:lnTo>
                  <a:cubicBezTo>
                    <a:pt x="45662" y="23314"/>
                    <a:pt x="45662" y="23233"/>
                    <a:pt x="45662" y="23153"/>
                  </a:cubicBezTo>
                  <a:lnTo>
                    <a:pt x="44244" y="23983"/>
                  </a:lnTo>
                  <a:lnTo>
                    <a:pt x="39560" y="21306"/>
                  </a:lnTo>
                  <a:lnTo>
                    <a:pt x="39560" y="15899"/>
                  </a:lnTo>
                  <a:lnTo>
                    <a:pt x="43735" y="13491"/>
                  </a:lnTo>
                  <a:cubicBezTo>
                    <a:pt x="43709" y="13437"/>
                    <a:pt x="43682" y="13383"/>
                    <a:pt x="43655" y="13330"/>
                  </a:cubicBezTo>
                  <a:lnTo>
                    <a:pt x="39480" y="15766"/>
                  </a:lnTo>
                  <a:lnTo>
                    <a:pt x="34796" y="13062"/>
                  </a:lnTo>
                  <a:lnTo>
                    <a:pt x="34796" y="7656"/>
                  </a:lnTo>
                  <a:lnTo>
                    <a:pt x="38114" y="5755"/>
                  </a:lnTo>
                  <a:cubicBezTo>
                    <a:pt x="38088" y="5702"/>
                    <a:pt x="38034" y="5675"/>
                    <a:pt x="37981" y="5621"/>
                  </a:cubicBezTo>
                  <a:lnTo>
                    <a:pt x="34715" y="7522"/>
                  </a:lnTo>
                  <a:lnTo>
                    <a:pt x="30058" y="4818"/>
                  </a:lnTo>
                  <a:lnTo>
                    <a:pt x="30058" y="1045"/>
                  </a:lnTo>
                  <a:cubicBezTo>
                    <a:pt x="30004" y="1018"/>
                    <a:pt x="29951" y="1018"/>
                    <a:pt x="29871" y="991"/>
                  </a:cubicBezTo>
                  <a:lnTo>
                    <a:pt x="29871" y="4818"/>
                  </a:lnTo>
                  <a:lnTo>
                    <a:pt x="25213" y="7522"/>
                  </a:lnTo>
                  <a:lnTo>
                    <a:pt x="20529" y="4818"/>
                  </a:lnTo>
                  <a:lnTo>
                    <a:pt x="205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1"/>
            <p:cNvSpPr/>
            <p:nvPr/>
          </p:nvSpPr>
          <p:spPr>
            <a:xfrm>
              <a:off x="2796545" y="833253"/>
              <a:ext cx="9704" cy="7538"/>
            </a:xfrm>
            <a:custGeom>
              <a:avLst/>
              <a:gdLst/>
              <a:ahLst/>
              <a:cxnLst/>
              <a:rect l="l" t="t" r="r" b="b"/>
              <a:pathLst>
                <a:path w="242" h="188" extrusionOk="0">
                  <a:moveTo>
                    <a:pt x="161" y="0"/>
                  </a:moveTo>
                  <a:cubicBezTo>
                    <a:pt x="108" y="27"/>
                    <a:pt x="54" y="81"/>
                    <a:pt x="1" y="107"/>
                  </a:cubicBezTo>
                  <a:lnTo>
                    <a:pt x="161" y="188"/>
                  </a:lnTo>
                  <a:lnTo>
                    <a:pt x="242" y="54"/>
                  </a:ln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1"/>
            <p:cNvSpPr/>
            <p:nvPr/>
          </p:nvSpPr>
          <p:spPr>
            <a:xfrm>
              <a:off x="2899597" y="677633"/>
              <a:ext cx="287659" cy="242590"/>
            </a:xfrm>
            <a:custGeom>
              <a:avLst/>
              <a:gdLst/>
              <a:ahLst/>
              <a:cxnLst/>
              <a:rect l="l" t="t" r="r" b="b"/>
              <a:pathLst>
                <a:path w="7174" h="6050" extrusionOk="0">
                  <a:moveTo>
                    <a:pt x="7173" y="0"/>
                  </a:moveTo>
                  <a:lnTo>
                    <a:pt x="7173" y="0"/>
                  </a:lnTo>
                  <a:cubicBezTo>
                    <a:pt x="7013" y="27"/>
                    <a:pt x="6852" y="54"/>
                    <a:pt x="6692" y="81"/>
                  </a:cubicBezTo>
                  <a:lnTo>
                    <a:pt x="3667" y="1794"/>
                  </a:lnTo>
                  <a:lnTo>
                    <a:pt x="3667" y="830"/>
                  </a:lnTo>
                  <a:cubicBezTo>
                    <a:pt x="3614" y="857"/>
                    <a:pt x="3560" y="857"/>
                    <a:pt x="3507" y="884"/>
                  </a:cubicBezTo>
                  <a:lnTo>
                    <a:pt x="3507" y="1794"/>
                  </a:lnTo>
                  <a:lnTo>
                    <a:pt x="2516" y="1231"/>
                  </a:lnTo>
                  <a:cubicBezTo>
                    <a:pt x="2463" y="1258"/>
                    <a:pt x="2382" y="1285"/>
                    <a:pt x="2329" y="1312"/>
                  </a:cubicBezTo>
                  <a:lnTo>
                    <a:pt x="3426" y="1954"/>
                  </a:lnTo>
                  <a:lnTo>
                    <a:pt x="0" y="3935"/>
                  </a:lnTo>
                  <a:lnTo>
                    <a:pt x="81" y="4069"/>
                  </a:lnTo>
                  <a:lnTo>
                    <a:pt x="3507" y="2115"/>
                  </a:lnTo>
                  <a:lnTo>
                    <a:pt x="3507" y="6049"/>
                  </a:lnTo>
                  <a:lnTo>
                    <a:pt x="3667" y="6049"/>
                  </a:lnTo>
                  <a:lnTo>
                    <a:pt x="3667" y="2115"/>
                  </a:lnTo>
                  <a:lnTo>
                    <a:pt x="7093" y="4069"/>
                  </a:lnTo>
                  <a:lnTo>
                    <a:pt x="7173" y="3935"/>
                  </a:lnTo>
                  <a:lnTo>
                    <a:pt x="3774" y="1954"/>
                  </a:lnTo>
                  <a:lnTo>
                    <a:pt x="717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11"/>
            <p:cNvSpPr/>
            <p:nvPr/>
          </p:nvSpPr>
          <p:spPr>
            <a:xfrm>
              <a:off x="3280608" y="671177"/>
              <a:ext cx="288742" cy="249046"/>
            </a:xfrm>
            <a:custGeom>
              <a:avLst/>
              <a:gdLst/>
              <a:ahLst/>
              <a:cxnLst/>
              <a:rect l="l" t="t" r="r" b="b"/>
              <a:pathLst>
                <a:path w="7201" h="6211" extrusionOk="0">
                  <a:moveTo>
                    <a:pt x="107" y="1"/>
                  </a:moveTo>
                  <a:lnTo>
                    <a:pt x="0" y="134"/>
                  </a:lnTo>
                  <a:lnTo>
                    <a:pt x="3426" y="2115"/>
                  </a:lnTo>
                  <a:lnTo>
                    <a:pt x="0" y="4096"/>
                  </a:lnTo>
                  <a:lnTo>
                    <a:pt x="107" y="4230"/>
                  </a:lnTo>
                  <a:lnTo>
                    <a:pt x="3506" y="2276"/>
                  </a:lnTo>
                  <a:lnTo>
                    <a:pt x="3506" y="6210"/>
                  </a:lnTo>
                  <a:lnTo>
                    <a:pt x="3694" y="6210"/>
                  </a:lnTo>
                  <a:lnTo>
                    <a:pt x="3694" y="2276"/>
                  </a:lnTo>
                  <a:lnTo>
                    <a:pt x="7093" y="4230"/>
                  </a:lnTo>
                  <a:lnTo>
                    <a:pt x="7200" y="4096"/>
                  </a:lnTo>
                  <a:lnTo>
                    <a:pt x="3774" y="2115"/>
                  </a:lnTo>
                  <a:lnTo>
                    <a:pt x="6558" y="509"/>
                  </a:lnTo>
                  <a:cubicBezTo>
                    <a:pt x="6477" y="482"/>
                    <a:pt x="6397" y="456"/>
                    <a:pt x="6317" y="456"/>
                  </a:cubicBezTo>
                  <a:lnTo>
                    <a:pt x="3694" y="1955"/>
                  </a:lnTo>
                  <a:lnTo>
                    <a:pt x="3694" y="1"/>
                  </a:lnTo>
                  <a:lnTo>
                    <a:pt x="3506" y="1"/>
                  </a:lnTo>
                  <a:lnTo>
                    <a:pt x="3506" y="1955"/>
                  </a:lnTo>
                  <a:lnTo>
                    <a:pt x="1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11"/>
            <p:cNvSpPr/>
            <p:nvPr/>
          </p:nvSpPr>
          <p:spPr>
            <a:xfrm>
              <a:off x="3662662" y="776354"/>
              <a:ext cx="109506" cy="64437"/>
            </a:xfrm>
            <a:custGeom>
              <a:avLst/>
              <a:gdLst/>
              <a:ahLst/>
              <a:cxnLst/>
              <a:rect l="l" t="t" r="r" b="b"/>
              <a:pathLst>
                <a:path w="2731" h="1607" extrusionOk="0">
                  <a:moveTo>
                    <a:pt x="2543" y="1"/>
                  </a:moveTo>
                  <a:lnTo>
                    <a:pt x="1" y="1473"/>
                  </a:lnTo>
                  <a:lnTo>
                    <a:pt x="81" y="1607"/>
                  </a:lnTo>
                  <a:lnTo>
                    <a:pt x="2731" y="81"/>
                  </a:lnTo>
                  <a:cubicBezTo>
                    <a:pt x="2677" y="54"/>
                    <a:pt x="2597" y="27"/>
                    <a:pt x="25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1"/>
            <p:cNvSpPr/>
            <p:nvPr/>
          </p:nvSpPr>
          <p:spPr>
            <a:xfrm>
              <a:off x="3803246" y="797847"/>
              <a:ext cx="6496" cy="122378"/>
            </a:xfrm>
            <a:custGeom>
              <a:avLst/>
              <a:gdLst/>
              <a:ahLst/>
              <a:cxnLst/>
              <a:rect l="l" t="t" r="r" b="b"/>
              <a:pathLst>
                <a:path w="162" h="3052" extrusionOk="0">
                  <a:moveTo>
                    <a:pt x="1" y="0"/>
                  </a:moveTo>
                  <a:lnTo>
                    <a:pt x="1" y="3051"/>
                  </a:lnTo>
                  <a:lnTo>
                    <a:pt x="162" y="3051"/>
                  </a:lnTo>
                  <a:lnTo>
                    <a:pt x="162" y="107"/>
                  </a:lnTo>
                  <a:cubicBezTo>
                    <a:pt x="108" y="54"/>
                    <a:pt x="54" y="27"/>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1"/>
            <p:cNvSpPr/>
            <p:nvPr/>
          </p:nvSpPr>
          <p:spPr>
            <a:xfrm>
              <a:off x="2475641" y="1246463"/>
              <a:ext cx="2205" cy="4331"/>
            </a:xfrm>
            <a:custGeom>
              <a:avLst/>
              <a:gdLst/>
              <a:ahLst/>
              <a:cxnLst/>
              <a:rect l="l" t="t" r="r" b="b"/>
              <a:pathLst>
                <a:path w="55" h="108" extrusionOk="0">
                  <a:moveTo>
                    <a:pt x="54" y="0"/>
                  </a:moveTo>
                  <a:cubicBezTo>
                    <a:pt x="28" y="27"/>
                    <a:pt x="28" y="54"/>
                    <a:pt x="1" y="107"/>
                  </a:cubicBezTo>
                  <a:lnTo>
                    <a:pt x="54" y="107"/>
                  </a:lnTo>
                  <a:lnTo>
                    <a:pt x="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11"/>
            <p:cNvSpPr/>
            <p:nvPr/>
          </p:nvSpPr>
          <p:spPr>
            <a:xfrm>
              <a:off x="2616265" y="1006036"/>
              <a:ext cx="2165" cy="2205"/>
            </a:xfrm>
            <a:custGeom>
              <a:avLst/>
              <a:gdLst/>
              <a:ahLst/>
              <a:cxnLst/>
              <a:rect l="l" t="t" r="r" b="b"/>
              <a:pathLst>
                <a:path w="54" h="55" extrusionOk="0">
                  <a:moveTo>
                    <a:pt x="54" y="1"/>
                  </a:moveTo>
                  <a:cubicBezTo>
                    <a:pt x="27" y="27"/>
                    <a:pt x="27" y="27"/>
                    <a:pt x="0" y="54"/>
                  </a:cubicBezTo>
                  <a:lnTo>
                    <a:pt x="54" y="27"/>
                  </a:lnTo>
                  <a:lnTo>
                    <a:pt x="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11"/>
            <p:cNvSpPr/>
            <p:nvPr/>
          </p:nvSpPr>
          <p:spPr>
            <a:xfrm>
              <a:off x="2535748" y="1119794"/>
              <a:ext cx="82681" cy="51565"/>
            </a:xfrm>
            <a:custGeom>
              <a:avLst/>
              <a:gdLst/>
              <a:ahLst/>
              <a:cxnLst/>
              <a:rect l="l" t="t" r="r" b="b"/>
              <a:pathLst>
                <a:path w="2062" h="1286" extrusionOk="0">
                  <a:moveTo>
                    <a:pt x="81" y="1"/>
                  </a:moveTo>
                  <a:cubicBezTo>
                    <a:pt x="54" y="54"/>
                    <a:pt x="27" y="108"/>
                    <a:pt x="1" y="135"/>
                  </a:cubicBezTo>
                  <a:lnTo>
                    <a:pt x="1981" y="1285"/>
                  </a:lnTo>
                  <a:lnTo>
                    <a:pt x="2062" y="1125"/>
                  </a:ln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1"/>
            <p:cNvSpPr/>
            <p:nvPr/>
          </p:nvSpPr>
          <p:spPr>
            <a:xfrm>
              <a:off x="2711778" y="921268"/>
              <a:ext cx="287659" cy="329521"/>
            </a:xfrm>
            <a:custGeom>
              <a:avLst/>
              <a:gdLst/>
              <a:ahLst/>
              <a:cxnLst/>
              <a:rect l="l" t="t" r="r" b="b"/>
              <a:pathLst>
                <a:path w="7174" h="8218" extrusionOk="0">
                  <a:moveTo>
                    <a:pt x="3507" y="0"/>
                  </a:moveTo>
                  <a:lnTo>
                    <a:pt x="3507" y="3961"/>
                  </a:lnTo>
                  <a:lnTo>
                    <a:pt x="81" y="1981"/>
                  </a:lnTo>
                  <a:lnTo>
                    <a:pt x="0" y="2141"/>
                  </a:lnTo>
                  <a:lnTo>
                    <a:pt x="3426" y="4095"/>
                  </a:lnTo>
                  <a:lnTo>
                    <a:pt x="0" y="6076"/>
                  </a:lnTo>
                  <a:lnTo>
                    <a:pt x="81" y="6236"/>
                  </a:lnTo>
                  <a:lnTo>
                    <a:pt x="3507" y="4256"/>
                  </a:lnTo>
                  <a:lnTo>
                    <a:pt x="3507" y="8217"/>
                  </a:lnTo>
                  <a:lnTo>
                    <a:pt x="3667" y="8217"/>
                  </a:lnTo>
                  <a:lnTo>
                    <a:pt x="3667" y="4256"/>
                  </a:lnTo>
                  <a:lnTo>
                    <a:pt x="7093" y="6236"/>
                  </a:lnTo>
                  <a:lnTo>
                    <a:pt x="7173" y="6076"/>
                  </a:lnTo>
                  <a:lnTo>
                    <a:pt x="3774" y="4095"/>
                  </a:lnTo>
                  <a:lnTo>
                    <a:pt x="7173"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1"/>
            <p:cNvSpPr/>
            <p:nvPr/>
          </p:nvSpPr>
          <p:spPr>
            <a:xfrm>
              <a:off x="3092789" y="921268"/>
              <a:ext cx="288742" cy="328439"/>
            </a:xfrm>
            <a:custGeom>
              <a:avLst/>
              <a:gdLst/>
              <a:ahLst/>
              <a:cxnLst/>
              <a:rect l="l" t="t" r="r" b="b"/>
              <a:pathLst>
                <a:path w="7201" h="8191" extrusionOk="0">
                  <a:moveTo>
                    <a:pt x="3506" y="0"/>
                  </a:moveTo>
                  <a:lnTo>
                    <a:pt x="3506" y="3961"/>
                  </a:lnTo>
                  <a:lnTo>
                    <a:pt x="80" y="1981"/>
                  </a:lnTo>
                  <a:lnTo>
                    <a:pt x="0" y="2141"/>
                  </a:lnTo>
                  <a:lnTo>
                    <a:pt x="3426" y="4095"/>
                  </a:lnTo>
                  <a:lnTo>
                    <a:pt x="0" y="6076"/>
                  </a:lnTo>
                  <a:lnTo>
                    <a:pt x="80" y="6236"/>
                  </a:lnTo>
                  <a:lnTo>
                    <a:pt x="3506" y="4256"/>
                  </a:lnTo>
                  <a:lnTo>
                    <a:pt x="3506" y="8190"/>
                  </a:lnTo>
                  <a:lnTo>
                    <a:pt x="3694" y="8190"/>
                  </a:lnTo>
                  <a:lnTo>
                    <a:pt x="3694" y="4256"/>
                  </a:lnTo>
                  <a:lnTo>
                    <a:pt x="7093" y="6236"/>
                  </a:lnTo>
                  <a:lnTo>
                    <a:pt x="7200" y="6076"/>
                  </a:lnTo>
                  <a:lnTo>
                    <a:pt x="3774" y="4095"/>
                  </a:lnTo>
                  <a:lnTo>
                    <a:pt x="7200" y="2141"/>
                  </a:lnTo>
                  <a:lnTo>
                    <a:pt x="7093"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1"/>
            <p:cNvSpPr/>
            <p:nvPr/>
          </p:nvSpPr>
          <p:spPr>
            <a:xfrm>
              <a:off x="3474843" y="921268"/>
              <a:ext cx="287659" cy="328439"/>
            </a:xfrm>
            <a:custGeom>
              <a:avLst/>
              <a:gdLst/>
              <a:ahLst/>
              <a:cxnLst/>
              <a:rect l="l" t="t" r="r" b="b"/>
              <a:pathLst>
                <a:path w="7174" h="8191" extrusionOk="0">
                  <a:moveTo>
                    <a:pt x="3507" y="0"/>
                  </a:moveTo>
                  <a:lnTo>
                    <a:pt x="3480" y="3961"/>
                  </a:lnTo>
                  <a:lnTo>
                    <a:pt x="81" y="1981"/>
                  </a:lnTo>
                  <a:lnTo>
                    <a:pt x="1" y="2141"/>
                  </a:lnTo>
                  <a:lnTo>
                    <a:pt x="3400" y="4095"/>
                  </a:lnTo>
                  <a:lnTo>
                    <a:pt x="1" y="6076"/>
                  </a:lnTo>
                  <a:lnTo>
                    <a:pt x="81" y="6236"/>
                  </a:lnTo>
                  <a:lnTo>
                    <a:pt x="3480" y="4256"/>
                  </a:lnTo>
                  <a:lnTo>
                    <a:pt x="3480" y="8190"/>
                  </a:lnTo>
                  <a:lnTo>
                    <a:pt x="3668" y="8190"/>
                  </a:lnTo>
                  <a:lnTo>
                    <a:pt x="3668" y="4256"/>
                  </a:lnTo>
                  <a:lnTo>
                    <a:pt x="7094" y="6236"/>
                  </a:lnTo>
                  <a:lnTo>
                    <a:pt x="7174" y="6076"/>
                  </a:lnTo>
                  <a:lnTo>
                    <a:pt x="3748" y="4095"/>
                  </a:lnTo>
                  <a:lnTo>
                    <a:pt x="7174" y="2141"/>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1"/>
            <p:cNvSpPr/>
            <p:nvPr/>
          </p:nvSpPr>
          <p:spPr>
            <a:xfrm>
              <a:off x="3855854" y="953467"/>
              <a:ext cx="287659" cy="296240"/>
            </a:xfrm>
            <a:custGeom>
              <a:avLst/>
              <a:gdLst/>
              <a:ahLst/>
              <a:cxnLst/>
              <a:rect l="l" t="t" r="r" b="b"/>
              <a:pathLst>
                <a:path w="7174" h="7388" extrusionOk="0">
                  <a:moveTo>
                    <a:pt x="3507" y="0"/>
                  </a:moveTo>
                  <a:lnTo>
                    <a:pt x="3507" y="3158"/>
                  </a:lnTo>
                  <a:lnTo>
                    <a:pt x="81" y="1178"/>
                  </a:lnTo>
                  <a:lnTo>
                    <a:pt x="0" y="1312"/>
                  </a:lnTo>
                  <a:lnTo>
                    <a:pt x="3426" y="3292"/>
                  </a:lnTo>
                  <a:lnTo>
                    <a:pt x="0" y="5273"/>
                  </a:lnTo>
                  <a:lnTo>
                    <a:pt x="81" y="5433"/>
                  </a:lnTo>
                  <a:lnTo>
                    <a:pt x="3507" y="3453"/>
                  </a:lnTo>
                  <a:lnTo>
                    <a:pt x="3507" y="7387"/>
                  </a:lnTo>
                  <a:lnTo>
                    <a:pt x="3667" y="7387"/>
                  </a:lnTo>
                  <a:lnTo>
                    <a:pt x="3667" y="3453"/>
                  </a:lnTo>
                  <a:lnTo>
                    <a:pt x="7093" y="5407"/>
                  </a:lnTo>
                  <a:lnTo>
                    <a:pt x="7174" y="5273"/>
                  </a:lnTo>
                  <a:lnTo>
                    <a:pt x="3748" y="3292"/>
                  </a:lnTo>
                  <a:lnTo>
                    <a:pt x="5434" y="2329"/>
                  </a:lnTo>
                  <a:cubicBezTo>
                    <a:pt x="5380" y="2302"/>
                    <a:pt x="5354" y="2248"/>
                    <a:pt x="5327" y="2195"/>
                  </a:cubicBezTo>
                  <a:lnTo>
                    <a:pt x="3667" y="3158"/>
                  </a:lnTo>
                  <a:lnTo>
                    <a:pt x="3667" y="187"/>
                  </a:lnTo>
                  <a:cubicBezTo>
                    <a:pt x="3614" y="134"/>
                    <a:pt x="3560" y="80"/>
                    <a:pt x="3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11"/>
            <p:cNvSpPr/>
            <p:nvPr/>
          </p:nvSpPr>
          <p:spPr>
            <a:xfrm>
              <a:off x="2417699" y="1498640"/>
              <a:ext cx="7538" cy="9704"/>
            </a:xfrm>
            <a:custGeom>
              <a:avLst/>
              <a:gdLst/>
              <a:ahLst/>
              <a:cxnLst/>
              <a:rect l="l" t="t" r="r" b="b"/>
              <a:pathLst>
                <a:path w="188" h="242" extrusionOk="0">
                  <a:moveTo>
                    <a:pt x="1" y="1"/>
                  </a:moveTo>
                  <a:cubicBezTo>
                    <a:pt x="1" y="54"/>
                    <a:pt x="1" y="135"/>
                    <a:pt x="1" y="188"/>
                  </a:cubicBezTo>
                  <a:lnTo>
                    <a:pt x="108" y="242"/>
                  </a:lnTo>
                  <a:lnTo>
                    <a:pt x="188" y="108"/>
                  </a:lnTo>
                  <a:lnTo>
                    <a:pt x="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11"/>
            <p:cNvSpPr/>
            <p:nvPr/>
          </p:nvSpPr>
          <p:spPr>
            <a:xfrm>
              <a:off x="2518586" y="1259335"/>
              <a:ext cx="287659" cy="328439"/>
            </a:xfrm>
            <a:custGeom>
              <a:avLst/>
              <a:gdLst/>
              <a:ahLst/>
              <a:cxnLst/>
              <a:rect l="l" t="t" r="r" b="b"/>
              <a:pathLst>
                <a:path w="7174" h="8191" extrusionOk="0">
                  <a:moveTo>
                    <a:pt x="3507" y="0"/>
                  </a:moveTo>
                  <a:lnTo>
                    <a:pt x="3507" y="3935"/>
                  </a:lnTo>
                  <a:lnTo>
                    <a:pt x="81" y="1981"/>
                  </a:lnTo>
                  <a:lnTo>
                    <a:pt x="0" y="2115"/>
                  </a:lnTo>
                  <a:lnTo>
                    <a:pt x="3426" y="4095"/>
                  </a:lnTo>
                  <a:lnTo>
                    <a:pt x="0" y="6076"/>
                  </a:lnTo>
                  <a:lnTo>
                    <a:pt x="81" y="6210"/>
                  </a:lnTo>
                  <a:lnTo>
                    <a:pt x="3507" y="4229"/>
                  </a:lnTo>
                  <a:lnTo>
                    <a:pt x="3507" y="8191"/>
                  </a:lnTo>
                  <a:lnTo>
                    <a:pt x="3667" y="8191"/>
                  </a:lnTo>
                  <a:lnTo>
                    <a:pt x="3667" y="4229"/>
                  </a:lnTo>
                  <a:lnTo>
                    <a:pt x="7093" y="6210"/>
                  </a:lnTo>
                  <a:lnTo>
                    <a:pt x="7174" y="6076"/>
                  </a:lnTo>
                  <a:lnTo>
                    <a:pt x="3748" y="4095"/>
                  </a:lnTo>
                  <a:lnTo>
                    <a:pt x="7174" y="2115"/>
                  </a:lnTo>
                  <a:lnTo>
                    <a:pt x="7093" y="1981"/>
                  </a:lnTo>
                  <a:lnTo>
                    <a:pt x="3667" y="3935"/>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a:off x="2899597" y="1259335"/>
              <a:ext cx="287659" cy="328439"/>
            </a:xfrm>
            <a:custGeom>
              <a:avLst/>
              <a:gdLst/>
              <a:ahLst/>
              <a:cxnLst/>
              <a:rect l="l" t="t" r="r" b="b"/>
              <a:pathLst>
                <a:path w="7174" h="8191" extrusionOk="0">
                  <a:moveTo>
                    <a:pt x="3507" y="0"/>
                  </a:moveTo>
                  <a:lnTo>
                    <a:pt x="3507" y="3935"/>
                  </a:lnTo>
                  <a:lnTo>
                    <a:pt x="81" y="1954"/>
                  </a:lnTo>
                  <a:lnTo>
                    <a:pt x="0" y="2115"/>
                  </a:lnTo>
                  <a:lnTo>
                    <a:pt x="3426" y="4095"/>
                  </a:lnTo>
                  <a:lnTo>
                    <a:pt x="0" y="6049"/>
                  </a:lnTo>
                  <a:lnTo>
                    <a:pt x="81" y="6210"/>
                  </a:lnTo>
                  <a:lnTo>
                    <a:pt x="3507" y="4229"/>
                  </a:lnTo>
                  <a:lnTo>
                    <a:pt x="3507" y="8191"/>
                  </a:lnTo>
                  <a:lnTo>
                    <a:pt x="3667" y="8191"/>
                  </a:lnTo>
                  <a:lnTo>
                    <a:pt x="3667" y="4229"/>
                  </a:lnTo>
                  <a:lnTo>
                    <a:pt x="7093" y="6210"/>
                  </a:lnTo>
                  <a:lnTo>
                    <a:pt x="7173" y="6049"/>
                  </a:lnTo>
                  <a:lnTo>
                    <a:pt x="3774" y="4095"/>
                  </a:lnTo>
                  <a:lnTo>
                    <a:pt x="7173" y="2115"/>
                  </a:lnTo>
                  <a:lnTo>
                    <a:pt x="7093" y="1954"/>
                  </a:lnTo>
                  <a:lnTo>
                    <a:pt x="3667"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1"/>
            <p:cNvSpPr/>
            <p:nvPr/>
          </p:nvSpPr>
          <p:spPr>
            <a:xfrm>
              <a:off x="3280608" y="1259335"/>
              <a:ext cx="288742" cy="328439"/>
            </a:xfrm>
            <a:custGeom>
              <a:avLst/>
              <a:gdLst/>
              <a:ahLst/>
              <a:cxnLst/>
              <a:rect l="l" t="t" r="r" b="b"/>
              <a:pathLst>
                <a:path w="7201" h="8191" extrusionOk="0">
                  <a:moveTo>
                    <a:pt x="3506" y="0"/>
                  </a:moveTo>
                  <a:lnTo>
                    <a:pt x="3506" y="3935"/>
                  </a:lnTo>
                  <a:lnTo>
                    <a:pt x="107" y="1954"/>
                  </a:lnTo>
                  <a:lnTo>
                    <a:pt x="0" y="2115"/>
                  </a:lnTo>
                  <a:lnTo>
                    <a:pt x="3426" y="4095"/>
                  </a:lnTo>
                  <a:lnTo>
                    <a:pt x="0" y="6049"/>
                  </a:lnTo>
                  <a:lnTo>
                    <a:pt x="107" y="6210"/>
                  </a:lnTo>
                  <a:lnTo>
                    <a:pt x="3506" y="4229"/>
                  </a:lnTo>
                  <a:lnTo>
                    <a:pt x="3506" y="8191"/>
                  </a:lnTo>
                  <a:lnTo>
                    <a:pt x="3694" y="8191"/>
                  </a:lnTo>
                  <a:lnTo>
                    <a:pt x="3694" y="4229"/>
                  </a:lnTo>
                  <a:lnTo>
                    <a:pt x="7093" y="6210"/>
                  </a:lnTo>
                  <a:lnTo>
                    <a:pt x="7200" y="6049"/>
                  </a:lnTo>
                  <a:lnTo>
                    <a:pt x="3774" y="4095"/>
                  </a:lnTo>
                  <a:lnTo>
                    <a:pt x="7200" y="2115"/>
                  </a:lnTo>
                  <a:lnTo>
                    <a:pt x="7120" y="1954"/>
                  </a:lnTo>
                  <a:lnTo>
                    <a:pt x="3694"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1"/>
            <p:cNvSpPr/>
            <p:nvPr/>
          </p:nvSpPr>
          <p:spPr>
            <a:xfrm>
              <a:off x="3662662" y="1258252"/>
              <a:ext cx="287659" cy="329521"/>
            </a:xfrm>
            <a:custGeom>
              <a:avLst/>
              <a:gdLst/>
              <a:ahLst/>
              <a:cxnLst/>
              <a:rect l="l" t="t" r="r" b="b"/>
              <a:pathLst>
                <a:path w="7174" h="8218" extrusionOk="0">
                  <a:moveTo>
                    <a:pt x="3507" y="0"/>
                  </a:moveTo>
                  <a:lnTo>
                    <a:pt x="3507" y="3962"/>
                  </a:lnTo>
                  <a:lnTo>
                    <a:pt x="81" y="1981"/>
                  </a:lnTo>
                  <a:lnTo>
                    <a:pt x="1" y="2142"/>
                  </a:lnTo>
                  <a:lnTo>
                    <a:pt x="3400" y="4122"/>
                  </a:lnTo>
                  <a:lnTo>
                    <a:pt x="1" y="6076"/>
                  </a:lnTo>
                  <a:lnTo>
                    <a:pt x="81" y="6237"/>
                  </a:lnTo>
                  <a:lnTo>
                    <a:pt x="3507" y="4256"/>
                  </a:lnTo>
                  <a:lnTo>
                    <a:pt x="3507" y="8218"/>
                  </a:lnTo>
                  <a:lnTo>
                    <a:pt x="3668" y="8218"/>
                  </a:lnTo>
                  <a:lnTo>
                    <a:pt x="3668" y="4256"/>
                  </a:lnTo>
                  <a:lnTo>
                    <a:pt x="7094" y="6237"/>
                  </a:lnTo>
                  <a:lnTo>
                    <a:pt x="7174" y="6076"/>
                  </a:lnTo>
                  <a:lnTo>
                    <a:pt x="3748" y="4122"/>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11"/>
            <p:cNvSpPr/>
            <p:nvPr/>
          </p:nvSpPr>
          <p:spPr>
            <a:xfrm>
              <a:off x="4043673" y="1258252"/>
              <a:ext cx="193230" cy="329521"/>
            </a:xfrm>
            <a:custGeom>
              <a:avLst/>
              <a:gdLst/>
              <a:ahLst/>
              <a:cxnLst/>
              <a:rect l="l" t="t" r="r" b="b"/>
              <a:pathLst>
                <a:path w="4819" h="8218" extrusionOk="0">
                  <a:moveTo>
                    <a:pt x="3507" y="0"/>
                  </a:moveTo>
                  <a:lnTo>
                    <a:pt x="3507" y="3962"/>
                  </a:lnTo>
                  <a:lnTo>
                    <a:pt x="81" y="1981"/>
                  </a:lnTo>
                  <a:lnTo>
                    <a:pt x="0" y="2142"/>
                  </a:lnTo>
                  <a:lnTo>
                    <a:pt x="3426" y="4096"/>
                  </a:lnTo>
                  <a:lnTo>
                    <a:pt x="0" y="6076"/>
                  </a:lnTo>
                  <a:lnTo>
                    <a:pt x="81" y="6237"/>
                  </a:lnTo>
                  <a:lnTo>
                    <a:pt x="3507" y="4256"/>
                  </a:lnTo>
                  <a:lnTo>
                    <a:pt x="3507" y="8218"/>
                  </a:lnTo>
                  <a:lnTo>
                    <a:pt x="3667" y="8218"/>
                  </a:lnTo>
                  <a:lnTo>
                    <a:pt x="3667" y="4256"/>
                  </a:lnTo>
                  <a:lnTo>
                    <a:pt x="4818" y="4925"/>
                  </a:lnTo>
                  <a:cubicBezTo>
                    <a:pt x="4818" y="4845"/>
                    <a:pt x="4818" y="4765"/>
                    <a:pt x="4792" y="4711"/>
                  </a:cubicBezTo>
                  <a:lnTo>
                    <a:pt x="3774" y="4096"/>
                  </a:lnTo>
                  <a:lnTo>
                    <a:pt x="4604" y="3614"/>
                  </a:lnTo>
                  <a:cubicBezTo>
                    <a:pt x="4604" y="3560"/>
                    <a:pt x="4577" y="3507"/>
                    <a:pt x="4577" y="3453"/>
                  </a:cubicBezTo>
                  <a:lnTo>
                    <a:pt x="3667" y="3962"/>
                  </a:lnTo>
                  <a:lnTo>
                    <a:pt x="3667" y="295"/>
                  </a:lnTo>
                  <a:cubicBezTo>
                    <a:pt x="3641" y="188"/>
                    <a:pt x="3614" y="108"/>
                    <a:pt x="35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11"/>
            <p:cNvSpPr/>
            <p:nvPr/>
          </p:nvSpPr>
          <p:spPr>
            <a:xfrm>
              <a:off x="2423072" y="1578074"/>
              <a:ext cx="195355" cy="328439"/>
            </a:xfrm>
            <a:custGeom>
              <a:avLst/>
              <a:gdLst/>
              <a:ahLst/>
              <a:cxnLst/>
              <a:rect l="l" t="t" r="r" b="b"/>
              <a:pathLst>
                <a:path w="4872" h="8191" extrusionOk="0">
                  <a:moveTo>
                    <a:pt x="1205" y="1"/>
                  </a:moveTo>
                  <a:lnTo>
                    <a:pt x="1205" y="3935"/>
                  </a:lnTo>
                  <a:lnTo>
                    <a:pt x="0" y="3266"/>
                  </a:lnTo>
                  <a:lnTo>
                    <a:pt x="0" y="3266"/>
                  </a:lnTo>
                  <a:cubicBezTo>
                    <a:pt x="0" y="3320"/>
                    <a:pt x="27" y="3400"/>
                    <a:pt x="27" y="3480"/>
                  </a:cubicBezTo>
                  <a:lnTo>
                    <a:pt x="1098" y="4096"/>
                  </a:lnTo>
                  <a:lnTo>
                    <a:pt x="214" y="4604"/>
                  </a:lnTo>
                  <a:cubicBezTo>
                    <a:pt x="241" y="4658"/>
                    <a:pt x="241" y="4738"/>
                    <a:pt x="268" y="4792"/>
                  </a:cubicBezTo>
                  <a:lnTo>
                    <a:pt x="1205" y="4256"/>
                  </a:lnTo>
                  <a:lnTo>
                    <a:pt x="1205" y="8030"/>
                  </a:lnTo>
                  <a:cubicBezTo>
                    <a:pt x="1205" y="8084"/>
                    <a:pt x="1232" y="8137"/>
                    <a:pt x="1258" y="8191"/>
                  </a:cubicBezTo>
                  <a:lnTo>
                    <a:pt x="1365" y="8191"/>
                  </a:lnTo>
                  <a:lnTo>
                    <a:pt x="1365" y="4256"/>
                  </a:lnTo>
                  <a:lnTo>
                    <a:pt x="4791" y="6210"/>
                  </a:lnTo>
                  <a:lnTo>
                    <a:pt x="4872" y="6076"/>
                  </a:lnTo>
                  <a:lnTo>
                    <a:pt x="1446" y="4096"/>
                  </a:lnTo>
                  <a:lnTo>
                    <a:pt x="4872" y="2115"/>
                  </a:lnTo>
                  <a:lnTo>
                    <a:pt x="4791" y="1981"/>
                  </a:lnTo>
                  <a:lnTo>
                    <a:pt x="1365" y="3935"/>
                  </a:lnTo>
                  <a:lnTo>
                    <a:pt x="136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1"/>
            <p:cNvSpPr/>
            <p:nvPr/>
          </p:nvSpPr>
          <p:spPr>
            <a:xfrm>
              <a:off x="2711778" y="1578074"/>
              <a:ext cx="287659" cy="328439"/>
            </a:xfrm>
            <a:custGeom>
              <a:avLst/>
              <a:gdLst/>
              <a:ahLst/>
              <a:cxnLst/>
              <a:rect l="l" t="t" r="r" b="b"/>
              <a:pathLst>
                <a:path w="7174" h="8191" extrusionOk="0">
                  <a:moveTo>
                    <a:pt x="3507" y="1"/>
                  </a:moveTo>
                  <a:lnTo>
                    <a:pt x="3507" y="3935"/>
                  </a:lnTo>
                  <a:lnTo>
                    <a:pt x="81" y="1981"/>
                  </a:lnTo>
                  <a:lnTo>
                    <a:pt x="0" y="2115"/>
                  </a:lnTo>
                  <a:lnTo>
                    <a:pt x="3426" y="4096"/>
                  </a:lnTo>
                  <a:lnTo>
                    <a:pt x="0" y="6076"/>
                  </a:lnTo>
                  <a:lnTo>
                    <a:pt x="81" y="6210"/>
                  </a:lnTo>
                  <a:lnTo>
                    <a:pt x="3507" y="4256"/>
                  </a:lnTo>
                  <a:lnTo>
                    <a:pt x="3507" y="8191"/>
                  </a:lnTo>
                  <a:lnTo>
                    <a:pt x="3667" y="8191"/>
                  </a:lnTo>
                  <a:lnTo>
                    <a:pt x="3667" y="4256"/>
                  </a:lnTo>
                  <a:lnTo>
                    <a:pt x="7093" y="6210"/>
                  </a:lnTo>
                  <a:lnTo>
                    <a:pt x="7173" y="6076"/>
                  </a:lnTo>
                  <a:lnTo>
                    <a:pt x="3774" y="4096"/>
                  </a:lnTo>
                  <a:lnTo>
                    <a:pt x="7173" y="2115"/>
                  </a:lnTo>
                  <a:lnTo>
                    <a:pt x="7093" y="1981"/>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1"/>
            <p:cNvSpPr/>
            <p:nvPr/>
          </p:nvSpPr>
          <p:spPr>
            <a:xfrm>
              <a:off x="3092789" y="1578074"/>
              <a:ext cx="288742" cy="328439"/>
            </a:xfrm>
            <a:custGeom>
              <a:avLst/>
              <a:gdLst/>
              <a:ahLst/>
              <a:cxnLst/>
              <a:rect l="l" t="t" r="r" b="b"/>
              <a:pathLst>
                <a:path w="7201" h="8191" extrusionOk="0">
                  <a:moveTo>
                    <a:pt x="3506" y="1"/>
                  </a:moveTo>
                  <a:lnTo>
                    <a:pt x="3506" y="3935"/>
                  </a:lnTo>
                  <a:lnTo>
                    <a:pt x="80" y="1981"/>
                  </a:lnTo>
                  <a:lnTo>
                    <a:pt x="0" y="2115"/>
                  </a:lnTo>
                  <a:lnTo>
                    <a:pt x="3426" y="4096"/>
                  </a:lnTo>
                  <a:lnTo>
                    <a:pt x="0" y="6076"/>
                  </a:lnTo>
                  <a:lnTo>
                    <a:pt x="80" y="6210"/>
                  </a:lnTo>
                  <a:lnTo>
                    <a:pt x="3506" y="4230"/>
                  </a:lnTo>
                  <a:lnTo>
                    <a:pt x="3506" y="8191"/>
                  </a:lnTo>
                  <a:lnTo>
                    <a:pt x="3694" y="8191"/>
                  </a:lnTo>
                  <a:lnTo>
                    <a:pt x="3694" y="4230"/>
                  </a:lnTo>
                  <a:lnTo>
                    <a:pt x="7093" y="6210"/>
                  </a:lnTo>
                  <a:lnTo>
                    <a:pt x="7200" y="6076"/>
                  </a:lnTo>
                  <a:lnTo>
                    <a:pt x="3774" y="4096"/>
                  </a:lnTo>
                  <a:lnTo>
                    <a:pt x="7200" y="2115"/>
                  </a:lnTo>
                  <a:lnTo>
                    <a:pt x="7093" y="1981"/>
                  </a:lnTo>
                  <a:lnTo>
                    <a:pt x="3694" y="3935"/>
                  </a:lnTo>
                  <a:lnTo>
                    <a:pt x="369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1"/>
            <p:cNvSpPr/>
            <p:nvPr/>
          </p:nvSpPr>
          <p:spPr>
            <a:xfrm>
              <a:off x="3474843" y="1578074"/>
              <a:ext cx="287659" cy="328439"/>
            </a:xfrm>
            <a:custGeom>
              <a:avLst/>
              <a:gdLst/>
              <a:ahLst/>
              <a:cxnLst/>
              <a:rect l="l" t="t" r="r" b="b"/>
              <a:pathLst>
                <a:path w="7174" h="8191" extrusionOk="0">
                  <a:moveTo>
                    <a:pt x="3507" y="1"/>
                  </a:moveTo>
                  <a:lnTo>
                    <a:pt x="3507" y="3935"/>
                  </a:lnTo>
                  <a:lnTo>
                    <a:pt x="81" y="1955"/>
                  </a:lnTo>
                  <a:lnTo>
                    <a:pt x="1" y="2115"/>
                  </a:lnTo>
                  <a:lnTo>
                    <a:pt x="3400" y="4096"/>
                  </a:lnTo>
                  <a:lnTo>
                    <a:pt x="1" y="6050"/>
                  </a:lnTo>
                  <a:lnTo>
                    <a:pt x="81" y="6210"/>
                  </a:lnTo>
                  <a:lnTo>
                    <a:pt x="3507" y="4230"/>
                  </a:lnTo>
                  <a:lnTo>
                    <a:pt x="3480" y="8191"/>
                  </a:lnTo>
                  <a:lnTo>
                    <a:pt x="3668" y="8191"/>
                  </a:lnTo>
                  <a:lnTo>
                    <a:pt x="3668" y="4230"/>
                  </a:lnTo>
                  <a:lnTo>
                    <a:pt x="7094" y="6210"/>
                  </a:lnTo>
                  <a:lnTo>
                    <a:pt x="7174" y="6050"/>
                  </a:lnTo>
                  <a:lnTo>
                    <a:pt x="3748" y="4096"/>
                  </a:lnTo>
                  <a:lnTo>
                    <a:pt x="7174" y="2115"/>
                  </a:lnTo>
                  <a:lnTo>
                    <a:pt x="7094" y="1955"/>
                  </a:lnTo>
                  <a:lnTo>
                    <a:pt x="3668" y="3935"/>
                  </a:lnTo>
                  <a:lnTo>
                    <a:pt x="366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11"/>
            <p:cNvSpPr/>
            <p:nvPr/>
          </p:nvSpPr>
          <p:spPr>
            <a:xfrm>
              <a:off x="3855854" y="1578074"/>
              <a:ext cx="287659" cy="328439"/>
            </a:xfrm>
            <a:custGeom>
              <a:avLst/>
              <a:gdLst/>
              <a:ahLst/>
              <a:cxnLst/>
              <a:rect l="l" t="t" r="r" b="b"/>
              <a:pathLst>
                <a:path w="7174" h="8191" extrusionOk="0">
                  <a:moveTo>
                    <a:pt x="3507" y="1"/>
                  </a:moveTo>
                  <a:lnTo>
                    <a:pt x="3507" y="3935"/>
                  </a:lnTo>
                  <a:lnTo>
                    <a:pt x="81" y="1955"/>
                  </a:lnTo>
                  <a:lnTo>
                    <a:pt x="0" y="2115"/>
                  </a:lnTo>
                  <a:lnTo>
                    <a:pt x="3426" y="4096"/>
                  </a:lnTo>
                  <a:lnTo>
                    <a:pt x="0" y="6050"/>
                  </a:lnTo>
                  <a:lnTo>
                    <a:pt x="81" y="6210"/>
                  </a:lnTo>
                  <a:lnTo>
                    <a:pt x="3507" y="4230"/>
                  </a:lnTo>
                  <a:lnTo>
                    <a:pt x="3507" y="8191"/>
                  </a:lnTo>
                  <a:lnTo>
                    <a:pt x="3667" y="8191"/>
                  </a:lnTo>
                  <a:lnTo>
                    <a:pt x="3667" y="4230"/>
                  </a:lnTo>
                  <a:lnTo>
                    <a:pt x="7093" y="6210"/>
                  </a:lnTo>
                  <a:lnTo>
                    <a:pt x="7174" y="6050"/>
                  </a:lnTo>
                  <a:lnTo>
                    <a:pt x="3748" y="4096"/>
                  </a:lnTo>
                  <a:lnTo>
                    <a:pt x="7174" y="2115"/>
                  </a:lnTo>
                  <a:lnTo>
                    <a:pt x="7093" y="1955"/>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11"/>
            <p:cNvSpPr/>
            <p:nvPr/>
          </p:nvSpPr>
          <p:spPr>
            <a:xfrm>
              <a:off x="2518586" y="1919388"/>
              <a:ext cx="287659" cy="293033"/>
            </a:xfrm>
            <a:custGeom>
              <a:avLst/>
              <a:gdLst/>
              <a:ahLst/>
              <a:cxnLst/>
              <a:rect l="l" t="t" r="r" b="b"/>
              <a:pathLst>
                <a:path w="7174" h="7308" extrusionOk="0">
                  <a:moveTo>
                    <a:pt x="3507" y="0"/>
                  </a:moveTo>
                  <a:lnTo>
                    <a:pt x="3507" y="3961"/>
                  </a:lnTo>
                  <a:lnTo>
                    <a:pt x="81" y="1981"/>
                  </a:lnTo>
                  <a:lnTo>
                    <a:pt x="0" y="2141"/>
                  </a:lnTo>
                  <a:lnTo>
                    <a:pt x="3426" y="4095"/>
                  </a:lnTo>
                  <a:lnTo>
                    <a:pt x="1767" y="5059"/>
                  </a:lnTo>
                  <a:cubicBezTo>
                    <a:pt x="1821" y="5086"/>
                    <a:pt x="1847" y="5139"/>
                    <a:pt x="1874" y="5193"/>
                  </a:cubicBezTo>
                  <a:lnTo>
                    <a:pt x="3507" y="4256"/>
                  </a:lnTo>
                  <a:lnTo>
                    <a:pt x="3507" y="7120"/>
                  </a:lnTo>
                  <a:cubicBezTo>
                    <a:pt x="3560" y="7200"/>
                    <a:pt x="3614" y="7254"/>
                    <a:pt x="3667" y="7307"/>
                  </a:cubicBezTo>
                  <a:lnTo>
                    <a:pt x="3667" y="4256"/>
                  </a:lnTo>
                  <a:lnTo>
                    <a:pt x="7093" y="6236"/>
                  </a:lnTo>
                  <a:lnTo>
                    <a:pt x="7174" y="6076"/>
                  </a:lnTo>
                  <a:lnTo>
                    <a:pt x="3748" y="4095"/>
                  </a:lnTo>
                  <a:lnTo>
                    <a:pt x="7174"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a:off x="2899597" y="1919388"/>
              <a:ext cx="287659" cy="328439"/>
            </a:xfrm>
            <a:custGeom>
              <a:avLst/>
              <a:gdLst/>
              <a:ahLst/>
              <a:cxnLst/>
              <a:rect l="l" t="t" r="r" b="b"/>
              <a:pathLst>
                <a:path w="7174" h="8191" extrusionOk="0">
                  <a:moveTo>
                    <a:pt x="3507" y="0"/>
                  </a:moveTo>
                  <a:lnTo>
                    <a:pt x="3507" y="3961"/>
                  </a:lnTo>
                  <a:lnTo>
                    <a:pt x="81" y="1981"/>
                  </a:lnTo>
                  <a:lnTo>
                    <a:pt x="0" y="2141"/>
                  </a:lnTo>
                  <a:lnTo>
                    <a:pt x="3426" y="4095"/>
                  </a:lnTo>
                  <a:lnTo>
                    <a:pt x="0" y="6076"/>
                  </a:lnTo>
                  <a:lnTo>
                    <a:pt x="81" y="6236"/>
                  </a:lnTo>
                  <a:lnTo>
                    <a:pt x="3507" y="4256"/>
                  </a:lnTo>
                  <a:lnTo>
                    <a:pt x="3507" y="8190"/>
                  </a:lnTo>
                  <a:lnTo>
                    <a:pt x="3667" y="8190"/>
                  </a:lnTo>
                  <a:lnTo>
                    <a:pt x="3667" y="4256"/>
                  </a:lnTo>
                  <a:lnTo>
                    <a:pt x="7093" y="6236"/>
                  </a:lnTo>
                  <a:lnTo>
                    <a:pt x="7173" y="6076"/>
                  </a:lnTo>
                  <a:lnTo>
                    <a:pt x="3774" y="4095"/>
                  </a:lnTo>
                  <a:lnTo>
                    <a:pt x="7173" y="2141"/>
                  </a:lnTo>
                  <a:lnTo>
                    <a:pt x="7093" y="1981"/>
                  </a:lnTo>
                  <a:lnTo>
                    <a:pt x="3667" y="3961"/>
                  </a:lnTo>
                  <a:lnTo>
                    <a:pt x="3667"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1"/>
            <p:cNvSpPr/>
            <p:nvPr/>
          </p:nvSpPr>
          <p:spPr>
            <a:xfrm>
              <a:off x="3280608" y="1919388"/>
              <a:ext cx="288742" cy="328439"/>
            </a:xfrm>
            <a:custGeom>
              <a:avLst/>
              <a:gdLst/>
              <a:ahLst/>
              <a:cxnLst/>
              <a:rect l="l" t="t" r="r" b="b"/>
              <a:pathLst>
                <a:path w="7201" h="8191" extrusionOk="0">
                  <a:moveTo>
                    <a:pt x="3506" y="0"/>
                  </a:moveTo>
                  <a:lnTo>
                    <a:pt x="3506" y="3961"/>
                  </a:lnTo>
                  <a:lnTo>
                    <a:pt x="107" y="1981"/>
                  </a:lnTo>
                  <a:lnTo>
                    <a:pt x="0" y="2115"/>
                  </a:lnTo>
                  <a:lnTo>
                    <a:pt x="3426" y="4095"/>
                  </a:lnTo>
                  <a:lnTo>
                    <a:pt x="0" y="6076"/>
                  </a:lnTo>
                  <a:lnTo>
                    <a:pt x="107" y="6236"/>
                  </a:lnTo>
                  <a:lnTo>
                    <a:pt x="3506" y="4256"/>
                  </a:lnTo>
                  <a:lnTo>
                    <a:pt x="3506" y="8190"/>
                  </a:lnTo>
                  <a:lnTo>
                    <a:pt x="3694" y="8190"/>
                  </a:lnTo>
                  <a:lnTo>
                    <a:pt x="3694" y="4256"/>
                  </a:lnTo>
                  <a:lnTo>
                    <a:pt x="7093" y="6236"/>
                  </a:lnTo>
                  <a:lnTo>
                    <a:pt x="7200" y="6076"/>
                  </a:lnTo>
                  <a:lnTo>
                    <a:pt x="3774" y="4095"/>
                  </a:lnTo>
                  <a:lnTo>
                    <a:pt x="7200" y="2115"/>
                  </a:lnTo>
                  <a:lnTo>
                    <a:pt x="7120"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1"/>
            <p:cNvSpPr/>
            <p:nvPr/>
          </p:nvSpPr>
          <p:spPr>
            <a:xfrm>
              <a:off x="3662662" y="1919388"/>
              <a:ext cx="287659" cy="328439"/>
            </a:xfrm>
            <a:custGeom>
              <a:avLst/>
              <a:gdLst/>
              <a:ahLst/>
              <a:cxnLst/>
              <a:rect l="l" t="t" r="r" b="b"/>
              <a:pathLst>
                <a:path w="7174" h="8191" extrusionOk="0">
                  <a:moveTo>
                    <a:pt x="3507" y="0"/>
                  </a:moveTo>
                  <a:lnTo>
                    <a:pt x="3507" y="3961"/>
                  </a:lnTo>
                  <a:lnTo>
                    <a:pt x="81" y="1981"/>
                  </a:lnTo>
                  <a:lnTo>
                    <a:pt x="1" y="2115"/>
                  </a:lnTo>
                  <a:lnTo>
                    <a:pt x="3400" y="4095"/>
                  </a:lnTo>
                  <a:lnTo>
                    <a:pt x="1" y="6076"/>
                  </a:lnTo>
                  <a:lnTo>
                    <a:pt x="81" y="6210"/>
                  </a:lnTo>
                  <a:lnTo>
                    <a:pt x="3507" y="4256"/>
                  </a:lnTo>
                  <a:lnTo>
                    <a:pt x="3507" y="8190"/>
                  </a:lnTo>
                  <a:lnTo>
                    <a:pt x="3668" y="8190"/>
                  </a:lnTo>
                  <a:lnTo>
                    <a:pt x="3668" y="4256"/>
                  </a:lnTo>
                  <a:lnTo>
                    <a:pt x="7094" y="6210"/>
                  </a:lnTo>
                  <a:lnTo>
                    <a:pt x="7174" y="6076"/>
                  </a:lnTo>
                  <a:lnTo>
                    <a:pt x="3748" y="4095"/>
                  </a:lnTo>
                  <a:lnTo>
                    <a:pt x="7174" y="2115"/>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1"/>
            <p:cNvSpPr/>
            <p:nvPr/>
          </p:nvSpPr>
          <p:spPr>
            <a:xfrm>
              <a:off x="4043673" y="1998782"/>
              <a:ext cx="78391" cy="49400"/>
            </a:xfrm>
            <a:custGeom>
              <a:avLst/>
              <a:gdLst/>
              <a:ahLst/>
              <a:cxnLst/>
              <a:rect l="l" t="t" r="r" b="b"/>
              <a:pathLst>
                <a:path w="1955" h="1232" extrusionOk="0">
                  <a:moveTo>
                    <a:pt x="81" y="1"/>
                  </a:moveTo>
                  <a:lnTo>
                    <a:pt x="0" y="135"/>
                  </a:lnTo>
                  <a:lnTo>
                    <a:pt x="1874" y="1232"/>
                  </a:lnTo>
                  <a:cubicBezTo>
                    <a:pt x="1901" y="1178"/>
                    <a:pt x="1928" y="1125"/>
                    <a:pt x="1954" y="1071"/>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1"/>
            <p:cNvSpPr/>
            <p:nvPr/>
          </p:nvSpPr>
          <p:spPr>
            <a:xfrm>
              <a:off x="2884560" y="2317561"/>
              <a:ext cx="114879" cy="68727"/>
            </a:xfrm>
            <a:custGeom>
              <a:avLst/>
              <a:gdLst/>
              <a:ahLst/>
              <a:cxnLst/>
              <a:rect l="l" t="t" r="r" b="b"/>
              <a:pathLst>
                <a:path w="2865" h="1714" extrusionOk="0">
                  <a:moveTo>
                    <a:pt x="2784" y="0"/>
                  </a:moveTo>
                  <a:lnTo>
                    <a:pt x="1" y="1606"/>
                  </a:lnTo>
                  <a:cubicBezTo>
                    <a:pt x="54" y="1660"/>
                    <a:pt x="108" y="1686"/>
                    <a:pt x="161" y="1713"/>
                  </a:cubicBezTo>
                  <a:lnTo>
                    <a:pt x="2864" y="161"/>
                  </a:lnTo>
                  <a:lnTo>
                    <a:pt x="278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1"/>
            <p:cNvSpPr/>
            <p:nvPr/>
          </p:nvSpPr>
          <p:spPr>
            <a:xfrm>
              <a:off x="2852362" y="2238127"/>
              <a:ext cx="6496" cy="129916"/>
            </a:xfrm>
            <a:custGeom>
              <a:avLst/>
              <a:gdLst/>
              <a:ahLst/>
              <a:cxnLst/>
              <a:rect l="l" t="t" r="r" b="b"/>
              <a:pathLst>
                <a:path w="162" h="3240" extrusionOk="0">
                  <a:moveTo>
                    <a:pt x="1" y="0"/>
                  </a:moveTo>
                  <a:lnTo>
                    <a:pt x="1" y="3132"/>
                  </a:lnTo>
                  <a:cubicBezTo>
                    <a:pt x="54" y="3159"/>
                    <a:pt x="108" y="3212"/>
                    <a:pt x="161" y="3239"/>
                  </a:cubicBez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1"/>
            <p:cNvSpPr/>
            <p:nvPr/>
          </p:nvSpPr>
          <p:spPr>
            <a:xfrm>
              <a:off x="3092789" y="2238127"/>
              <a:ext cx="288742" cy="255461"/>
            </a:xfrm>
            <a:custGeom>
              <a:avLst/>
              <a:gdLst/>
              <a:ahLst/>
              <a:cxnLst/>
              <a:rect l="l" t="t" r="r" b="b"/>
              <a:pathLst>
                <a:path w="7201" h="6371" extrusionOk="0">
                  <a:moveTo>
                    <a:pt x="3506" y="0"/>
                  </a:moveTo>
                  <a:lnTo>
                    <a:pt x="3506" y="3962"/>
                  </a:lnTo>
                  <a:lnTo>
                    <a:pt x="80" y="1981"/>
                  </a:lnTo>
                  <a:lnTo>
                    <a:pt x="0" y="2142"/>
                  </a:lnTo>
                  <a:lnTo>
                    <a:pt x="3426" y="4096"/>
                  </a:lnTo>
                  <a:lnTo>
                    <a:pt x="455" y="5835"/>
                  </a:lnTo>
                  <a:cubicBezTo>
                    <a:pt x="535" y="5835"/>
                    <a:pt x="616" y="5862"/>
                    <a:pt x="696" y="5889"/>
                  </a:cubicBezTo>
                  <a:lnTo>
                    <a:pt x="3506" y="4256"/>
                  </a:lnTo>
                  <a:lnTo>
                    <a:pt x="3506" y="6371"/>
                  </a:lnTo>
                  <a:lnTo>
                    <a:pt x="3694" y="6371"/>
                  </a:lnTo>
                  <a:lnTo>
                    <a:pt x="3694" y="4256"/>
                  </a:lnTo>
                  <a:lnTo>
                    <a:pt x="7093" y="6237"/>
                  </a:lnTo>
                  <a:lnTo>
                    <a:pt x="7200" y="6076"/>
                  </a:lnTo>
                  <a:lnTo>
                    <a:pt x="3774" y="4096"/>
                  </a:lnTo>
                  <a:lnTo>
                    <a:pt x="7200" y="2142"/>
                  </a:lnTo>
                  <a:lnTo>
                    <a:pt x="7093" y="1981"/>
                  </a:lnTo>
                  <a:lnTo>
                    <a:pt x="3694" y="3962"/>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1"/>
            <p:cNvSpPr/>
            <p:nvPr/>
          </p:nvSpPr>
          <p:spPr>
            <a:xfrm>
              <a:off x="3474843" y="2238127"/>
              <a:ext cx="287659" cy="247963"/>
            </a:xfrm>
            <a:custGeom>
              <a:avLst/>
              <a:gdLst/>
              <a:ahLst/>
              <a:cxnLst/>
              <a:rect l="l" t="t" r="r" b="b"/>
              <a:pathLst>
                <a:path w="7174" h="6184" extrusionOk="0">
                  <a:moveTo>
                    <a:pt x="3507" y="0"/>
                  </a:moveTo>
                  <a:lnTo>
                    <a:pt x="3480" y="3962"/>
                  </a:lnTo>
                  <a:lnTo>
                    <a:pt x="81" y="1981"/>
                  </a:lnTo>
                  <a:lnTo>
                    <a:pt x="1" y="2142"/>
                  </a:lnTo>
                  <a:lnTo>
                    <a:pt x="3400" y="4096"/>
                  </a:lnTo>
                  <a:lnTo>
                    <a:pt x="1" y="6076"/>
                  </a:lnTo>
                  <a:lnTo>
                    <a:pt x="54" y="6183"/>
                  </a:lnTo>
                  <a:lnTo>
                    <a:pt x="161" y="6183"/>
                  </a:lnTo>
                  <a:lnTo>
                    <a:pt x="3480" y="4256"/>
                  </a:lnTo>
                  <a:lnTo>
                    <a:pt x="3480" y="5354"/>
                  </a:lnTo>
                  <a:cubicBezTo>
                    <a:pt x="3560" y="5327"/>
                    <a:pt x="3614" y="5327"/>
                    <a:pt x="3668" y="5300"/>
                  </a:cubicBezTo>
                  <a:lnTo>
                    <a:pt x="3668" y="4256"/>
                  </a:lnTo>
                  <a:lnTo>
                    <a:pt x="4765" y="4899"/>
                  </a:lnTo>
                  <a:cubicBezTo>
                    <a:pt x="4845" y="4872"/>
                    <a:pt x="4899" y="4845"/>
                    <a:pt x="4979" y="4818"/>
                  </a:cubicBezTo>
                  <a:lnTo>
                    <a:pt x="3748" y="4096"/>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1"/>
            <p:cNvSpPr/>
            <p:nvPr/>
          </p:nvSpPr>
          <p:spPr>
            <a:xfrm>
              <a:off x="3855854" y="2317561"/>
              <a:ext cx="12911" cy="9704"/>
            </a:xfrm>
            <a:custGeom>
              <a:avLst/>
              <a:gdLst/>
              <a:ahLst/>
              <a:cxnLst/>
              <a:rect l="l" t="t" r="r" b="b"/>
              <a:pathLst>
                <a:path w="322" h="242" extrusionOk="0">
                  <a:moveTo>
                    <a:pt x="81" y="0"/>
                  </a:moveTo>
                  <a:lnTo>
                    <a:pt x="0" y="134"/>
                  </a:lnTo>
                  <a:lnTo>
                    <a:pt x="161" y="241"/>
                  </a:lnTo>
                  <a:cubicBezTo>
                    <a:pt x="215" y="214"/>
                    <a:pt x="268" y="161"/>
                    <a:pt x="322" y="134"/>
                  </a:cubicBezTo>
                  <a:lnTo>
                    <a:pt x="8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5" name="Google Shape;205;p11"/>
          <p:cNvSpPr/>
          <p:nvPr/>
        </p:nvSpPr>
        <p:spPr>
          <a:xfrm>
            <a:off x="1661788" y="1441452"/>
            <a:ext cx="1434654" cy="1265482"/>
          </a:xfrm>
          <a:custGeom>
            <a:avLst/>
            <a:gdLst/>
            <a:ahLst/>
            <a:cxnLst/>
            <a:rect l="l" t="t" r="r" b="b"/>
            <a:pathLst>
              <a:path w="13679" h="12066" extrusionOk="0">
                <a:moveTo>
                  <a:pt x="7541" y="1"/>
                </a:moveTo>
                <a:cubicBezTo>
                  <a:pt x="7109" y="1"/>
                  <a:pt x="6648" y="24"/>
                  <a:pt x="6157" y="68"/>
                </a:cubicBezTo>
                <a:cubicBezTo>
                  <a:pt x="1981" y="443"/>
                  <a:pt x="28" y="3173"/>
                  <a:pt x="1" y="6385"/>
                </a:cubicBezTo>
                <a:cubicBezTo>
                  <a:pt x="598" y="10109"/>
                  <a:pt x="2003" y="12066"/>
                  <a:pt x="5300" y="12066"/>
                </a:cubicBezTo>
                <a:cubicBezTo>
                  <a:pt x="5700" y="12066"/>
                  <a:pt x="6128" y="12037"/>
                  <a:pt x="6585" y="11979"/>
                </a:cubicBezTo>
                <a:cubicBezTo>
                  <a:pt x="10680" y="11470"/>
                  <a:pt x="13678" y="9516"/>
                  <a:pt x="12822" y="4297"/>
                </a:cubicBezTo>
                <a:cubicBezTo>
                  <a:pt x="12326" y="1256"/>
                  <a:pt x="10731" y="1"/>
                  <a:pt x="75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1"/>
          <p:cNvSpPr txBox="1">
            <a:spLocks noGrp="1"/>
          </p:cNvSpPr>
          <p:nvPr>
            <p:ph type="title" hasCustomPrompt="1"/>
          </p:nvPr>
        </p:nvSpPr>
        <p:spPr>
          <a:xfrm>
            <a:off x="2967200" y="1441438"/>
            <a:ext cx="5142900" cy="17889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solidFill>
                  <a:schemeClr val="lt2"/>
                </a:solidFill>
              </a:defRPr>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207" name="Google Shape;207;p11"/>
          <p:cNvSpPr txBox="1">
            <a:spLocks noGrp="1"/>
          </p:cNvSpPr>
          <p:nvPr>
            <p:ph type="body" idx="1"/>
          </p:nvPr>
        </p:nvSpPr>
        <p:spPr>
          <a:xfrm>
            <a:off x="2967200" y="3236713"/>
            <a:ext cx="5142900" cy="4434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sz="1600">
                <a:solidFill>
                  <a:schemeClr val="lt2"/>
                </a:solidFill>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08"/>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1pPr>
            <a:lvl2pPr lvl="1">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2pPr>
            <a:lvl3pPr lvl="2">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3pPr>
            <a:lvl4pPr lvl="3">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4pPr>
            <a:lvl5pPr lvl="4">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5pPr>
            <a:lvl6pPr lvl="5">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6pPr>
            <a:lvl7pPr lvl="6">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7pPr>
            <a:lvl8pPr lvl="7">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8pPr>
            <a:lvl9pPr lvl="8">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2"/>
              </a:buClr>
              <a:buSzPts val="1800"/>
              <a:buFont typeface="Manjari"/>
              <a:buChar char="●"/>
              <a:defRPr sz="1800">
                <a:solidFill>
                  <a:schemeClr val="accent2"/>
                </a:solidFill>
                <a:latin typeface="Manjari"/>
                <a:ea typeface="Manjari"/>
                <a:cs typeface="Manjari"/>
                <a:sym typeface="Manjari"/>
              </a:defRPr>
            </a:lvl1pPr>
            <a:lvl2pPr marL="914400" lvl="1"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2pPr>
            <a:lvl3pPr marL="1371600" lvl="2"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3pPr>
            <a:lvl4pPr marL="1828800" lvl="3"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4pPr>
            <a:lvl5pPr marL="2286000" lvl="4"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5pPr>
            <a:lvl6pPr marL="2743200" lvl="5"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6pPr>
            <a:lvl7pPr marL="3200400" lvl="6"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7pPr>
            <a:lvl8pPr marL="3657600" lvl="7"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8pPr>
            <a:lvl9pPr marL="4114800" lvl="8"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3" r:id="rId11"/>
    <p:sldLayoutId id="2147483664" r:id="rId12"/>
    <p:sldLayoutId id="2147483672" r:id="rId13"/>
    <p:sldLayoutId id="2147483680" r:id="rId14"/>
    <p:sldLayoutId id="2147483697"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7.xml"/><Relationship Id="rId1" Type="http://schemas.openxmlformats.org/officeDocument/2006/relationships/slideLayout" Target="../slideLayouts/slideLayout10.xml"/><Relationship Id="rId5" Type="http://schemas.openxmlformats.org/officeDocument/2006/relationships/image" Target="../media/image3.jpeg"/><Relationship Id="rId4" Type="http://schemas.openxmlformats.org/officeDocument/2006/relationships/slide" Target="slide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320"/>
        <p:cNvGrpSpPr/>
        <p:nvPr/>
      </p:nvGrpSpPr>
      <p:grpSpPr>
        <a:xfrm>
          <a:off x="0" y="0"/>
          <a:ext cx="0" cy="0"/>
          <a:chOff x="0" y="0"/>
          <a:chExt cx="0" cy="0"/>
        </a:xfrm>
      </p:grpSpPr>
      <p:sp>
        <p:nvSpPr>
          <p:cNvPr id="2321" name="Google Shape;2321;p103"/>
          <p:cNvSpPr txBox="1">
            <a:spLocks noGrp="1"/>
          </p:cNvSpPr>
          <p:nvPr>
            <p:ph type="title"/>
          </p:nvPr>
        </p:nvSpPr>
        <p:spPr>
          <a:xfrm>
            <a:off x="3437467" y="880533"/>
            <a:ext cx="5450508" cy="2975933"/>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n" sz="4800" dirty="0" smtClean="0"/>
              <a:t>Escuela normal de educacion preescolar</a:t>
            </a:r>
            <a:endParaRPr sz="4800" dirty="0"/>
          </a:p>
        </p:txBody>
      </p:sp>
      <p:sp>
        <p:nvSpPr>
          <p:cNvPr id="2" name="CuadroTexto 1"/>
          <p:cNvSpPr txBox="1"/>
          <p:nvPr/>
        </p:nvSpPr>
        <p:spPr>
          <a:xfrm>
            <a:off x="4368800" y="4835723"/>
            <a:ext cx="5723467" cy="307777"/>
          </a:xfrm>
          <a:prstGeom prst="rect">
            <a:avLst/>
          </a:prstGeom>
          <a:noFill/>
        </p:spPr>
        <p:txBody>
          <a:bodyPr wrap="square" rtlCol="0">
            <a:spAutoFit/>
          </a:bodyPr>
          <a:lstStyle/>
          <a:p>
            <a:r>
              <a:rPr lang="es-MX" dirty="0" smtClean="0"/>
              <a:t>KARLA NAYELI AGUEOR CRUZ NUMERO DE LISTA 1</a:t>
            </a:r>
            <a:endParaRPr lang="es-MX" dirty="0"/>
          </a:p>
        </p:txBody>
      </p:sp>
      <p:sp>
        <p:nvSpPr>
          <p:cNvPr id="3" name="CuadroTexto 2"/>
          <p:cNvSpPr txBox="1"/>
          <p:nvPr/>
        </p:nvSpPr>
        <p:spPr>
          <a:xfrm>
            <a:off x="2387600" y="3318934"/>
            <a:ext cx="8498508" cy="830997"/>
          </a:xfrm>
          <a:prstGeom prst="rect">
            <a:avLst/>
          </a:prstGeom>
          <a:noFill/>
        </p:spPr>
        <p:txBody>
          <a:bodyPr wrap="square" rtlCol="0">
            <a:spAutoFit/>
          </a:bodyPr>
          <a:lstStyle/>
          <a:p>
            <a:r>
              <a:rPr lang="es-MX" sz="2400" dirty="0">
                <a:solidFill>
                  <a:schemeClr val="bg2">
                    <a:lumMod val="75000"/>
                  </a:schemeClr>
                </a:solidFill>
                <a:latin typeface="Goudy Stout" panose="0202090407030B020401" pitchFamily="18" charset="0"/>
              </a:rPr>
              <a:t>UN PROYECTO ESCOLAR INCLUYENTE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74"/>
        <p:cNvGrpSpPr/>
        <p:nvPr/>
      </p:nvGrpSpPr>
      <p:grpSpPr>
        <a:xfrm>
          <a:off x="0" y="0"/>
          <a:ext cx="0" cy="0"/>
          <a:chOff x="0" y="0"/>
          <a:chExt cx="0" cy="0"/>
        </a:xfrm>
      </p:grpSpPr>
      <p:sp>
        <p:nvSpPr>
          <p:cNvPr id="1375" name="Google Shape;1375;p60"/>
          <p:cNvSpPr txBox="1">
            <a:spLocks noGrp="1"/>
          </p:cNvSpPr>
          <p:nvPr>
            <p:ph type="title"/>
          </p:nvPr>
        </p:nvSpPr>
        <p:spPr>
          <a:xfrm>
            <a:off x="474133" y="1321384"/>
            <a:ext cx="8365066" cy="3606216"/>
          </a:xfrm>
          <a:prstGeom prst="rect">
            <a:avLst/>
          </a:prstGeom>
        </p:spPr>
        <p:txBody>
          <a:bodyPr spcFirstLastPara="1" wrap="square" lIns="91425" tIns="91425" rIns="91425" bIns="91425" anchor="b" anchorCtr="0">
            <a:noAutofit/>
          </a:bodyPr>
          <a:lstStyle/>
          <a:p>
            <a:r>
              <a:rPr lang="es-MX" sz="2800" dirty="0">
                <a:solidFill>
                  <a:schemeClr val="bg1">
                    <a:lumMod val="10000"/>
                  </a:schemeClr>
                </a:solidFill>
                <a:latin typeface="Amatic SC" panose="020B0604020202020204" charset="-79"/>
                <a:cs typeface="Amatic SC" panose="020B0604020202020204" charset="-79"/>
              </a:rPr>
              <a:t>Para que el aprendizaje cooperativo en el aula, se requiere el dedicarle tiempo a las habilidades que se tienen para la construcción de equipos, </a:t>
            </a:r>
            <a:r>
              <a:rPr lang="es-MX" sz="2800" dirty="0" err="1">
                <a:solidFill>
                  <a:schemeClr val="bg1">
                    <a:lumMod val="10000"/>
                  </a:schemeClr>
                </a:solidFill>
                <a:latin typeface="Amatic SC" panose="020B0604020202020204" charset="-79"/>
                <a:cs typeface="Amatic SC" panose="020B0604020202020204" charset="-79"/>
              </a:rPr>
              <a:t>Kagan</a:t>
            </a:r>
            <a:r>
              <a:rPr lang="es-MX" sz="2800" dirty="0">
                <a:solidFill>
                  <a:schemeClr val="bg1">
                    <a:lumMod val="10000"/>
                  </a:schemeClr>
                </a:solidFill>
                <a:latin typeface="Amatic SC" panose="020B0604020202020204" charset="-79"/>
                <a:cs typeface="Amatic SC" panose="020B0604020202020204" charset="-79"/>
              </a:rPr>
              <a:t> (1992, citado en </a:t>
            </a:r>
            <a:r>
              <a:rPr lang="es-MX" sz="2800" dirty="0" err="1">
                <a:solidFill>
                  <a:schemeClr val="bg1">
                    <a:lumMod val="10000"/>
                  </a:schemeClr>
                </a:solidFill>
                <a:latin typeface="Amatic SC" panose="020B0604020202020204" charset="-79"/>
                <a:cs typeface="Amatic SC" panose="020B0604020202020204" charset="-79"/>
              </a:rPr>
              <a:t>Santrock</a:t>
            </a:r>
            <a:r>
              <a:rPr lang="es-MX" sz="2800" dirty="0">
                <a:solidFill>
                  <a:schemeClr val="bg1">
                    <a:lumMod val="10000"/>
                  </a:schemeClr>
                </a:solidFill>
                <a:latin typeface="Amatic SC" panose="020B0604020202020204" charset="-79"/>
                <a:cs typeface="Amatic SC" panose="020B0604020202020204" charset="-79"/>
              </a:rPr>
              <a:t>, 2001) señalaba que una forma para poder facilitarle a los alumnos el trabajo colaborativo de forma eficiente, es que en pequeños equipos asignar diferentes funciones como lo son de coordinador, animador, elogiador, controlador de tiempo, compañero de estudio, verificador de preguntas, comprobador, maestro de tareas, registrador o relator, observador, inspector e investigador-mensajero.</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09"/>
        <p:cNvGrpSpPr/>
        <p:nvPr/>
      </p:nvGrpSpPr>
      <p:grpSpPr>
        <a:xfrm>
          <a:off x="0" y="0"/>
          <a:ext cx="0" cy="0"/>
          <a:chOff x="0" y="0"/>
          <a:chExt cx="0" cy="0"/>
        </a:xfrm>
      </p:grpSpPr>
      <p:sp>
        <p:nvSpPr>
          <p:cNvPr id="2" name="CuadroTexto 1"/>
          <p:cNvSpPr txBox="1"/>
          <p:nvPr/>
        </p:nvSpPr>
        <p:spPr>
          <a:xfrm>
            <a:off x="2556934" y="643466"/>
            <a:ext cx="3894666" cy="4154984"/>
          </a:xfrm>
          <a:prstGeom prst="rect">
            <a:avLst/>
          </a:prstGeom>
          <a:noFill/>
        </p:spPr>
        <p:txBody>
          <a:bodyPr wrap="square" rtlCol="0">
            <a:spAutoFit/>
          </a:bodyPr>
          <a:lstStyle/>
          <a:p>
            <a:pPr algn="ctr"/>
            <a:r>
              <a:rPr lang="es-MX" sz="2400" b="1" dirty="0">
                <a:solidFill>
                  <a:schemeClr val="bg1">
                    <a:lumMod val="10000"/>
                  </a:schemeClr>
                </a:solidFill>
                <a:latin typeface="Amatic SC" panose="020B0604020202020204" charset="-79"/>
                <a:cs typeface="Amatic SC" panose="020B0604020202020204" charset="-79"/>
              </a:rPr>
              <a:t>Los pares o compañeros del salón de clase desempeñan una función vital en el desarrollo de todos los niños que lo conforman, debido a que proporcionan una fuente de información y comparaciones del mundo, ya sea dentro o fuera de las aulas; además de ser modelos y apoyos, los cuales facilitan y contribuyen a crear un sentido de pertenencia y de comunidad en el grupo.</a:t>
            </a:r>
          </a:p>
          <a:p>
            <a:pPr algn="ctr"/>
            <a:endParaRPr lang="es-MX" sz="2400" b="1" dirty="0">
              <a:solidFill>
                <a:schemeClr val="bg1">
                  <a:lumMod val="10000"/>
                </a:schemeClr>
              </a:solidFill>
              <a:latin typeface="Amatic SC" panose="020B0604020202020204" charset="-79"/>
              <a:cs typeface="Amatic SC" panose="020B0604020202020204" charset="-79"/>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13"/>
        <p:cNvGrpSpPr/>
        <p:nvPr/>
      </p:nvGrpSpPr>
      <p:grpSpPr>
        <a:xfrm>
          <a:off x="0" y="0"/>
          <a:ext cx="0" cy="0"/>
          <a:chOff x="0" y="0"/>
          <a:chExt cx="0" cy="0"/>
        </a:xfrm>
      </p:grpSpPr>
      <p:sp>
        <p:nvSpPr>
          <p:cNvPr id="1414" name="Google Shape;1414;p67"/>
          <p:cNvSpPr txBox="1">
            <a:spLocks noGrp="1"/>
          </p:cNvSpPr>
          <p:nvPr>
            <p:ph type="title"/>
          </p:nvPr>
        </p:nvSpPr>
        <p:spPr>
          <a:xfrm>
            <a:off x="2645833" y="2065867"/>
            <a:ext cx="4737100" cy="1159158"/>
          </a:xfrm>
          <a:prstGeom prst="rect">
            <a:avLst/>
          </a:prstGeom>
        </p:spPr>
        <p:txBody>
          <a:bodyPr spcFirstLastPara="1" wrap="square" lIns="91425" tIns="91425" rIns="91425" bIns="91425" anchor="ctr" anchorCtr="0">
            <a:noAutofit/>
          </a:bodyPr>
          <a:lstStyle/>
          <a:p>
            <a:r>
              <a:rPr lang="es-MX" sz="2400" dirty="0">
                <a:latin typeface="Comfortaa" panose="020B0604020202020204" charset="0"/>
              </a:rPr>
              <a:t>El abordar con los alumnos el tema sobre diferencias, es un aspecto de carácter fundamenta y de mucha preocupación por parte de los agentes de la </a:t>
            </a:r>
            <a:r>
              <a:rPr lang="es-MX" sz="2400" dirty="0" smtClean="0">
                <a:latin typeface="Comfortaa" panose="020B0604020202020204" charset="0"/>
              </a:rPr>
              <a:t>educación. Los </a:t>
            </a:r>
            <a:r>
              <a:rPr lang="es-MX" sz="2400" dirty="0">
                <a:latin typeface="Comfortaa" panose="020B0604020202020204" charset="0"/>
              </a:rPr>
              <a:t>pares o compañeros son tutores o guías para los compañeros con discapacidad con necesidades educativas especiales.</a:t>
            </a:r>
          </a:p>
        </p:txBody>
      </p:sp>
      <p:sp>
        <p:nvSpPr>
          <p:cNvPr id="1416" name="Google Shape;1416;p67"/>
          <p:cNvSpPr/>
          <p:nvPr/>
        </p:nvSpPr>
        <p:spPr>
          <a:xfrm>
            <a:off x="7763381" y="649675"/>
            <a:ext cx="1380619" cy="52850"/>
          </a:xfrm>
          <a:custGeom>
            <a:avLst/>
            <a:gdLst/>
            <a:ahLst/>
            <a:cxnLst/>
            <a:rect l="l" t="t" r="r" b="b"/>
            <a:pathLst>
              <a:path w="17505" h="670" extrusionOk="0">
                <a:moveTo>
                  <a:pt x="0" y="0"/>
                </a:moveTo>
                <a:lnTo>
                  <a:pt x="0" y="669"/>
                </a:lnTo>
                <a:lnTo>
                  <a:pt x="17505" y="669"/>
                </a:lnTo>
                <a:lnTo>
                  <a:pt x="1750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7" name="Google Shape;1417;p67">
            <a:hlinkClick r:id="rId3" action="ppaction://hlinksldjump"/>
          </p:cNvPr>
          <p:cNvSpPr/>
          <p:nvPr/>
        </p:nvSpPr>
        <p:spPr>
          <a:xfrm>
            <a:off x="713225" y="548650"/>
            <a:ext cx="1606800" cy="3393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600" dirty="0" smtClean="0">
                <a:solidFill>
                  <a:schemeClr val="accent2"/>
                </a:solidFill>
                <a:latin typeface="Hammersmith One"/>
                <a:ea typeface="Hammersmith One"/>
                <a:cs typeface="Hammersmith One"/>
                <a:sym typeface="Hammersmith One"/>
              </a:rPr>
              <a:t>Diferencias</a:t>
            </a:r>
            <a:endParaRPr sz="1600" dirty="0">
              <a:solidFill>
                <a:schemeClr val="accent2"/>
              </a:solidFill>
              <a:latin typeface="Hammersmith One"/>
              <a:ea typeface="Hammersmith One"/>
              <a:cs typeface="Hammersmith One"/>
              <a:sym typeface="Hammersmith One"/>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860"/>
        <p:cNvGrpSpPr/>
        <p:nvPr/>
      </p:nvGrpSpPr>
      <p:grpSpPr>
        <a:xfrm>
          <a:off x="0" y="0"/>
          <a:ext cx="0" cy="0"/>
          <a:chOff x="0" y="0"/>
          <a:chExt cx="0" cy="0"/>
        </a:xfrm>
      </p:grpSpPr>
      <p:sp>
        <p:nvSpPr>
          <p:cNvPr id="1861" name="Google Shape;1861;p82"/>
          <p:cNvSpPr/>
          <p:nvPr/>
        </p:nvSpPr>
        <p:spPr>
          <a:xfrm>
            <a:off x="3111883" y="302400"/>
            <a:ext cx="5896650" cy="4263525"/>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1862" name="Google Shape;1862;p82"/>
          <p:cNvSpPr/>
          <p:nvPr/>
        </p:nvSpPr>
        <p:spPr>
          <a:xfrm>
            <a:off x="8387519" y="4228831"/>
            <a:ext cx="764314" cy="674188"/>
          </a:xfrm>
          <a:custGeom>
            <a:avLst/>
            <a:gdLst/>
            <a:ahLst/>
            <a:cxnLst/>
            <a:rect l="l" t="t" r="r" b="b"/>
            <a:pathLst>
              <a:path w="13679" h="12066" extrusionOk="0">
                <a:moveTo>
                  <a:pt x="7541" y="1"/>
                </a:moveTo>
                <a:cubicBezTo>
                  <a:pt x="7109" y="1"/>
                  <a:pt x="6648" y="24"/>
                  <a:pt x="6157" y="68"/>
                </a:cubicBezTo>
                <a:cubicBezTo>
                  <a:pt x="1981" y="443"/>
                  <a:pt x="28" y="3173"/>
                  <a:pt x="1" y="6385"/>
                </a:cubicBezTo>
                <a:cubicBezTo>
                  <a:pt x="598" y="10109"/>
                  <a:pt x="2003" y="12066"/>
                  <a:pt x="5300" y="12066"/>
                </a:cubicBezTo>
                <a:cubicBezTo>
                  <a:pt x="5700" y="12066"/>
                  <a:pt x="6128" y="12037"/>
                  <a:pt x="6585" y="11979"/>
                </a:cubicBezTo>
                <a:cubicBezTo>
                  <a:pt x="10680" y="11470"/>
                  <a:pt x="13678" y="9516"/>
                  <a:pt x="12822" y="4297"/>
                </a:cubicBezTo>
                <a:cubicBezTo>
                  <a:pt x="12326" y="1256"/>
                  <a:pt x="10731" y="1"/>
                  <a:pt x="75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4" name="Google Shape;1864;p82"/>
          <p:cNvSpPr txBox="1"/>
          <p:nvPr/>
        </p:nvSpPr>
        <p:spPr>
          <a:xfrm>
            <a:off x="3249618" y="674213"/>
            <a:ext cx="5827952" cy="3773082"/>
          </a:xfrm>
          <a:prstGeom prst="rect">
            <a:avLst/>
          </a:prstGeom>
          <a:noFill/>
          <a:ln>
            <a:noFill/>
          </a:ln>
        </p:spPr>
        <p:txBody>
          <a:bodyPr spcFirstLastPara="1" wrap="square" lIns="91425" tIns="91425" rIns="91425" bIns="91425" anchor="t" anchorCtr="0">
            <a:noAutofit/>
          </a:bodyPr>
          <a:lstStyle/>
          <a:p>
            <a:pPr marL="342900" indent="-342900">
              <a:buFont typeface="+mj-lt"/>
              <a:buAutoNum type="arabicPeriod"/>
            </a:pPr>
            <a:r>
              <a:rPr lang="es-MX" dirty="0">
                <a:latin typeface="Comfortaa" panose="020B0604020202020204" charset="0"/>
              </a:rPr>
              <a:t>Los pares son compañeros que ayudan a los alumnos con actividades fuera de la escuela como salidas, encuentros educativos etc.</a:t>
            </a:r>
          </a:p>
          <a:p>
            <a:pPr marL="342900" indent="-342900">
              <a:buFont typeface="+mj-lt"/>
              <a:buAutoNum type="arabicPeriod"/>
            </a:pPr>
            <a:r>
              <a:rPr lang="es-MX" dirty="0">
                <a:latin typeface="Comfortaa" panose="020B0604020202020204" charset="0"/>
              </a:rPr>
              <a:t>Ayudan a identificar necesidades y siguieren opciones de apoyo como ser portavoces para los que no pueden hablar y apoyo moral.</a:t>
            </a:r>
          </a:p>
          <a:p>
            <a:pPr marL="342900" indent="-342900">
              <a:buFont typeface="+mj-lt"/>
              <a:buAutoNum type="arabicPeriod"/>
            </a:pPr>
            <a:r>
              <a:rPr lang="es-MX" dirty="0">
                <a:latin typeface="Comfortaa" panose="020B0604020202020204" charset="0"/>
              </a:rPr>
              <a:t>Es importante que los maestros enseñen esto para dar apoyo a las personas que lo necesitan.</a:t>
            </a:r>
          </a:p>
          <a:p>
            <a:pPr marL="342900" indent="-342900">
              <a:buFont typeface="+mj-lt"/>
              <a:buAutoNum type="arabicPeriod"/>
            </a:pPr>
            <a:r>
              <a:rPr lang="es-MX" dirty="0">
                <a:latin typeface="Comfortaa" panose="020B0604020202020204" charset="0"/>
              </a:rPr>
              <a:t>En los pares es cómo actuar como el responsable y el encargado de tomar las decisiones.</a:t>
            </a:r>
          </a:p>
          <a:p>
            <a:pPr marL="342900" indent="-342900">
              <a:buFont typeface="+mj-lt"/>
              <a:buAutoNum type="arabicPeriod"/>
            </a:pPr>
            <a:r>
              <a:rPr lang="es-MX" dirty="0">
                <a:latin typeface="Comfortaa" panose="020B0604020202020204" charset="0"/>
              </a:rPr>
              <a:t> Para </a:t>
            </a:r>
            <a:r>
              <a:rPr lang="es-MX" dirty="0" smtClean="0">
                <a:latin typeface="Comfortaa" panose="020B0604020202020204" charset="0"/>
              </a:rPr>
              <a:t>estimularan </a:t>
            </a:r>
            <a:r>
              <a:rPr lang="es-MX" dirty="0">
                <a:latin typeface="Comfortaa" panose="020B0604020202020204" charset="0"/>
              </a:rPr>
              <a:t>ambiente de aprendizaje que genere lacolaboraci6n de los </a:t>
            </a:r>
            <a:r>
              <a:rPr lang="es-MX" dirty="0" smtClean="0">
                <a:latin typeface="Comfortaa" panose="020B0604020202020204" charset="0"/>
              </a:rPr>
              <a:t>directivos </a:t>
            </a:r>
            <a:r>
              <a:rPr lang="es-MX" dirty="0">
                <a:latin typeface="Comfortaa" panose="020B0604020202020204" charset="0"/>
              </a:rPr>
              <a:t>maestros alumnos y padres de familia en sus diferentes modalidades es </a:t>
            </a:r>
            <a:r>
              <a:rPr lang="es-MX" dirty="0" smtClean="0">
                <a:latin typeface="Comfortaa" panose="020B0604020202020204" charset="0"/>
              </a:rPr>
              <a:t>importante </a:t>
            </a:r>
            <a:r>
              <a:rPr lang="es-MX" dirty="0">
                <a:latin typeface="Comfortaa" panose="020B0604020202020204" charset="0"/>
              </a:rPr>
              <a:t>informar sensibilizar a todos los miembros de </a:t>
            </a:r>
            <a:r>
              <a:rPr lang="es-MX" dirty="0" smtClean="0">
                <a:latin typeface="Comfortaa" panose="020B0604020202020204" charset="0"/>
              </a:rPr>
              <a:t>la comunidad </a:t>
            </a:r>
            <a:r>
              <a:rPr lang="es-MX" dirty="0">
                <a:latin typeface="Comfortaa" panose="020B0604020202020204" charset="0"/>
              </a:rPr>
              <a:t>escolar</a:t>
            </a:r>
          </a:p>
        </p:txBody>
      </p:sp>
      <p:grpSp>
        <p:nvGrpSpPr>
          <p:cNvPr id="1865" name="Google Shape;1865;p82"/>
          <p:cNvGrpSpPr/>
          <p:nvPr/>
        </p:nvGrpSpPr>
        <p:grpSpPr>
          <a:xfrm>
            <a:off x="-380995" y="-80449"/>
            <a:ext cx="2277317" cy="5304377"/>
            <a:chOff x="224725" y="566950"/>
            <a:chExt cx="1850875" cy="4311100"/>
          </a:xfrm>
        </p:grpSpPr>
        <p:sp>
          <p:nvSpPr>
            <p:cNvPr id="1866" name="Google Shape;1866;p82"/>
            <p:cNvSpPr/>
            <p:nvPr/>
          </p:nvSpPr>
          <p:spPr>
            <a:xfrm>
              <a:off x="1914975" y="566950"/>
              <a:ext cx="160625" cy="2033000"/>
            </a:xfrm>
            <a:custGeom>
              <a:avLst/>
              <a:gdLst/>
              <a:ahLst/>
              <a:cxnLst/>
              <a:rect l="l" t="t" r="r" b="b"/>
              <a:pathLst>
                <a:path w="6425" h="81320" extrusionOk="0">
                  <a:moveTo>
                    <a:pt x="126" y="1"/>
                  </a:moveTo>
                  <a:cubicBezTo>
                    <a:pt x="81" y="1"/>
                    <a:pt x="44" y="24"/>
                    <a:pt x="27" y="57"/>
                  </a:cubicBezTo>
                  <a:cubicBezTo>
                    <a:pt x="27" y="84"/>
                    <a:pt x="27" y="110"/>
                    <a:pt x="27" y="137"/>
                  </a:cubicBezTo>
                  <a:cubicBezTo>
                    <a:pt x="27" y="164"/>
                    <a:pt x="27" y="217"/>
                    <a:pt x="81" y="244"/>
                  </a:cubicBezTo>
                  <a:cubicBezTo>
                    <a:pt x="1821" y="1261"/>
                    <a:pt x="2972" y="3188"/>
                    <a:pt x="2945" y="5035"/>
                  </a:cubicBezTo>
                  <a:cubicBezTo>
                    <a:pt x="2945" y="5089"/>
                    <a:pt x="2972" y="5142"/>
                    <a:pt x="2998" y="5169"/>
                  </a:cubicBezTo>
                  <a:cubicBezTo>
                    <a:pt x="4952" y="6133"/>
                    <a:pt x="6157" y="8086"/>
                    <a:pt x="6157" y="10255"/>
                  </a:cubicBezTo>
                  <a:cubicBezTo>
                    <a:pt x="6157" y="12449"/>
                    <a:pt x="4952" y="14403"/>
                    <a:pt x="2998" y="15367"/>
                  </a:cubicBezTo>
                  <a:cubicBezTo>
                    <a:pt x="2945" y="15394"/>
                    <a:pt x="2945" y="15447"/>
                    <a:pt x="2945" y="15501"/>
                  </a:cubicBezTo>
                  <a:cubicBezTo>
                    <a:pt x="2998" y="17321"/>
                    <a:pt x="1848" y="19248"/>
                    <a:pt x="108" y="20292"/>
                  </a:cubicBezTo>
                  <a:cubicBezTo>
                    <a:pt x="54" y="20292"/>
                    <a:pt x="27" y="20318"/>
                    <a:pt x="27" y="20372"/>
                  </a:cubicBezTo>
                  <a:cubicBezTo>
                    <a:pt x="1" y="20425"/>
                    <a:pt x="27" y="20479"/>
                    <a:pt x="81" y="20506"/>
                  </a:cubicBezTo>
                  <a:cubicBezTo>
                    <a:pt x="1794" y="21496"/>
                    <a:pt x="2865" y="23316"/>
                    <a:pt x="2945" y="25324"/>
                  </a:cubicBezTo>
                  <a:cubicBezTo>
                    <a:pt x="2945" y="25350"/>
                    <a:pt x="2972" y="25404"/>
                    <a:pt x="2998" y="25431"/>
                  </a:cubicBezTo>
                  <a:cubicBezTo>
                    <a:pt x="4952" y="26394"/>
                    <a:pt x="6157" y="28348"/>
                    <a:pt x="6157" y="30543"/>
                  </a:cubicBezTo>
                  <a:cubicBezTo>
                    <a:pt x="6157" y="32711"/>
                    <a:pt x="4952" y="34665"/>
                    <a:pt x="2998" y="35628"/>
                  </a:cubicBezTo>
                  <a:cubicBezTo>
                    <a:pt x="2945" y="35655"/>
                    <a:pt x="2918" y="35709"/>
                    <a:pt x="2945" y="35762"/>
                  </a:cubicBezTo>
                  <a:cubicBezTo>
                    <a:pt x="3106" y="37823"/>
                    <a:pt x="1633" y="39643"/>
                    <a:pt x="108" y="40553"/>
                  </a:cubicBezTo>
                  <a:cubicBezTo>
                    <a:pt x="54" y="40553"/>
                    <a:pt x="27" y="40580"/>
                    <a:pt x="27" y="40633"/>
                  </a:cubicBezTo>
                  <a:cubicBezTo>
                    <a:pt x="1" y="40687"/>
                    <a:pt x="27" y="40741"/>
                    <a:pt x="81" y="40767"/>
                  </a:cubicBezTo>
                  <a:cubicBezTo>
                    <a:pt x="1821" y="41784"/>
                    <a:pt x="2945" y="43658"/>
                    <a:pt x="2945" y="45532"/>
                  </a:cubicBezTo>
                  <a:cubicBezTo>
                    <a:pt x="2945" y="45558"/>
                    <a:pt x="2945" y="45558"/>
                    <a:pt x="2945" y="45585"/>
                  </a:cubicBezTo>
                  <a:cubicBezTo>
                    <a:pt x="2945" y="45612"/>
                    <a:pt x="2972" y="45665"/>
                    <a:pt x="2998" y="45692"/>
                  </a:cubicBezTo>
                  <a:cubicBezTo>
                    <a:pt x="4952" y="46656"/>
                    <a:pt x="6157" y="48636"/>
                    <a:pt x="6157" y="50804"/>
                  </a:cubicBezTo>
                  <a:cubicBezTo>
                    <a:pt x="6157" y="52972"/>
                    <a:pt x="4952" y="54926"/>
                    <a:pt x="2998" y="55917"/>
                  </a:cubicBezTo>
                  <a:cubicBezTo>
                    <a:pt x="2972" y="55917"/>
                    <a:pt x="2945" y="55970"/>
                    <a:pt x="2945" y="56024"/>
                  </a:cubicBezTo>
                  <a:cubicBezTo>
                    <a:pt x="2891" y="58004"/>
                    <a:pt x="1821" y="59798"/>
                    <a:pt x="108" y="60815"/>
                  </a:cubicBezTo>
                  <a:cubicBezTo>
                    <a:pt x="54" y="60815"/>
                    <a:pt x="27" y="60868"/>
                    <a:pt x="27" y="60895"/>
                  </a:cubicBezTo>
                  <a:cubicBezTo>
                    <a:pt x="1" y="60949"/>
                    <a:pt x="27" y="61002"/>
                    <a:pt x="81" y="61029"/>
                  </a:cubicBezTo>
                  <a:cubicBezTo>
                    <a:pt x="1821" y="62046"/>
                    <a:pt x="2891" y="63839"/>
                    <a:pt x="2945" y="65847"/>
                  </a:cubicBezTo>
                  <a:cubicBezTo>
                    <a:pt x="2945" y="65900"/>
                    <a:pt x="2972" y="65927"/>
                    <a:pt x="2998" y="65954"/>
                  </a:cubicBezTo>
                  <a:cubicBezTo>
                    <a:pt x="4952" y="66944"/>
                    <a:pt x="6157" y="68898"/>
                    <a:pt x="6157" y="71066"/>
                  </a:cubicBezTo>
                  <a:cubicBezTo>
                    <a:pt x="6157" y="73234"/>
                    <a:pt x="4952" y="75188"/>
                    <a:pt x="2998" y="76178"/>
                  </a:cubicBezTo>
                  <a:cubicBezTo>
                    <a:pt x="2972" y="76178"/>
                    <a:pt x="2945" y="76232"/>
                    <a:pt x="2945" y="76285"/>
                  </a:cubicBezTo>
                  <a:cubicBezTo>
                    <a:pt x="2891" y="78266"/>
                    <a:pt x="1821" y="80086"/>
                    <a:pt x="81" y="81076"/>
                  </a:cubicBezTo>
                  <a:cubicBezTo>
                    <a:pt x="27" y="81130"/>
                    <a:pt x="1" y="81183"/>
                    <a:pt x="27" y="81264"/>
                  </a:cubicBezTo>
                  <a:cubicBezTo>
                    <a:pt x="61" y="81297"/>
                    <a:pt x="104" y="81320"/>
                    <a:pt x="145" y="81320"/>
                  </a:cubicBezTo>
                  <a:cubicBezTo>
                    <a:pt x="170" y="81320"/>
                    <a:pt x="194" y="81311"/>
                    <a:pt x="215" y="81290"/>
                  </a:cubicBezTo>
                  <a:cubicBezTo>
                    <a:pt x="2008" y="80273"/>
                    <a:pt x="3106" y="78427"/>
                    <a:pt x="3186" y="76366"/>
                  </a:cubicBezTo>
                  <a:cubicBezTo>
                    <a:pt x="5166" y="75322"/>
                    <a:pt x="6424" y="73314"/>
                    <a:pt x="6424" y="71066"/>
                  </a:cubicBezTo>
                  <a:cubicBezTo>
                    <a:pt x="6424" y="68818"/>
                    <a:pt x="5166" y="66784"/>
                    <a:pt x="3186" y="65766"/>
                  </a:cubicBezTo>
                  <a:cubicBezTo>
                    <a:pt x="3106" y="63786"/>
                    <a:pt x="2062" y="61992"/>
                    <a:pt x="375" y="60922"/>
                  </a:cubicBezTo>
                  <a:cubicBezTo>
                    <a:pt x="2062" y="59878"/>
                    <a:pt x="3106" y="58085"/>
                    <a:pt x="3186" y="56104"/>
                  </a:cubicBezTo>
                  <a:cubicBezTo>
                    <a:pt x="5166" y="55060"/>
                    <a:pt x="6424" y="53053"/>
                    <a:pt x="6424" y="50804"/>
                  </a:cubicBezTo>
                  <a:cubicBezTo>
                    <a:pt x="6424" y="48556"/>
                    <a:pt x="5166" y="46522"/>
                    <a:pt x="3186" y="45505"/>
                  </a:cubicBezTo>
                  <a:cubicBezTo>
                    <a:pt x="3159" y="43604"/>
                    <a:pt x="2088" y="41731"/>
                    <a:pt x="375" y="40660"/>
                  </a:cubicBezTo>
                  <a:cubicBezTo>
                    <a:pt x="1901" y="39723"/>
                    <a:pt x="3320" y="37877"/>
                    <a:pt x="3186" y="35816"/>
                  </a:cubicBezTo>
                  <a:cubicBezTo>
                    <a:pt x="5193" y="34799"/>
                    <a:pt x="6424" y="32764"/>
                    <a:pt x="6424" y="30543"/>
                  </a:cubicBezTo>
                  <a:cubicBezTo>
                    <a:pt x="6424" y="28295"/>
                    <a:pt x="5166" y="26260"/>
                    <a:pt x="3186" y="25243"/>
                  </a:cubicBezTo>
                  <a:cubicBezTo>
                    <a:pt x="3106" y="23236"/>
                    <a:pt x="2062" y="21443"/>
                    <a:pt x="375" y="20399"/>
                  </a:cubicBezTo>
                  <a:cubicBezTo>
                    <a:pt x="2088" y="19328"/>
                    <a:pt x="3186" y="17454"/>
                    <a:pt x="3186" y="15608"/>
                  </a:cubicBezTo>
                  <a:cubicBezTo>
                    <a:pt x="3186" y="15608"/>
                    <a:pt x="3186" y="15581"/>
                    <a:pt x="3186" y="15554"/>
                  </a:cubicBezTo>
                  <a:cubicBezTo>
                    <a:pt x="5166" y="14537"/>
                    <a:pt x="6424" y="12503"/>
                    <a:pt x="6424" y="10255"/>
                  </a:cubicBezTo>
                  <a:cubicBezTo>
                    <a:pt x="6424" y="8033"/>
                    <a:pt x="5166" y="5999"/>
                    <a:pt x="3186" y="4982"/>
                  </a:cubicBezTo>
                  <a:lnTo>
                    <a:pt x="3186" y="4955"/>
                  </a:lnTo>
                  <a:cubicBezTo>
                    <a:pt x="3186" y="3028"/>
                    <a:pt x="2008" y="1074"/>
                    <a:pt x="215" y="30"/>
                  </a:cubicBezTo>
                  <a:cubicBezTo>
                    <a:pt x="184" y="10"/>
                    <a:pt x="153" y="1"/>
                    <a:pt x="1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7" name="Google Shape;1867;p82"/>
            <p:cNvSpPr/>
            <p:nvPr/>
          </p:nvSpPr>
          <p:spPr>
            <a:xfrm>
              <a:off x="1761075" y="818875"/>
              <a:ext cx="160625" cy="2032875"/>
            </a:xfrm>
            <a:custGeom>
              <a:avLst/>
              <a:gdLst/>
              <a:ahLst/>
              <a:cxnLst/>
              <a:rect l="l" t="t" r="r" b="b"/>
              <a:pathLst>
                <a:path w="6425" h="81315" extrusionOk="0">
                  <a:moveTo>
                    <a:pt x="149" y="1"/>
                  </a:moveTo>
                  <a:cubicBezTo>
                    <a:pt x="110" y="1"/>
                    <a:pt x="71" y="20"/>
                    <a:pt x="54" y="70"/>
                  </a:cubicBezTo>
                  <a:cubicBezTo>
                    <a:pt x="27" y="70"/>
                    <a:pt x="27" y="97"/>
                    <a:pt x="27" y="124"/>
                  </a:cubicBezTo>
                  <a:cubicBezTo>
                    <a:pt x="27" y="178"/>
                    <a:pt x="54" y="204"/>
                    <a:pt x="81" y="231"/>
                  </a:cubicBezTo>
                  <a:cubicBezTo>
                    <a:pt x="1821" y="1248"/>
                    <a:pt x="2972" y="3175"/>
                    <a:pt x="2945" y="5022"/>
                  </a:cubicBezTo>
                  <a:cubicBezTo>
                    <a:pt x="2945" y="5076"/>
                    <a:pt x="2972" y="5129"/>
                    <a:pt x="2998" y="5156"/>
                  </a:cubicBezTo>
                  <a:cubicBezTo>
                    <a:pt x="4952" y="6119"/>
                    <a:pt x="6183" y="8073"/>
                    <a:pt x="6183" y="10268"/>
                  </a:cubicBezTo>
                  <a:cubicBezTo>
                    <a:pt x="6183" y="12436"/>
                    <a:pt x="4952" y="14390"/>
                    <a:pt x="2998" y="15354"/>
                  </a:cubicBezTo>
                  <a:cubicBezTo>
                    <a:pt x="2972" y="15380"/>
                    <a:pt x="2945" y="15461"/>
                    <a:pt x="2945" y="15487"/>
                  </a:cubicBezTo>
                  <a:cubicBezTo>
                    <a:pt x="2998" y="17334"/>
                    <a:pt x="1847" y="19235"/>
                    <a:pt x="108" y="20278"/>
                  </a:cubicBezTo>
                  <a:cubicBezTo>
                    <a:pt x="81" y="20278"/>
                    <a:pt x="27" y="20305"/>
                    <a:pt x="27" y="20359"/>
                  </a:cubicBezTo>
                  <a:cubicBezTo>
                    <a:pt x="27" y="20412"/>
                    <a:pt x="27" y="20466"/>
                    <a:pt x="81" y="20493"/>
                  </a:cubicBezTo>
                  <a:cubicBezTo>
                    <a:pt x="1821" y="21510"/>
                    <a:pt x="2891" y="23303"/>
                    <a:pt x="2945" y="25310"/>
                  </a:cubicBezTo>
                  <a:cubicBezTo>
                    <a:pt x="2945" y="25364"/>
                    <a:pt x="2972" y="25391"/>
                    <a:pt x="2998" y="25417"/>
                  </a:cubicBezTo>
                  <a:cubicBezTo>
                    <a:pt x="4952" y="26381"/>
                    <a:pt x="6183" y="28362"/>
                    <a:pt x="6183" y="30530"/>
                  </a:cubicBezTo>
                  <a:cubicBezTo>
                    <a:pt x="6183" y="32698"/>
                    <a:pt x="4952" y="34652"/>
                    <a:pt x="2998" y="35642"/>
                  </a:cubicBezTo>
                  <a:cubicBezTo>
                    <a:pt x="2972" y="35642"/>
                    <a:pt x="2945" y="35695"/>
                    <a:pt x="2945" y="35749"/>
                  </a:cubicBezTo>
                  <a:cubicBezTo>
                    <a:pt x="3105" y="37837"/>
                    <a:pt x="1633" y="39630"/>
                    <a:pt x="108" y="40540"/>
                  </a:cubicBezTo>
                  <a:cubicBezTo>
                    <a:pt x="81" y="40540"/>
                    <a:pt x="27" y="40594"/>
                    <a:pt x="27" y="40620"/>
                  </a:cubicBezTo>
                  <a:cubicBezTo>
                    <a:pt x="27" y="40674"/>
                    <a:pt x="27" y="40727"/>
                    <a:pt x="81" y="40754"/>
                  </a:cubicBezTo>
                  <a:cubicBezTo>
                    <a:pt x="1821" y="41771"/>
                    <a:pt x="2945" y="43645"/>
                    <a:pt x="2945" y="45545"/>
                  </a:cubicBezTo>
                  <a:cubicBezTo>
                    <a:pt x="2945" y="45545"/>
                    <a:pt x="2945" y="45545"/>
                    <a:pt x="2945" y="45572"/>
                  </a:cubicBezTo>
                  <a:cubicBezTo>
                    <a:pt x="2945" y="45626"/>
                    <a:pt x="2972" y="45652"/>
                    <a:pt x="2998" y="45679"/>
                  </a:cubicBezTo>
                  <a:cubicBezTo>
                    <a:pt x="4952" y="46669"/>
                    <a:pt x="6183" y="48623"/>
                    <a:pt x="6183" y="50791"/>
                  </a:cubicBezTo>
                  <a:cubicBezTo>
                    <a:pt x="6183" y="52959"/>
                    <a:pt x="4952" y="54913"/>
                    <a:pt x="2998" y="55904"/>
                  </a:cubicBezTo>
                  <a:cubicBezTo>
                    <a:pt x="2972" y="55930"/>
                    <a:pt x="2945" y="55957"/>
                    <a:pt x="2945" y="56011"/>
                  </a:cubicBezTo>
                  <a:cubicBezTo>
                    <a:pt x="2891" y="57991"/>
                    <a:pt x="1847" y="59785"/>
                    <a:pt x="108" y="60802"/>
                  </a:cubicBezTo>
                  <a:cubicBezTo>
                    <a:pt x="81" y="60828"/>
                    <a:pt x="27" y="60855"/>
                    <a:pt x="27" y="60882"/>
                  </a:cubicBezTo>
                  <a:cubicBezTo>
                    <a:pt x="27" y="60935"/>
                    <a:pt x="27" y="60989"/>
                    <a:pt x="81" y="61016"/>
                  </a:cubicBezTo>
                  <a:cubicBezTo>
                    <a:pt x="1821" y="62033"/>
                    <a:pt x="2891" y="63826"/>
                    <a:pt x="2945" y="65834"/>
                  </a:cubicBezTo>
                  <a:cubicBezTo>
                    <a:pt x="2945" y="65887"/>
                    <a:pt x="2972" y="65914"/>
                    <a:pt x="2998" y="65941"/>
                  </a:cubicBezTo>
                  <a:cubicBezTo>
                    <a:pt x="4952" y="66931"/>
                    <a:pt x="6183" y="68885"/>
                    <a:pt x="6183" y="71053"/>
                  </a:cubicBezTo>
                  <a:cubicBezTo>
                    <a:pt x="6183" y="73221"/>
                    <a:pt x="4952" y="75175"/>
                    <a:pt x="2998" y="76165"/>
                  </a:cubicBezTo>
                  <a:cubicBezTo>
                    <a:pt x="2972" y="76192"/>
                    <a:pt x="2945" y="76219"/>
                    <a:pt x="2945" y="76272"/>
                  </a:cubicBezTo>
                  <a:cubicBezTo>
                    <a:pt x="2891" y="78280"/>
                    <a:pt x="1821" y="80073"/>
                    <a:pt x="81" y="81090"/>
                  </a:cubicBezTo>
                  <a:cubicBezTo>
                    <a:pt x="27" y="81117"/>
                    <a:pt x="1" y="81197"/>
                    <a:pt x="54" y="81251"/>
                  </a:cubicBezTo>
                  <a:cubicBezTo>
                    <a:pt x="74" y="81290"/>
                    <a:pt x="122" y="81315"/>
                    <a:pt x="167" y="81315"/>
                  </a:cubicBezTo>
                  <a:cubicBezTo>
                    <a:pt x="184" y="81315"/>
                    <a:pt x="200" y="81311"/>
                    <a:pt x="215" y="81304"/>
                  </a:cubicBezTo>
                  <a:cubicBezTo>
                    <a:pt x="2008" y="80260"/>
                    <a:pt x="3105" y="78413"/>
                    <a:pt x="3186" y="76352"/>
                  </a:cubicBezTo>
                  <a:cubicBezTo>
                    <a:pt x="5193" y="75309"/>
                    <a:pt x="6424" y="73301"/>
                    <a:pt x="6424" y="71053"/>
                  </a:cubicBezTo>
                  <a:cubicBezTo>
                    <a:pt x="6424" y="68805"/>
                    <a:pt x="5193" y="66797"/>
                    <a:pt x="3186" y="65753"/>
                  </a:cubicBezTo>
                  <a:cubicBezTo>
                    <a:pt x="3132" y="63773"/>
                    <a:pt x="2088" y="61979"/>
                    <a:pt x="402" y="60909"/>
                  </a:cubicBezTo>
                  <a:cubicBezTo>
                    <a:pt x="2088" y="59865"/>
                    <a:pt x="3132" y="58072"/>
                    <a:pt x="3186" y="56091"/>
                  </a:cubicBezTo>
                  <a:cubicBezTo>
                    <a:pt x="5193" y="55047"/>
                    <a:pt x="6424" y="53040"/>
                    <a:pt x="6424" y="50791"/>
                  </a:cubicBezTo>
                  <a:cubicBezTo>
                    <a:pt x="6424" y="48543"/>
                    <a:pt x="5193" y="46536"/>
                    <a:pt x="3186" y="45492"/>
                  </a:cubicBezTo>
                  <a:cubicBezTo>
                    <a:pt x="3186" y="43591"/>
                    <a:pt x="2088" y="41718"/>
                    <a:pt x="402" y="40647"/>
                  </a:cubicBezTo>
                  <a:cubicBezTo>
                    <a:pt x="1901" y="39710"/>
                    <a:pt x="3320" y="37890"/>
                    <a:pt x="3186" y="35829"/>
                  </a:cubicBezTo>
                  <a:cubicBezTo>
                    <a:pt x="5193" y="34785"/>
                    <a:pt x="6424" y="32751"/>
                    <a:pt x="6424" y="30530"/>
                  </a:cubicBezTo>
                  <a:cubicBezTo>
                    <a:pt x="6424" y="28281"/>
                    <a:pt x="5193" y="26247"/>
                    <a:pt x="3186" y="25230"/>
                  </a:cubicBezTo>
                  <a:cubicBezTo>
                    <a:pt x="3105" y="23223"/>
                    <a:pt x="2062" y="21429"/>
                    <a:pt x="402" y="20386"/>
                  </a:cubicBezTo>
                  <a:cubicBezTo>
                    <a:pt x="2115" y="19315"/>
                    <a:pt x="3212" y="17415"/>
                    <a:pt x="3186" y="15541"/>
                  </a:cubicBezTo>
                  <a:cubicBezTo>
                    <a:pt x="5193" y="14524"/>
                    <a:pt x="6424" y="12490"/>
                    <a:pt x="6424" y="10268"/>
                  </a:cubicBezTo>
                  <a:cubicBezTo>
                    <a:pt x="6424" y="8020"/>
                    <a:pt x="5193" y="5986"/>
                    <a:pt x="3186" y="4969"/>
                  </a:cubicBezTo>
                  <a:lnTo>
                    <a:pt x="3186" y="4942"/>
                  </a:lnTo>
                  <a:cubicBezTo>
                    <a:pt x="3186" y="3041"/>
                    <a:pt x="2008" y="1061"/>
                    <a:pt x="215" y="17"/>
                  </a:cubicBezTo>
                  <a:cubicBezTo>
                    <a:pt x="195" y="7"/>
                    <a:pt x="172" y="1"/>
                    <a:pt x="14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8" name="Google Shape;1868;p82"/>
            <p:cNvSpPr/>
            <p:nvPr/>
          </p:nvSpPr>
          <p:spPr>
            <a:xfrm>
              <a:off x="1607850" y="566950"/>
              <a:ext cx="159950" cy="2033000"/>
            </a:xfrm>
            <a:custGeom>
              <a:avLst/>
              <a:gdLst/>
              <a:ahLst/>
              <a:cxnLst/>
              <a:rect l="l" t="t" r="r" b="b"/>
              <a:pathLst>
                <a:path w="6398" h="81320" extrusionOk="0">
                  <a:moveTo>
                    <a:pt x="119" y="1"/>
                  </a:moveTo>
                  <a:cubicBezTo>
                    <a:pt x="81" y="1"/>
                    <a:pt x="44" y="24"/>
                    <a:pt x="27" y="57"/>
                  </a:cubicBezTo>
                  <a:cubicBezTo>
                    <a:pt x="0" y="84"/>
                    <a:pt x="0" y="110"/>
                    <a:pt x="0" y="137"/>
                  </a:cubicBezTo>
                  <a:cubicBezTo>
                    <a:pt x="0" y="164"/>
                    <a:pt x="27" y="217"/>
                    <a:pt x="81" y="244"/>
                  </a:cubicBezTo>
                  <a:cubicBezTo>
                    <a:pt x="1820" y="1261"/>
                    <a:pt x="2944" y="3188"/>
                    <a:pt x="2918" y="5035"/>
                  </a:cubicBezTo>
                  <a:cubicBezTo>
                    <a:pt x="2918" y="5089"/>
                    <a:pt x="2944" y="5142"/>
                    <a:pt x="2998" y="5169"/>
                  </a:cubicBezTo>
                  <a:cubicBezTo>
                    <a:pt x="4952" y="6133"/>
                    <a:pt x="6156" y="8086"/>
                    <a:pt x="6156" y="10255"/>
                  </a:cubicBezTo>
                  <a:cubicBezTo>
                    <a:pt x="6156" y="12449"/>
                    <a:pt x="4952" y="14403"/>
                    <a:pt x="2998" y="15367"/>
                  </a:cubicBezTo>
                  <a:cubicBezTo>
                    <a:pt x="2944" y="15394"/>
                    <a:pt x="2918" y="15447"/>
                    <a:pt x="2918" y="15501"/>
                  </a:cubicBezTo>
                  <a:cubicBezTo>
                    <a:pt x="2971" y="17347"/>
                    <a:pt x="1847" y="19248"/>
                    <a:pt x="81" y="20292"/>
                  </a:cubicBezTo>
                  <a:cubicBezTo>
                    <a:pt x="54" y="20292"/>
                    <a:pt x="27" y="20318"/>
                    <a:pt x="0" y="20372"/>
                  </a:cubicBezTo>
                  <a:cubicBezTo>
                    <a:pt x="0" y="20425"/>
                    <a:pt x="27" y="20479"/>
                    <a:pt x="81" y="20506"/>
                  </a:cubicBezTo>
                  <a:cubicBezTo>
                    <a:pt x="1794" y="21496"/>
                    <a:pt x="2864" y="23316"/>
                    <a:pt x="2918" y="25324"/>
                  </a:cubicBezTo>
                  <a:cubicBezTo>
                    <a:pt x="2918" y="25350"/>
                    <a:pt x="2944" y="25404"/>
                    <a:pt x="2998" y="25431"/>
                  </a:cubicBezTo>
                  <a:cubicBezTo>
                    <a:pt x="4952" y="26394"/>
                    <a:pt x="6156" y="28348"/>
                    <a:pt x="6156" y="30543"/>
                  </a:cubicBezTo>
                  <a:cubicBezTo>
                    <a:pt x="6156" y="32711"/>
                    <a:pt x="4952" y="34665"/>
                    <a:pt x="2998" y="35628"/>
                  </a:cubicBezTo>
                  <a:cubicBezTo>
                    <a:pt x="2944" y="35655"/>
                    <a:pt x="2918" y="35709"/>
                    <a:pt x="2918" y="35762"/>
                  </a:cubicBezTo>
                  <a:cubicBezTo>
                    <a:pt x="3078" y="37823"/>
                    <a:pt x="1633" y="39643"/>
                    <a:pt x="81" y="40553"/>
                  </a:cubicBezTo>
                  <a:cubicBezTo>
                    <a:pt x="54" y="40553"/>
                    <a:pt x="27" y="40580"/>
                    <a:pt x="0" y="40633"/>
                  </a:cubicBezTo>
                  <a:cubicBezTo>
                    <a:pt x="0" y="40687"/>
                    <a:pt x="27" y="40741"/>
                    <a:pt x="81" y="40767"/>
                  </a:cubicBezTo>
                  <a:cubicBezTo>
                    <a:pt x="1820" y="41784"/>
                    <a:pt x="2918" y="43658"/>
                    <a:pt x="2918" y="45532"/>
                  </a:cubicBezTo>
                  <a:cubicBezTo>
                    <a:pt x="2918" y="45558"/>
                    <a:pt x="2918" y="45558"/>
                    <a:pt x="2918" y="45585"/>
                  </a:cubicBezTo>
                  <a:cubicBezTo>
                    <a:pt x="2918" y="45612"/>
                    <a:pt x="2944" y="45665"/>
                    <a:pt x="2998" y="45692"/>
                  </a:cubicBezTo>
                  <a:cubicBezTo>
                    <a:pt x="4952" y="46656"/>
                    <a:pt x="6156" y="48636"/>
                    <a:pt x="6156" y="50804"/>
                  </a:cubicBezTo>
                  <a:cubicBezTo>
                    <a:pt x="6156" y="52972"/>
                    <a:pt x="4952" y="54926"/>
                    <a:pt x="2998" y="55917"/>
                  </a:cubicBezTo>
                  <a:cubicBezTo>
                    <a:pt x="2944" y="55917"/>
                    <a:pt x="2918" y="55970"/>
                    <a:pt x="2918" y="56024"/>
                  </a:cubicBezTo>
                  <a:cubicBezTo>
                    <a:pt x="2864" y="58004"/>
                    <a:pt x="1820" y="59798"/>
                    <a:pt x="81" y="60815"/>
                  </a:cubicBezTo>
                  <a:cubicBezTo>
                    <a:pt x="54" y="60815"/>
                    <a:pt x="27" y="60868"/>
                    <a:pt x="0" y="60895"/>
                  </a:cubicBezTo>
                  <a:cubicBezTo>
                    <a:pt x="0" y="60949"/>
                    <a:pt x="27" y="61002"/>
                    <a:pt x="81" y="61029"/>
                  </a:cubicBezTo>
                  <a:cubicBezTo>
                    <a:pt x="1820" y="62046"/>
                    <a:pt x="2864" y="63839"/>
                    <a:pt x="2918" y="65847"/>
                  </a:cubicBezTo>
                  <a:cubicBezTo>
                    <a:pt x="2918" y="65900"/>
                    <a:pt x="2944" y="65927"/>
                    <a:pt x="2998" y="65954"/>
                  </a:cubicBezTo>
                  <a:cubicBezTo>
                    <a:pt x="4952" y="66944"/>
                    <a:pt x="6156" y="68898"/>
                    <a:pt x="6156" y="71066"/>
                  </a:cubicBezTo>
                  <a:cubicBezTo>
                    <a:pt x="6156" y="73234"/>
                    <a:pt x="4952" y="75188"/>
                    <a:pt x="2998" y="76178"/>
                  </a:cubicBezTo>
                  <a:cubicBezTo>
                    <a:pt x="2944" y="76178"/>
                    <a:pt x="2918" y="76232"/>
                    <a:pt x="2918" y="76285"/>
                  </a:cubicBezTo>
                  <a:cubicBezTo>
                    <a:pt x="2864" y="78266"/>
                    <a:pt x="1820" y="80086"/>
                    <a:pt x="81" y="81076"/>
                  </a:cubicBezTo>
                  <a:cubicBezTo>
                    <a:pt x="27" y="81130"/>
                    <a:pt x="0" y="81183"/>
                    <a:pt x="27" y="81264"/>
                  </a:cubicBezTo>
                  <a:cubicBezTo>
                    <a:pt x="44" y="81297"/>
                    <a:pt x="81" y="81320"/>
                    <a:pt x="119" y="81320"/>
                  </a:cubicBezTo>
                  <a:cubicBezTo>
                    <a:pt x="143" y="81320"/>
                    <a:pt x="167" y="81311"/>
                    <a:pt x="188" y="81290"/>
                  </a:cubicBezTo>
                  <a:cubicBezTo>
                    <a:pt x="1981" y="80273"/>
                    <a:pt x="3105" y="78427"/>
                    <a:pt x="3185" y="76366"/>
                  </a:cubicBezTo>
                  <a:cubicBezTo>
                    <a:pt x="5166" y="75322"/>
                    <a:pt x="6397" y="73314"/>
                    <a:pt x="6397" y="71066"/>
                  </a:cubicBezTo>
                  <a:cubicBezTo>
                    <a:pt x="6397" y="68818"/>
                    <a:pt x="5166" y="66784"/>
                    <a:pt x="3185" y="65766"/>
                  </a:cubicBezTo>
                  <a:cubicBezTo>
                    <a:pt x="3105" y="63786"/>
                    <a:pt x="2061" y="61992"/>
                    <a:pt x="375" y="60922"/>
                  </a:cubicBezTo>
                  <a:cubicBezTo>
                    <a:pt x="2061" y="59878"/>
                    <a:pt x="3105" y="58085"/>
                    <a:pt x="3185" y="56104"/>
                  </a:cubicBezTo>
                  <a:cubicBezTo>
                    <a:pt x="5166" y="55060"/>
                    <a:pt x="6397" y="53053"/>
                    <a:pt x="6397" y="50804"/>
                  </a:cubicBezTo>
                  <a:cubicBezTo>
                    <a:pt x="6397" y="48556"/>
                    <a:pt x="5166" y="46522"/>
                    <a:pt x="3185" y="45505"/>
                  </a:cubicBezTo>
                  <a:cubicBezTo>
                    <a:pt x="3159" y="43604"/>
                    <a:pt x="2061" y="41731"/>
                    <a:pt x="375" y="40660"/>
                  </a:cubicBezTo>
                  <a:cubicBezTo>
                    <a:pt x="1901" y="39723"/>
                    <a:pt x="3292" y="37877"/>
                    <a:pt x="3185" y="35816"/>
                  </a:cubicBezTo>
                  <a:cubicBezTo>
                    <a:pt x="5166" y="34799"/>
                    <a:pt x="6397" y="32764"/>
                    <a:pt x="6397" y="30543"/>
                  </a:cubicBezTo>
                  <a:cubicBezTo>
                    <a:pt x="6397" y="28295"/>
                    <a:pt x="5166" y="26260"/>
                    <a:pt x="3185" y="25243"/>
                  </a:cubicBezTo>
                  <a:cubicBezTo>
                    <a:pt x="3078" y="23236"/>
                    <a:pt x="2061" y="21443"/>
                    <a:pt x="375" y="20399"/>
                  </a:cubicBezTo>
                  <a:cubicBezTo>
                    <a:pt x="2061" y="19328"/>
                    <a:pt x="3185" y="17454"/>
                    <a:pt x="3185" y="15608"/>
                  </a:cubicBezTo>
                  <a:cubicBezTo>
                    <a:pt x="3185" y="15608"/>
                    <a:pt x="3185" y="15581"/>
                    <a:pt x="3185" y="15554"/>
                  </a:cubicBezTo>
                  <a:cubicBezTo>
                    <a:pt x="5166" y="14537"/>
                    <a:pt x="6397" y="12503"/>
                    <a:pt x="6397" y="10255"/>
                  </a:cubicBezTo>
                  <a:cubicBezTo>
                    <a:pt x="6397" y="8033"/>
                    <a:pt x="5166" y="5999"/>
                    <a:pt x="3185" y="4982"/>
                  </a:cubicBezTo>
                  <a:lnTo>
                    <a:pt x="3185" y="4955"/>
                  </a:lnTo>
                  <a:cubicBezTo>
                    <a:pt x="3185" y="3028"/>
                    <a:pt x="1981" y="1074"/>
                    <a:pt x="188" y="30"/>
                  </a:cubicBezTo>
                  <a:cubicBezTo>
                    <a:pt x="167" y="10"/>
                    <a:pt x="143" y="1"/>
                    <a:pt x="1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9" name="Google Shape;1869;p82"/>
            <p:cNvSpPr/>
            <p:nvPr/>
          </p:nvSpPr>
          <p:spPr>
            <a:xfrm>
              <a:off x="1453950" y="818875"/>
              <a:ext cx="160600" cy="2032875"/>
            </a:xfrm>
            <a:custGeom>
              <a:avLst/>
              <a:gdLst/>
              <a:ahLst/>
              <a:cxnLst/>
              <a:rect l="l" t="t" r="r" b="b"/>
              <a:pathLst>
                <a:path w="6424" h="81315" extrusionOk="0">
                  <a:moveTo>
                    <a:pt x="136" y="1"/>
                  </a:moveTo>
                  <a:cubicBezTo>
                    <a:pt x="95" y="1"/>
                    <a:pt x="61" y="20"/>
                    <a:pt x="27" y="70"/>
                  </a:cubicBezTo>
                  <a:cubicBezTo>
                    <a:pt x="27" y="70"/>
                    <a:pt x="27" y="97"/>
                    <a:pt x="27" y="124"/>
                  </a:cubicBezTo>
                  <a:cubicBezTo>
                    <a:pt x="27" y="178"/>
                    <a:pt x="27" y="204"/>
                    <a:pt x="80" y="231"/>
                  </a:cubicBezTo>
                  <a:cubicBezTo>
                    <a:pt x="1820" y="1248"/>
                    <a:pt x="2971" y="3175"/>
                    <a:pt x="2944" y="5022"/>
                  </a:cubicBezTo>
                  <a:cubicBezTo>
                    <a:pt x="2944" y="5076"/>
                    <a:pt x="2971" y="5129"/>
                    <a:pt x="2998" y="5156"/>
                  </a:cubicBezTo>
                  <a:cubicBezTo>
                    <a:pt x="4952" y="6119"/>
                    <a:pt x="6156" y="8073"/>
                    <a:pt x="6156" y="10268"/>
                  </a:cubicBezTo>
                  <a:cubicBezTo>
                    <a:pt x="6156" y="12436"/>
                    <a:pt x="4952" y="14390"/>
                    <a:pt x="2998" y="15354"/>
                  </a:cubicBezTo>
                  <a:cubicBezTo>
                    <a:pt x="2971" y="15380"/>
                    <a:pt x="2944" y="15434"/>
                    <a:pt x="2944" y="15487"/>
                  </a:cubicBezTo>
                  <a:cubicBezTo>
                    <a:pt x="2944" y="15514"/>
                    <a:pt x="2944" y="15568"/>
                    <a:pt x="2944" y="15595"/>
                  </a:cubicBezTo>
                  <a:cubicBezTo>
                    <a:pt x="2944" y="17415"/>
                    <a:pt x="1820" y="19261"/>
                    <a:pt x="107" y="20278"/>
                  </a:cubicBezTo>
                  <a:cubicBezTo>
                    <a:pt x="54" y="20278"/>
                    <a:pt x="27" y="20305"/>
                    <a:pt x="27" y="20359"/>
                  </a:cubicBezTo>
                  <a:cubicBezTo>
                    <a:pt x="0" y="20412"/>
                    <a:pt x="27" y="20466"/>
                    <a:pt x="80" y="20493"/>
                  </a:cubicBezTo>
                  <a:cubicBezTo>
                    <a:pt x="1793" y="21510"/>
                    <a:pt x="2864" y="23303"/>
                    <a:pt x="2944" y="25310"/>
                  </a:cubicBezTo>
                  <a:cubicBezTo>
                    <a:pt x="2944" y="25364"/>
                    <a:pt x="2971" y="25391"/>
                    <a:pt x="2998" y="25417"/>
                  </a:cubicBezTo>
                  <a:cubicBezTo>
                    <a:pt x="4952" y="26381"/>
                    <a:pt x="6156" y="28362"/>
                    <a:pt x="6156" y="30530"/>
                  </a:cubicBezTo>
                  <a:cubicBezTo>
                    <a:pt x="6156" y="32698"/>
                    <a:pt x="4952" y="34652"/>
                    <a:pt x="2998" y="35642"/>
                  </a:cubicBezTo>
                  <a:cubicBezTo>
                    <a:pt x="2944" y="35642"/>
                    <a:pt x="2918" y="35695"/>
                    <a:pt x="2944" y="35749"/>
                  </a:cubicBezTo>
                  <a:cubicBezTo>
                    <a:pt x="3105" y="37837"/>
                    <a:pt x="1633" y="39630"/>
                    <a:pt x="107" y="40540"/>
                  </a:cubicBezTo>
                  <a:cubicBezTo>
                    <a:pt x="54" y="40540"/>
                    <a:pt x="27" y="40594"/>
                    <a:pt x="27" y="40620"/>
                  </a:cubicBezTo>
                  <a:cubicBezTo>
                    <a:pt x="0" y="40674"/>
                    <a:pt x="27" y="40727"/>
                    <a:pt x="80" y="40754"/>
                  </a:cubicBezTo>
                  <a:cubicBezTo>
                    <a:pt x="1820" y="41771"/>
                    <a:pt x="2944" y="43645"/>
                    <a:pt x="2944" y="45545"/>
                  </a:cubicBezTo>
                  <a:cubicBezTo>
                    <a:pt x="2944" y="45545"/>
                    <a:pt x="2944" y="45572"/>
                    <a:pt x="2944" y="45572"/>
                  </a:cubicBezTo>
                  <a:cubicBezTo>
                    <a:pt x="2944" y="45626"/>
                    <a:pt x="2971" y="45652"/>
                    <a:pt x="2998" y="45679"/>
                  </a:cubicBezTo>
                  <a:cubicBezTo>
                    <a:pt x="4952" y="46669"/>
                    <a:pt x="6156" y="48623"/>
                    <a:pt x="6156" y="50791"/>
                  </a:cubicBezTo>
                  <a:cubicBezTo>
                    <a:pt x="6156" y="52959"/>
                    <a:pt x="4952" y="54913"/>
                    <a:pt x="2998" y="55904"/>
                  </a:cubicBezTo>
                  <a:cubicBezTo>
                    <a:pt x="2971" y="55930"/>
                    <a:pt x="2944" y="55957"/>
                    <a:pt x="2944" y="56011"/>
                  </a:cubicBezTo>
                  <a:cubicBezTo>
                    <a:pt x="2891" y="57991"/>
                    <a:pt x="1820" y="59785"/>
                    <a:pt x="107" y="60802"/>
                  </a:cubicBezTo>
                  <a:cubicBezTo>
                    <a:pt x="54" y="60828"/>
                    <a:pt x="27" y="60855"/>
                    <a:pt x="27" y="60882"/>
                  </a:cubicBezTo>
                  <a:cubicBezTo>
                    <a:pt x="0" y="60935"/>
                    <a:pt x="27" y="60989"/>
                    <a:pt x="80" y="61016"/>
                  </a:cubicBezTo>
                  <a:cubicBezTo>
                    <a:pt x="1820" y="62033"/>
                    <a:pt x="2891" y="63826"/>
                    <a:pt x="2944" y="65834"/>
                  </a:cubicBezTo>
                  <a:cubicBezTo>
                    <a:pt x="2944" y="65887"/>
                    <a:pt x="2971" y="65914"/>
                    <a:pt x="2998" y="65941"/>
                  </a:cubicBezTo>
                  <a:cubicBezTo>
                    <a:pt x="4952" y="66931"/>
                    <a:pt x="6156" y="68885"/>
                    <a:pt x="6156" y="71053"/>
                  </a:cubicBezTo>
                  <a:cubicBezTo>
                    <a:pt x="6156" y="73221"/>
                    <a:pt x="4952" y="75175"/>
                    <a:pt x="2998" y="76165"/>
                  </a:cubicBezTo>
                  <a:cubicBezTo>
                    <a:pt x="2971" y="76192"/>
                    <a:pt x="2944" y="76219"/>
                    <a:pt x="2944" y="76272"/>
                  </a:cubicBezTo>
                  <a:cubicBezTo>
                    <a:pt x="2891" y="78280"/>
                    <a:pt x="1820" y="80073"/>
                    <a:pt x="80" y="81090"/>
                  </a:cubicBezTo>
                  <a:cubicBezTo>
                    <a:pt x="27" y="81117"/>
                    <a:pt x="0" y="81197"/>
                    <a:pt x="27" y="81251"/>
                  </a:cubicBezTo>
                  <a:cubicBezTo>
                    <a:pt x="66" y="81290"/>
                    <a:pt x="120" y="81315"/>
                    <a:pt x="167" y="81315"/>
                  </a:cubicBezTo>
                  <a:cubicBezTo>
                    <a:pt x="184" y="81315"/>
                    <a:pt x="200" y="81311"/>
                    <a:pt x="214" y="81304"/>
                  </a:cubicBezTo>
                  <a:cubicBezTo>
                    <a:pt x="2008" y="80260"/>
                    <a:pt x="3105" y="78413"/>
                    <a:pt x="3185" y="76352"/>
                  </a:cubicBezTo>
                  <a:cubicBezTo>
                    <a:pt x="5166" y="75309"/>
                    <a:pt x="6424" y="73301"/>
                    <a:pt x="6424" y="71053"/>
                  </a:cubicBezTo>
                  <a:cubicBezTo>
                    <a:pt x="6424" y="68805"/>
                    <a:pt x="5166" y="66797"/>
                    <a:pt x="3185" y="65753"/>
                  </a:cubicBezTo>
                  <a:cubicBezTo>
                    <a:pt x="3105" y="63773"/>
                    <a:pt x="2061" y="61979"/>
                    <a:pt x="375" y="60909"/>
                  </a:cubicBezTo>
                  <a:cubicBezTo>
                    <a:pt x="2061" y="59865"/>
                    <a:pt x="3105" y="58072"/>
                    <a:pt x="3185" y="56091"/>
                  </a:cubicBezTo>
                  <a:cubicBezTo>
                    <a:pt x="5166" y="55047"/>
                    <a:pt x="6424" y="53040"/>
                    <a:pt x="6424" y="50791"/>
                  </a:cubicBezTo>
                  <a:cubicBezTo>
                    <a:pt x="6424" y="48543"/>
                    <a:pt x="5193" y="46536"/>
                    <a:pt x="3185" y="45492"/>
                  </a:cubicBezTo>
                  <a:cubicBezTo>
                    <a:pt x="3159" y="43591"/>
                    <a:pt x="2088" y="41718"/>
                    <a:pt x="375" y="40647"/>
                  </a:cubicBezTo>
                  <a:cubicBezTo>
                    <a:pt x="1901" y="39710"/>
                    <a:pt x="3319" y="37890"/>
                    <a:pt x="3185" y="35829"/>
                  </a:cubicBezTo>
                  <a:cubicBezTo>
                    <a:pt x="5193" y="34785"/>
                    <a:pt x="6424" y="32751"/>
                    <a:pt x="6424" y="30530"/>
                  </a:cubicBezTo>
                  <a:cubicBezTo>
                    <a:pt x="6424" y="28281"/>
                    <a:pt x="5166" y="26247"/>
                    <a:pt x="3185" y="25230"/>
                  </a:cubicBezTo>
                  <a:cubicBezTo>
                    <a:pt x="3105" y="23223"/>
                    <a:pt x="2061" y="21429"/>
                    <a:pt x="375" y="20386"/>
                  </a:cubicBezTo>
                  <a:cubicBezTo>
                    <a:pt x="2088" y="19315"/>
                    <a:pt x="3185" y="17441"/>
                    <a:pt x="3185" y="15595"/>
                  </a:cubicBezTo>
                  <a:cubicBezTo>
                    <a:pt x="3185" y="15595"/>
                    <a:pt x="3185" y="15568"/>
                    <a:pt x="3185" y="15541"/>
                  </a:cubicBezTo>
                  <a:cubicBezTo>
                    <a:pt x="5193" y="14524"/>
                    <a:pt x="6424" y="12490"/>
                    <a:pt x="6424" y="10268"/>
                  </a:cubicBezTo>
                  <a:cubicBezTo>
                    <a:pt x="6424" y="8020"/>
                    <a:pt x="5193" y="5986"/>
                    <a:pt x="3185" y="4969"/>
                  </a:cubicBezTo>
                  <a:cubicBezTo>
                    <a:pt x="3185" y="3041"/>
                    <a:pt x="2008" y="1061"/>
                    <a:pt x="214" y="17"/>
                  </a:cubicBezTo>
                  <a:cubicBezTo>
                    <a:pt x="185" y="7"/>
                    <a:pt x="159" y="1"/>
                    <a:pt x="13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0" name="Google Shape;1870;p82"/>
            <p:cNvSpPr/>
            <p:nvPr/>
          </p:nvSpPr>
          <p:spPr>
            <a:xfrm>
              <a:off x="1300050" y="566950"/>
              <a:ext cx="160600" cy="2033000"/>
            </a:xfrm>
            <a:custGeom>
              <a:avLst/>
              <a:gdLst/>
              <a:ahLst/>
              <a:cxnLst/>
              <a:rect l="l" t="t" r="r" b="b"/>
              <a:pathLst>
                <a:path w="6424" h="81320" extrusionOk="0">
                  <a:moveTo>
                    <a:pt x="146" y="1"/>
                  </a:moveTo>
                  <a:cubicBezTo>
                    <a:pt x="107" y="1"/>
                    <a:pt x="70" y="24"/>
                    <a:pt x="54" y="57"/>
                  </a:cubicBezTo>
                  <a:cubicBezTo>
                    <a:pt x="27" y="84"/>
                    <a:pt x="27" y="110"/>
                    <a:pt x="27" y="137"/>
                  </a:cubicBezTo>
                  <a:cubicBezTo>
                    <a:pt x="27" y="164"/>
                    <a:pt x="54" y="217"/>
                    <a:pt x="80" y="244"/>
                  </a:cubicBezTo>
                  <a:cubicBezTo>
                    <a:pt x="1820" y="1261"/>
                    <a:pt x="2971" y="3188"/>
                    <a:pt x="2944" y="5035"/>
                  </a:cubicBezTo>
                  <a:cubicBezTo>
                    <a:pt x="2944" y="5089"/>
                    <a:pt x="2971" y="5142"/>
                    <a:pt x="3025" y="5169"/>
                  </a:cubicBezTo>
                  <a:cubicBezTo>
                    <a:pt x="4952" y="6133"/>
                    <a:pt x="6183" y="8086"/>
                    <a:pt x="6183" y="10255"/>
                  </a:cubicBezTo>
                  <a:cubicBezTo>
                    <a:pt x="6183" y="12449"/>
                    <a:pt x="4952" y="14403"/>
                    <a:pt x="3025" y="15367"/>
                  </a:cubicBezTo>
                  <a:cubicBezTo>
                    <a:pt x="2971" y="15394"/>
                    <a:pt x="2944" y="15447"/>
                    <a:pt x="2944" y="15501"/>
                  </a:cubicBezTo>
                  <a:cubicBezTo>
                    <a:pt x="2998" y="17321"/>
                    <a:pt x="1847" y="19248"/>
                    <a:pt x="107" y="20292"/>
                  </a:cubicBezTo>
                  <a:cubicBezTo>
                    <a:pt x="80" y="20292"/>
                    <a:pt x="54" y="20318"/>
                    <a:pt x="27" y="20372"/>
                  </a:cubicBezTo>
                  <a:cubicBezTo>
                    <a:pt x="27" y="20425"/>
                    <a:pt x="27" y="20479"/>
                    <a:pt x="80" y="20506"/>
                  </a:cubicBezTo>
                  <a:cubicBezTo>
                    <a:pt x="1820" y="21496"/>
                    <a:pt x="2891" y="23316"/>
                    <a:pt x="2944" y="25324"/>
                  </a:cubicBezTo>
                  <a:cubicBezTo>
                    <a:pt x="2944" y="25350"/>
                    <a:pt x="2971" y="25404"/>
                    <a:pt x="3025" y="25431"/>
                  </a:cubicBezTo>
                  <a:cubicBezTo>
                    <a:pt x="4952" y="26394"/>
                    <a:pt x="6183" y="28348"/>
                    <a:pt x="6183" y="30543"/>
                  </a:cubicBezTo>
                  <a:cubicBezTo>
                    <a:pt x="6183" y="32711"/>
                    <a:pt x="4952" y="34665"/>
                    <a:pt x="3025" y="35628"/>
                  </a:cubicBezTo>
                  <a:cubicBezTo>
                    <a:pt x="2971" y="35655"/>
                    <a:pt x="2944" y="35709"/>
                    <a:pt x="2944" y="35762"/>
                  </a:cubicBezTo>
                  <a:cubicBezTo>
                    <a:pt x="3105" y="37823"/>
                    <a:pt x="1633" y="39643"/>
                    <a:pt x="107" y="40553"/>
                  </a:cubicBezTo>
                  <a:cubicBezTo>
                    <a:pt x="80" y="40553"/>
                    <a:pt x="54" y="40580"/>
                    <a:pt x="27" y="40633"/>
                  </a:cubicBezTo>
                  <a:cubicBezTo>
                    <a:pt x="27" y="40687"/>
                    <a:pt x="27" y="40741"/>
                    <a:pt x="80" y="40767"/>
                  </a:cubicBezTo>
                  <a:cubicBezTo>
                    <a:pt x="1820" y="41784"/>
                    <a:pt x="2944" y="43658"/>
                    <a:pt x="2944" y="45532"/>
                  </a:cubicBezTo>
                  <a:cubicBezTo>
                    <a:pt x="2944" y="45558"/>
                    <a:pt x="2944" y="45558"/>
                    <a:pt x="2944" y="45585"/>
                  </a:cubicBezTo>
                  <a:cubicBezTo>
                    <a:pt x="2944" y="45612"/>
                    <a:pt x="2971" y="45665"/>
                    <a:pt x="3025" y="45692"/>
                  </a:cubicBezTo>
                  <a:cubicBezTo>
                    <a:pt x="4952" y="46656"/>
                    <a:pt x="6183" y="48636"/>
                    <a:pt x="6183" y="50804"/>
                  </a:cubicBezTo>
                  <a:cubicBezTo>
                    <a:pt x="6183" y="52972"/>
                    <a:pt x="4952" y="54926"/>
                    <a:pt x="3025" y="55917"/>
                  </a:cubicBezTo>
                  <a:cubicBezTo>
                    <a:pt x="2971" y="55917"/>
                    <a:pt x="2944" y="55970"/>
                    <a:pt x="2944" y="56024"/>
                  </a:cubicBezTo>
                  <a:cubicBezTo>
                    <a:pt x="2891" y="58004"/>
                    <a:pt x="1847" y="59798"/>
                    <a:pt x="107" y="60815"/>
                  </a:cubicBezTo>
                  <a:cubicBezTo>
                    <a:pt x="80" y="60815"/>
                    <a:pt x="54" y="60868"/>
                    <a:pt x="27" y="60895"/>
                  </a:cubicBezTo>
                  <a:cubicBezTo>
                    <a:pt x="27" y="60949"/>
                    <a:pt x="27" y="61002"/>
                    <a:pt x="80" y="61029"/>
                  </a:cubicBezTo>
                  <a:cubicBezTo>
                    <a:pt x="1820" y="62046"/>
                    <a:pt x="2891" y="63839"/>
                    <a:pt x="2944" y="65847"/>
                  </a:cubicBezTo>
                  <a:cubicBezTo>
                    <a:pt x="2944" y="65900"/>
                    <a:pt x="2971" y="65927"/>
                    <a:pt x="3025" y="65954"/>
                  </a:cubicBezTo>
                  <a:cubicBezTo>
                    <a:pt x="4952" y="66944"/>
                    <a:pt x="6183" y="68898"/>
                    <a:pt x="6183" y="71066"/>
                  </a:cubicBezTo>
                  <a:cubicBezTo>
                    <a:pt x="6183" y="73234"/>
                    <a:pt x="4952" y="75188"/>
                    <a:pt x="3025" y="76178"/>
                  </a:cubicBezTo>
                  <a:cubicBezTo>
                    <a:pt x="2971" y="76178"/>
                    <a:pt x="2944" y="76232"/>
                    <a:pt x="2944" y="76285"/>
                  </a:cubicBezTo>
                  <a:cubicBezTo>
                    <a:pt x="2891" y="78266"/>
                    <a:pt x="1820" y="80086"/>
                    <a:pt x="80" y="81076"/>
                  </a:cubicBezTo>
                  <a:cubicBezTo>
                    <a:pt x="27" y="81130"/>
                    <a:pt x="0" y="81183"/>
                    <a:pt x="54" y="81264"/>
                  </a:cubicBezTo>
                  <a:cubicBezTo>
                    <a:pt x="70" y="81297"/>
                    <a:pt x="107" y="81320"/>
                    <a:pt x="146" y="81320"/>
                  </a:cubicBezTo>
                  <a:cubicBezTo>
                    <a:pt x="169" y="81320"/>
                    <a:pt x="194" y="81311"/>
                    <a:pt x="214" y="81290"/>
                  </a:cubicBezTo>
                  <a:cubicBezTo>
                    <a:pt x="2007" y="80273"/>
                    <a:pt x="3105" y="78427"/>
                    <a:pt x="3185" y="76366"/>
                  </a:cubicBezTo>
                  <a:cubicBezTo>
                    <a:pt x="5193" y="75322"/>
                    <a:pt x="6424" y="73314"/>
                    <a:pt x="6424" y="71066"/>
                  </a:cubicBezTo>
                  <a:cubicBezTo>
                    <a:pt x="6424" y="68818"/>
                    <a:pt x="5193" y="66784"/>
                    <a:pt x="3185" y="65766"/>
                  </a:cubicBezTo>
                  <a:cubicBezTo>
                    <a:pt x="3132" y="63786"/>
                    <a:pt x="2088" y="61992"/>
                    <a:pt x="402" y="60922"/>
                  </a:cubicBezTo>
                  <a:cubicBezTo>
                    <a:pt x="2088" y="59878"/>
                    <a:pt x="3132" y="58085"/>
                    <a:pt x="3185" y="56104"/>
                  </a:cubicBezTo>
                  <a:cubicBezTo>
                    <a:pt x="5193" y="55060"/>
                    <a:pt x="6424" y="53053"/>
                    <a:pt x="6424" y="50804"/>
                  </a:cubicBezTo>
                  <a:cubicBezTo>
                    <a:pt x="6424" y="48556"/>
                    <a:pt x="5193" y="46522"/>
                    <a:pt x="3185" y="45505"/>
                  </a:cubicBezTo>
                  <a:cubicBezTo>
                    <a:pt x="3185" y="43604"/>
                    <a:pt x="2088" y="41731"/>
                    <a:pt x="402" y="40660"/>
                  </a:cubicBezTo>
                  <a:cubicBezTo>
                    <a:pt x="1927" y="39723"/>
                    <a:pt x="3319" y="37903"/>
                    <a:pt x="3212" y="35816"/>
                  </a:cubicBezTo>
                  <a:cubicBezTo>
                    <a:pt x="5193" y="34799"/>
                    <a:pt x="6424" y="32764"/>
                    <a:pt x="6424" y="30543"/>
                  </a:cubicBezTo>
                  <a:cubicBezTo>
                    <a:pt x="6424" y="28295"/>
                    <a:pt x="5193" y="26260"/>
                    <a:pt x="3185" y="25243"/>
                  </a:cubicBezTo>
                  <a:cubicBezTo>
                    <a:pt x="3105" y="23236"/>
                    <a:pt x="2061" y="21443"/>
                    <a:pt x="402" y="20399"/>
                  </a:cubicBezTo>
                  <a:cubicBezTo>
                    <a:pt x="2088" y="19328"/>
                    <a:pt x="3185" y="17454"/>
                    <a:pt x="3185" y="15608"/>
                  </a:cubicBezTo>
                  <a:cubicBezTo>
                    <a:pt x="3185" y="15608"/>
                    <a:pt x="3185" y="15581"/>
                    <a:pt x="3185" y="15554"/>
                  </a:cubicBezTo>
                  <a:cubicBezTo>
                    <a:pt x="5193" y="14537"/>
                    <a:pt x="6424" y="12503"/>
                    <a:pt x="6424" y="10255"/>
                  </a:cubicBezTo>
                  <a:cubicBezTo>
                    <a:pt x="6424" y="8033"/>
                    <a:pt x="5193" y="5999"/>
                    <a:pt x="3185" y="4982"/>
                  </a:cubicBezTo>
                  <a:lnTo>
                    <a:pt x="3185" y="4955"/>
                  </a:lnTo>
                  <a:cubicBezTo>
                    <a:pt x="3185" y="3028"/>
                    <a:pt x="2007" y="1074"/>
                    <a:pt x="214" y="30"/>
                  </a:cubicBezTo>
                  <a:cubicBezTo>
                    <a:pt x="194" y="10"/>
                    <a:pt x="169" y="1"/>
                    <a:pt x="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1" name="Google Shape;1871;p82"/>
            <p:cNvSpPr/>
            <p:nvPr/>
          </p:nvSpPr>
          <p:spPr>
            <a:xfrm>
              <a:off x="1146800" y="818875"/>
              <a:ext cx="159950" cy="2032875"/>
            </a:xfrm>
            <a:custGeom>
              <a:avLst/>
              <a:gdLst/>
              <a:ahLst/>
              <a:cxnLst/>
              <a:rect l="l" t="t" r="r" b="b"/>
              <a:pathLst>
                <a:path w="6398" h="81315" extrusionOk="0">
                  <a:moveTo>
                    <a:pt x="123" y="1"/>
                  </a:moveTo>
                  <a:cubicBezTo>
                    <a:pt x="83" y="1"/>
                    <a:pt x="44" y="20"/>
                    <a:pt x="28" y="70"/>
                  </a:cubicBezTo>
                  <a:cubicBezTo>
                    <a:pt x="28" y="70"/>
                    <a:pt x="1" y="97"/>
                    <a:pt x="1" y="124"/>
                  </a:cubicBezTo>
                  <a:cubicBezTo>
                    <a:pt x="1" y="178"/>
                    <a:pt x="28" y="204"/>
                    <a:pt x="81" y="231"/>
                  </a:cubicBezTo>
                  <a:cubicBezTo>
                    <a:pt x="1821" y="1248"/>
                    <a:pt x="2972" y="3175"/>
                    <a:pt x="2918" y="5022"/>
                  </a:cubicBezTo>
                  <a:cubicBezTo>
                    <a:pt x="2918" y="5076"/>
                    <a:pt x="2945" y="5129"/>
                    <a:pt x="2998" y="5156"/>
                  </a:cubicBezTo>
                  <a:cubicBezTo>
                    <a:pt x="4952" y="6119"/>
                    <a:pt x="6157" y="8073"/>
                    <a:pt x="6157" y="10268"/>
                  </a:cubicBezTo>
                  <a:cubicBezTo>
                    <a:pt x="6157" y="12436"/>
                    <a:pt x="4952" y="14390"/>
                    <a:pt x="2998" y="15354"/>
                  </a:cubicBezTo>
                  <a:cubicBezTo>
                    <a:pt x="2945" y="15380"/>
                    <a:pt x="2918" y="15434"/>
                    <a:pt x="2918" y="15487"/>
                  </a:cubicBezTo>
                  <a:cubicBezTo>
                    <a:pt x="2998" y="17334"/>
                    <a:pt x="1848" y="19235"/>
                    <a:pt x="81" y="20278"/>
                  </a:cubicBezTo>
                  <a:cubicBezTo>
                    <a:pt x="54" y="20278"/>
                    <a:pt x="28" y="20305"/>
                    <a:pt x="1" y="20359"/>
                  </a:cubicBezTo>
                  <a:cubicBezTo>
                    <a:pt x="1" y="20412"/>
                    <a:pt x="28" y="20466"/>
                    <a:pt x="81" y="20493"/>
                  </a:cubicBezTo>
                  <a:cubicBezTo>
                    <a:pt x="1794" y="21510"/>
                    <a:pt x="2865" y="23303"/>
                    <a:pt x="2918" y="25310"/>
                  </a:cubicBezTo>
                  <a:cubicBezTo>
                    <a:pt x="2918" y="25364"/>
                    <a:pt x="2945" y="25391"/>
                    <a:pt x="2998" y="25417"/>
                  </a:cubicBezTo>
                  <a:cubicBezTo>
                    <a:pt x="4952" y="26381"/>
                    <a:pt x="6157" y="28362"/>
                    <a:pt x="6157" y="30530"/>
                  </a:cubicBezTo>
                  <a:cubicBezTo>
                    <a:pt x="6157" y="32698"/>
                    <a:pt x="4952" y="34652"/>
                    <a:pt x="2998" y="35642"/>
                  </a:cubicBezTo>
                  <a:cubicBezTo>
                    <a:pt x="2945" y="35642"/>
                    <a:pt x="2918" y="35695"/>
                    <a:pt x="2918" y="35749"/>
                  </a:cubicBezTo>
                  <a:cubicBezTo>
                    <a:pt x="3079" y="37837"/>
                    <a:pt x="1633" y="39630"/>
                    <a:pt x="81" y="40540"/>
                  </a:cubicBezTo>
                  <a:cubicBezTo>
                    <a:pt x="54" y="40540"/>
                    <a:pt x="28" y="40594"/>
                    <a:pt x="1" y="40620"/>
                  </a:cubicBezTo>
                  <a:cubicBezTo>
                    <a:pt x="1" y="40674"/>
                    <a:pt x="28" y="40727"/>
                    <a:pt x="81" y="40754"/>
                  </a:cubicBezTo>
                  <a:cubicBezTo>
                    <a:pt x="1821" y="41771"/>
                    <a:pt x="2918" y="43645"/>
                    <a:pt x="2918" y="45545"/>
                  </a:cubicBezTo>
                  <a:cubicBezTo>
                    <a:pt x="2918" y="45545"/>
                    <a:pt x="2918" y="45545"/>
                    <a:pt x="2918" y="45572"/>
                  </a:cubicBezTo>
                  <a:cubicBezTo>
                    <a:pt x="2918" y="45626"/>
                    <a:pt x="2945" y="45652"/>
                    <a:pt x="2998" y="45679"/>
                  </a:cubicBezTo>
                  <a:cubicBezTo>
                    <a:pt x="4952" y="46669"/>
                    <a:pt x="6157" y="48623"/>
                    <a:pt x="6157" y="50791"/>
                  </a:cubicBezTo>
                  <a:cubicBezTo>
                    <a:pt x="6157" y="52959"/>
                    <a:pt x="4952" y="54913"/>
                    <a:pt x="2998" y="55904"/>
                  </a:cubicBezTo>
                  <a:cubicBezTo>
                    <a:pt x="2945" y="55930"/>
                    <a:pt x="2918" y="55957"/>
                    <a:pt x="2918" y="56011"/>
                  </a:cubicBezTo>
                  <a:cubicBezTo>
                    <a:pt x="2891" y="57991"/>
                    <a:pt x="1821" y="59785"/>
                    <a:pt x="81" y="60802"/>
                  </a:cubicBezTo>
                  <a:cubicBezTo>
                    <a:pt x="54" y="60828"/>
                    <a:pt x="28" y="60855"/>
                    <a:pt x="1" y="60882"/>
                  </a:cubicBezTo>
                  <a:cubicBezTo>
                    <a:pt x="1" y="60935"/>
                    <a:pt x="28" y="60989"/>
                    <a:pt x="81" y="61016"/>
                  </a:cubicBezTo>
                  <a:cubicBezTo>
                    <a:pt x="1821" y="62033"/>
                    <a:pt x="2891" y="63826"/>
                    <a:pt x="2918" y="65834"/>
                  </a:cubicBezTo>
                  <a:cubicBezTo>
                    <a:pt x="2918" y="65887"/>
                    <a:pt x="2945" y="65914"/>
                    <a:pt x="2998" y="65941"/>
                  </a:cubicBezTo>
                  <a:cubicBezTo>
                    <a:pt x="4952" y="66931"/>
                    <a:pt x="6157" y="68885"/>
                    <a:pt x="6157" y="71053"/>
                  </a:cubicBezTo>
                  <a:cubicBezTo>
                    <a:pt x="6157" y="73221"/>
                    <a:pt x="4952" y="75175"/>
                    <a:pt x="2998" y="76165"/>
                  </a:cubicBezTo>
                  <a:cubicBezTo>
                    <a:pt x="2945" y="76192"/>
                    <a:pt x="2918" y="76219"/>
                    <a:pt x="2918" y="76272"/>
                  </a:cubicBezTo>
                  <a:cubicBezTo>
                    <a:pt x="2891" y="78280"/>
                    <a:pt x="1821" y="80073"/>
                    <a:pt x="81" y="81090"/>
                  </a:cubicBezTo>
                  <a:cubicBezTo>
                    <a:pt x="28" y="81117"/>
                    <a:pt x="1" y="81197"/>
                    <a:pt x="28" y="81251"/>
                  </a:cubicBezTo>
                  <a:cubicBezTo>
                    <a:pt x="47" y="81290"/>
                    <a:pt x="95" y="81315"/>
                    <a:pt x="151" y="81315"/>
                  </a:cubicBezTo>
                  <a:cubicBezTo>
                    <a:pt x="172" y="81315"/>
                    <a:pt x="193" y="81311"/>
                    <a:pt x="215" y="81304"/>
                  </a:cubicBezTo>
                  <a:cubicBezTo>
                    <a:pt x="1981" y="80260"/>
                    <a:pt x="3106" y="78413"/>
                    <a:pt x="3186" y="76352"/>
                  </a:cubicBezTo>
                  <a:cubicBezTo>
                    <a:pt x="5167" y="75309"/>
                    <a:pt x="6398" y="73301"/>
                    <a:pt x="6398" y="71053"/>
                  </a:cubicBezTo>
                  <a:cubicBezTo>
                    <a:pt x="6398" y="68805"/>
                    <a:pt x="5167" y="66797"/>
                    <a:pt x="3186" y="65753"/>
                  </a:cubicBezTo>
                  <a:cubicBezTo>
                    <a:pt x="3106" y="63773"/>
                    <a:pt x="2062" y="61979"/>
                    <a:pt x="375" y="60909"/>
                  </a:cubicBezTo>
                  <a:cubicBezTo>
                    <a:pt x="2062" y="59865"/>
                    <a:pt x="3106" y="58072"/>
                    <a:pt x="3186" y="56091"/>
                  </a:cubicBezTo>
                  <a:cubicBezTo>
                    <a:pt x="5167" y="55047"/>
                    <a:pt x="6398" y="53040"/>
                    <a:pt x="6398" y="50791"/>
                  </a:cubicBezTo>
                  <a:cubicBezTo>
                    <a:pt x="6398" y="48543"/>
                    <a:pt x="5167" y="46536"/>
                    <a:pt x="3186" y="45492"/>
                  </a:cubicBezTo>
                  <a:cubicBezTo>
                    <a:pt x="3159" y="43591"/>
                    <a:pt x="2088" y="41718"/>
                    <a:pt x="375" y="40647"/>
                  </a:cubicBezTo>
                  <a:cubicBezTo>
                    <a:pt x="1901" y="39710"/>
                    <a:pt x="3293" y="37890"/>
                    <a:pt x="3186" y="35829"/>
                  </a:cubicBezTo>
                  <a:cubicBezTo>
                    <a:pt x="5167" y="34785"/>
                    <a:pt x="6398" y="32751"/>
                    <a:pt x="6398" y="30530"/>
                  </a:cubicBezTo>
                  <a:cubicBezTo>
                    <a:pt x="6398" y="28281"/>
                    <a:pt x="5167" y="26247"/>
                    <a:pt x="3186" y="25230"/>
                  </a:cubicBezTo>
                  <a:cubicBezTo>
                    <a:pt x="3079" y="23223"/>
                    <a:pt x="2062" y="21429"/>
                    <a:pt x="375" y="20386"/>
                  </a:cubicBezTo>
                  <a:cubicBezTo>
                    <a:pt x="2088" y="19315"/>
                    <a:pt x="3186" y="17415"/>
                    <a:pt x="3186" y="15541"/>
                  </a:cubicBezTo>
                  <a:cubicBezTo>
                    <a:pt x="5167" y="14524"/>
                    <a:pt x="6398" y="12490"/>
                    <a:pt x="6398" y="10268"/>
                  </a:cubicBezTo>
                  <a:cubicBezTo>
                    <a:pt x="6398" y="8020"/>
                    <a:pt x="5167" y="5986"/>
                    <a:pt x="3186" y="4969"/>
                  </a:cubicBezTo>
                  <a:lnTo>
                    <a:pt x="3186" y="4942"/>
                  </a:lnTo>
                  <a:cubicBezTo>
                    <a:pt x="3186" y="3041"/>
                    <a:pt x="1981" y="1061"/>
                    <a:pt x="188" y="17"/>
                  </a:cubicBezTo>
                  <a:cubicBezTo>
                    <a:pt x="169" y="7"/>
                    <a:pt x="145" y="1"/>
                    <a:pt x="1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2" name="Google Shape;1872;p82"/>
            <p:cNvSpPr/>
            <p:nvPr/>
          </p:nvSpPr>
          <p:spPr>
            <a:xfrm>
              <a:off x="992900" y="566950"/>
              <a:ext cx="160625" cy="2033000"/>
            </a:xfrm>
            <a:custGeom>
              <a:avLst/>
              <a:gdLst/>
              <a:ahLst/>
              <a:cxnLst/>
              <a:rect l="l" t="t" r="r" b="b"/>
              <a:pathLst>
                <a:path w="6425" h="81320" extrusionOk="0">
                  <a:moveTo>
                    <a:pt x="145" y="1"/>
                  </a:moveTo>
                  <a:cubicBezTo>
                    <a:pt x="104" y="1"/>
                    <a:pt x="60" y="24"/>
                    <a:pt x="27" y="57"/>
                  </a:cubicBezTo>
                  <a:cubicBezTo>
                    <a:pt x="27" y="84"/>
                    <a:pt x="27" y="110"/>
                    <a:pt x="27" y="137"/>
                  </a:cubicBezTo>
                  <a:cubicBezTo>
                    <a:pt x="27" y="164"/>
                    <a:pt x="54" y="217"/>
                    <a:pt x="81" y="244"/>
                  </a:cubicBezTo>
                  <a:cubicBezTo>
                    <a:pt x="1821" y="1261"/>
                    <a:pt x="2972" y="3188"/>
                    <a:pt x="2945" y="5035"/>
                  </a:cubicBezTo>
                  <a:cubicBezTo>
                    <a:pt x="2945" y="5089"/>
                    <a:pt x="2972" y="5142"/>
                    <a:pt x="2998" y="5169"/>
                  </a:cubicBezTo>
                  <a:cubicBezTo>
                    <a:pt x="4952" y="6133"/>
                    <a:pt x="6157" y="8086"/>
                    <a:pt x="6157" y="10255"/>
                  </a:cubicBezTo>
                  <a:cubicBezTo>
                    <a:pt x="6157" y="12449"/>
                    <a:pt x="4952" y="14403"/>
                    <a:pt x="2998" y="15367"/>
                  </a:cubicBezTo>
                  <a:cubicBezTo>
                    <a:pt x="2972" y="15394"/>
                    <a:pt x="2945" y="15447"/>
                    <a:pt x="2945" y="15501"/>
                  </a:cubicBezTo>
                  <a:cubicBezTo>
                    <a:pt x="2998" y="17347"/>
                    <a:pt x="1847" y="19248"/>
                    <a:pt x="108" y="20292"/>
                  </a:cubicBezTo>
                  <a:cubicBezTo>
                    <a:pt x="54" y="20292"/>
                    <a:pt x="27" y="20318"/>
                    <a:pt x="27" y="20372"/>
                  </a:cubicBezTo>
                  <a:cubicBezTo>
                    <a:pt x="1" y="20425"/>
                    <a:pt x="27" y="20479"/>
                    <a:pt x="81" y="20506"/>
                  </a:cubicBezTo>
                  <a:cubicBezTo>
                    <a:pt x="1794" y="21496"/>
                    <a:pt x="2865" y="23289"/>
                    <a:pt x="2945" y="25324"/>
                  </a:cubicBezTo>
                  <a:cubicBezTo>
                    <a:pt x="2945" y="25350"/>
                    <a:pt x="2972" y="25404"/>
                    <a:pt x="2998" y="25431"/>
                  </a:cubicBezTo>
                  <a:cubicBezTo>
                    <a:pt x="4952" y="26394"/>
                    <a:pt x="6157" y="28348"/>
                    <a:pt x="6157" y="30543"/>
                  </a:cubicBezTo>
                  <a:cubicBezTo>
                    <a:pt x="6157" y="32711"/>
                    <a:pt x="4952" y="34665"/>
                    <a:pt x="2998" y="35628"/>
                  </a:cubicBezTo>
                  <a:cubicBezTo>
                    <a:pt x="2972" y="35655"/>
                    <a:pt x="2945" y="35709"/>
                    <a:pt x="2945" y="35762"/>
                  </a:cubicBezTo>
                  <a:cubicBezTo>
                    <a:pt x="3105" y="37823"/>
                    <a:pt x="1633" y="39643"/>
                    <a:pt x="108" y="40553"/>
                  </a:cubicBezTo>
                  <a:cubicBezTo>
                    <a:pt x="54" y="40553"/>
                    <a:pt x="27" y="40580"/>
                    <a:pt x="27" y="40633"/>
                  </a:cubicBezTo>
                  <a:cubicBezTo>
                    <a:pt x="1" y="40687"/>
                    <a:pt x="27" y="40741"/>
                    <a:pt x="81" y="40767"/>
                  </a:cubicBezTo>
                  <a:cubicBezTo>
                    <a:pt x="1821" y="41784"/>
                    <a:pt x="2945" y="43658"/>
                    <a:pt x="2945" y="45532"/>
                  </a:cubicBezTo>
                  <a:cubicBezTo>
                    <a:pt x="2945" y="45558"/>
                    <a:pt x="2945" y="45558"/>
                    <a:pt x="2945" y="45585"/>
                  </a:cubicBezTo>
                  <a:cubicBezTo>
                    <a:pt x="2945" y="45612"/>
                    <a:pt x="2972" y="45665"/>
                    <a:pt x="2998" y="45692"/>
                  </a:cubicBezTo>
                  <a:cubicBezTo>
                    <a:pt x="4952" y="46656"/>
                    <a:pt x="6157" y="48636"/>
                    <a:pt x="6157" y="50804"/>
                  </a:cubicBezTo>
                  <a:cubicBezTo>
                    <a:pt x="6157" y="52972"/>
                    <a:pt x="4952" y="54926"/>
                    <a:pt x="2998" y="55917"/>
                  </a:cubicBezTo>
                  <a:cubicBezTo>
                    <a:pt x="2972" y="55917"/>
                    <a:pt x="2945" y="55970"/>
                    <a:pt x="2945" y="56024"/>
                  </a:cubicBezTo>
                  <a:cubicBezTo>
                    <a:pt x="2891" y="58004"/>
                    <a:pt x="1821" y="59798"/>
                    <a:pt x="108" y="60815"/>
                  </a:cubicBezTo>
                  <a:cubicBezTo>
                    <a:pt x="54" y="60815"/>
                    <a:pt x="27" y="60868"/>
                    <a:pt x="27" y="60895"/>
                  </a:cubicBezTo>
                  <a:cubicBezTo>
                    <a:pt x="1" y="60949"/>
                    <a:pt x="27" y="61002"/>
                    <a:pt x="81" y="61029"/>
                  </a:cubicBezTo>
                  <a:cubicBezTo>
                    <a:pt x="1821" y="62046"/>
                    <a:pt x="2891" y="63839"/>
                    <a:pt x="2945" y="65847"/>
                  </a:cubicBezTo>
                  <a:cubicBezTo>
                    <a:pt x="2945" y="65900"/>
                    <a:pt x="2972" y="65927"/>
                    <a:pt x="2998" y="65954"/>
                  </a:cubicBezTo>
                  <a:cubicBezTo>
                    <a:pt x="4952" y="66944"/>
                    <a:pt x="6157" y="68898"/>
                    <a:pt x="6157" y="71066"/>
                  </a:cubicBezTo>
                  <a:cubicBezTo>
                    <a:pt x="6157" y="73234"/>
                    <a:pt x="4952" y="75188"/>
                    <a:pt x="2998" y="76178"/>
                  </a:cubicBezTo>
                  <a:cubicBezTo>
                    <a:pt x="2972" y="76178"/>
                    <a:pt x="2945" y="76232"/>
                    <a:pt x="2945" y="76285"/>
                  </a:cubicBezTo>
                  <a:cubicBezTo>
                    <a:pt x="2891" y="78266"/>
                    <a:pt x="1821" y="80086"/>
                    <a:pt x="81" y="81076"/>
                  </a:cubicBezTo>
                  <a:cubicBezTo>
                    <a:pt x="27" y="81130"/>
                    <a:pt x="1" y="81183"/>
                    <a:pt x="27" y="81264"/>
                  </a:cubicBezTo>
                  <a:cubicBezTo>
                    <a:pt x="60" y="81297"/>
                    <a:pt x="104" y="81320"/>
                    <a:pt x="145" y="81320"/>
                  </a:cubicBezTo>
                  <a:cubicBezTo>
                    <a:pt x="170" y="81320"/>
                    <a:pt x="194" y="81311"/>
                    <a:pt x="215" y="81290"/>
                  </a:cubicBezTo>
                  <a:cubicBezTo>
                    <a:pt x="2008" y="80273"/>
                    <a:pt x="3105" y="78427"/>
                    <a:pt x="3186" y="76366"/>
                  </a:cubicBezTo>
                  <a:cubicBezTo>
                    <a:pt x="5193" y="75322"/>
                    <a:pt x="6424" y="73314"/>
                    <a:pt x="6424" y="71066"/>
                  </a:cubicBezTo>
                  <a:cubicBezTo>
                    <a:pt x="6424" y="68818"/>
                    <a:pt x="5193" y="66784"/>
                    <a:pt x="3186" y="65766"/>
                  </a:cubicBezTo>
                  <a:cubicBezTo>
                    <a:pt x="3105" y="63786"/>
                    <a:pt x="2088" y="61992"/>
                    <a:pt x="402" y="60922"/>
                  </a:cubicBezTo>
                  <a:cubicBezTo>
                    <a:pt x="2088" y="59878"/>
                    <a:pt x="3105" y="58085"/>
                    <a:pt x="3186" y="56104"/>
                  </a:cubicBezTo>
                  <a:cubicBezTo>
                    <a:pt x="5193" y="55060"/>
                    <a:pt x="6424" y="53053"/>
                    <a:pt x="6424" y="50804"/>
                  </a:cubicBezTo>
                  <a:cubicBezTo>
                    <a:pt x="6424" y="48556"/>
                    <a:pt x="5193" y="46522"/>
                    <a:pt x="3186" y="45505"/>
                  </a:cubicBezTo>
                  <a:cubicBezTo>
                    <a:pt x="3159" y="43604"/>
                    <a:pt x="2088" y="41731"/>
                    <a:pt x="402" y="40660"/>
                  </a:cubicBezTo>
                  <a:cubicBezTo>
                    <a:pt x="1901" y="39723"/>
                    <a:pt x="3320" y="37877"/>
                    <a:pt x="3186" y="35816"/>
                  </a:cubicBezTo>
                  <a:cubicBezTo>
                    <a:pt x="5193" y="34799"/>
                    <a:pt x="6424" y="32764"/>
                    <a:pt x="6424" y="30543"/>
                  </a:cubicBezTo>
                  <a:cubicBezTo>
                    <a:pt x="6424" y="28295"/>
                    <a:pt x="5193" y="26260"/>
                    <a:pt x="3186" y="25243"/>
                  </a:cubicBezTo>
                  <a:cubicBezTo>
                    <a:pt x="3105" y="23236"/>
                    <a:pt x="2062" y="21443"/>
                    <a:pt x="402" y="20399"/>
                  </a:cubicBezTo>
                  <a:cubicBezTo>
                    <a:pt x="2088" y="19328"/>
                    <a:pt x="3186" y="17454"/>
                    <a:pt x="3186" y="15608"/>
                  </a:cubicBezTo>
                  <a:cubicBezTo>
                    <a:pt x="3186" y="15608"/>
                    <a:pt x="3186" y="15581"/>
                    <a:pt x="3186" y="15554"/>
                  </a:cubicBezTo>
                  <a:cubicBezTo>
                    <a:pt x="5193" y="14537"/>
                    <a:pt x="6424" y="12503"/>
                    <a:pt x="6424" y="10255"/>
                  </a:cubicBezTo>
                  <a:cubicBezTo>
                    <a:pt x="6424" y="8033"/>
                    <a:pt x="5193" y="5999"/>
                    <a:pt x="3186" y="4982"/>
                  </a:cubicBezTo>
                  <a:lnTo>
                    <a:pt x="3186" y="4955"/>
                  </a:lnTo>
                  <a:cubicBezTo>
                    <a:pt x="3186" y="3028"/>
                    <a:pt x="2008" y="1074"/>
                    <a:pt x="215" y="30"/>
                  </a:cubicBezTo>
                  <a:cubicBezTo>
                    <a:pt x="194" y="10"/>
                    <a:pt x="170" y="1"/>
                    <a:pt x="1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3" name="Google Shape;1873;p82"/>
            <p:cNvSpPr/>
            <p:nvPr/>
          </p:nvSpPr>
          <p:spPr>
            <a:xfrm>
              <a:off x="839675" y="818875"/>
              <a:ext cx="159950" cy="2032875"/>
            </a:xfrm>
            <a:custGeom>
              <a:avLst/>
              <a:gdLst/>
              <a:ahLst/>
              <a:cxnLst/>
              <a:rect l="l" t="t" r="r" b="b"/>
              <a:pathLst>
                <a:path w="6398" h="81315" extrusionOk="0">
                  <a:moveTo>
                    <a:pt x="122" y="1"/>
                  </a:moveTo>
                  <a:cubicBezTo>
                    <a:pt x="83" y="1"/>
                    <a:pt x="44" y="20"/>
                    <a:pt x="27" y="70"/>
                  </a:cubicBezTo>
                  <a:cubicBezTo>
                    <a:pt x="0" y="70"/>
                    <a:pt x="0" y="97"/>
                    <a:pt x="0" y="124"/>
                  </a:cubicBezTo>
                  <a:cubicBezTo>
                    <a:pt x="0" y="178"/>
                    <a:pt x="27" y="204"/>
                    <a:pt x="54" y="231"/>
                  </a:cubicBezTo>
                  <a:cubicBezTo>
                    <a:pt x="1794" y="1248"/>
                    <a:pt x="2971" y="3175"/>
                    <a:pt x="2918" y="5022"/>
                  </a:cubicBezTo>
                  <a:cubicBezTo>
                    <a:pt x="2918" y="5076"/>
                    <a:pt x="2945" y="5129"/>
                    <a:pt x="2998" y="5156"/>
                  </a:cubicBezTo>
                  <a:cubicBezTo>
                    <a:pt x="4925" y="6119"/>
                    <a:pt x="6156" y="8073"/>
                    <a:pt x="6156" y="10268"/>
                  </a:cubicBezTo>
                  <a:cubicBezTo>
                    <a:pt x="6156" y="12436"/>
                    <a:pt x="4925" y="14390"/>
                    <a:pt x="2998" y="15354"/>
                  </a:cubicBezTo>
                  <a:cubicBezTo>
                    <a:pt x="2945" y="15380"/>
                    <a:pt x="2918" y="15434"/>
                    <a:pt x="2918" y="15487"/>
                  </a:cubicBezTo>
                  <a:cubicBezTo>
                    <a:pt x="2971" y="17334"/>
                    <a:pt x="1847" y="19235"/>
                    <a:pt x="81" y="20278"/>
                  </a:cubicBezTo>
                  <a:cubicBezTo>
                    <a:pt x="54" y="20278"/>
                    <a:pt x="27" y="20305"/>
                    <a:pt x="0" y="20359"/>
                  </a:cubicBezTo>
                  <a:cubicBezTo>
                    <a:pt x="0" y="20412"/>
                    <a:pt x="27" y="20466"/>
                    <a:pt x="54" y="20493"/>
                  </a:cubicBezTo>
                  <a:cubicBezTo>
                    <a:pt x="1794" y="21510"/>
                    <a:pt x="2864" y="23303"/>
                    <a:pt x="2918" y="25310"/>
                  </a:cubicBezTo>
                  <a:cubicBezTo>
                    <a:pt x="2918" y="25364"/>
                    <a:pt x="2945" y="25391"/>
                    <a:pt x="2998" y="25417"/>
                  </a:cubicBezTo>
                  <a:cubicBezTo>
                    <a:pt x="4925" y="26381"/>
                    <a:pt x="6156" y="28362"/>
                    <a:pt x="6156" y="30530"/>
                  </a:cubicBezTo>
                  <a:cubicBezTo>
                    <a:pt x="6156" y="32698"/>
                    <a:pt x="4925" y="34652"/>
                    <a:pt x="2998" y="35642"/>
                  </a:cubicBezTo>
                  <a:cubicBezTo>
                    <a:pt x="2945" y="35642"/>
                    <a:pt x="2918" y="35695"/>
                    <a:pt x="2918" y="35749"/>
                  </a:cubicBezTo>
                  <a:cubicBezTo>
                    <a:pt x="3078" y="37837"/>
                    <a:pt x="1606" y="39630"/>
                    <a:pt x="81" y="40540"/>
                  </a:cubicBezTo>
                  <a:cubicBezTo>
                    <a:pt x="54" y="40540"/>
                    <a:pt x="27" y="40594"/>
                    <a:pt x="0" y="40620"/>
                  </a:cubicBezTo>
                  <a:cubicBezTo>
                    <a:pt x="0" y="40674"/>
                    <a:pt x="27" y="40727"/>
                    <a:pt x="54" y="40754"/>
                  </a:cubicBezTo>
                  <a:cubicBezTo>
                    <a:pt x="1794" y="41771"/>
                    <a:pt x="2918" y="43645"/>
                    <a:pt x="2918" y="45545"/>
                  </a:cubicBezTo>
                  <a:cubicBezTo>
                    <a:pt x="2918" y="45545"/>
                    <a:pt x="2918" y="45545"/>
                    <a:pt x="2918" y="45572"/>
                  </a:cubicBezTo>
                  <a:cubicBezTo>
                    <a:pt x="2918" y="45626"/>
                    <a:pt x="2945" y="45652"/>
                    <a:pt x="2998" y="45679"/>
                  </a:cubicBezTo>
                  <a:cubicBezTo>
                    <a:pt x="4925" y="46669"/>
                    <a:pt x="6156" y="48623"/>
                    <a:pt x="6156" y="50791"/>
                  </a:cubicBezTo>
                  <a:cubicBezTo>
                    <a:pt x="6156" y="52959"/>
                    <a:pt x="4925" y="54913"/>
                    <a:pt x="2998" y="55904"/>
                  </a:cubicBezTo>
                  <a:cubicBezTo>
                    <a:pt x="2945" y="55930"/>
                    <a:pt x="2918" y="55957"/>
                    <a:pt x="2918" y="56011"/>
                  </a:cubicBezTo>
                  <a:cubicBezTo>
                    <a:pt x="2864" y="57991"/>
                    <a:pt x="1820" y="59785"/>
                    <a:pt x="81" y="60802"/>
                  </a:cubicBezTo>
                  <a:cubicBezTo>
                    <a:pt x="54" y="60828"/>
                    <a:pt x="27" y="60855"/>
                    <a:pt x="0" y="60882"/>
                  </a:cubicBezTo>
                  <a:cubicBezTo>
                    <a:pt x="0" y="60935"/>
                    <a:pt x="27" y="60989"/>
                    <a:pt x="54" y="61016"/>
                  </a:cubicBezTo>
                  <a:cubicBezTo>
                    <a:pt x="1794" y="62033"/>
                    <a:pt x="2864" y="63826"/>
                    <a:pt x="2918" y="65834"/>
                  </a:cubicBezTo>
                  <a:cubicBezTo>
                    <a:pt x="2918" y="65887"/>
                    <a:pt x="2945" y="65914"/>
                    <a:pt x="2998" y="65941"/>
                  </a:cubicBezTo>
                  <a:cubicBezTo>
                    <a:pt x="4925" y="66931"/>
                    <a:pt x="6156" y="68885"/>
                    <a:pt x="6156" y="71053"/>
                  </a:cubicBezTo>
                  <a:cubicBezTo>
                    <a:pt x="6156" y="73221"/>
                    <a:pt x="4925" y="75175"/>
                    <a:pt x="2998" y="76165"/>
                  </a:cubicBezTo>
                  <a:cubicBezTo>
                    <a:pt x="2945" y="76192"/>
                    <a:pt x="2918" y="76219"/>
                    <a:pt x="2918" y="76272"/>
                  </a:cubicBezTo>
                  <a:cubicBezTo>
                    <a:pt x="2864" y="78280"/>
                    <a:pt x="1794" y="80073"/>
                    <a:pt x="81" y="81090"/>
                  </a:cubicBezTo>
                  <a:cubicBezTo>
                    <a:pt x="0" y="81117"/>
                    <a:pt x="0" y="81197"/>
                    <a:pt x="27" y="81251"/>
                  </a:cubicBezTo>
                  <a:cubicBezTo>
                    <a:pt x="47" y="81290"/>
                    <a:pt x="95" y="81315"/>
                    <a:pt x="140" y="81315"/>
                  </a:cubicBezTo>
                  <a:cubicBezTo>
                    <a:pt x="157" y="81315"/>
                    <a:pt x="173" y="81311"/>
                    <a:pt x="188" y="81304"/>
                  </a:cubicBezTo>
                  <a:cubicBezTo>
                    <a:pt x="1981" y="80260"/>
                    <a:pt x="3105" y="78413"/>
                    <a:pt x="3159" y="76352"/>
                  </a:cubicBezTo>
                  <a:cubicBezTo>
                    <a:pt x="5166" y="75309"/>
                    <a:pt x="6397" y="73301"/>
                    <a:pt x="6397" y="71053"/>
                  </a:cubicBezTo>
                  <a:cubicBezTo>
                    <a:pt x="6397" y="68805"/>
                    <a:pt x="5166" y="66797"/>
                    <a:pt x="3159" y="65753"/>
                  </a:cubicBezTo>
                  <a:cubicBezTo>
                    <a:pt x="3105" y="63773"/>
                    <a:pt x="2061" y="61979"/>
                    <a:pt x="375" y="60909"/>
                  </a:cubicBezTo>
                  <a:cubicBezTo>
                    <a:pt x="2061" y="59865"/>
                    <a:pt x="3105" y="58072"/>
                    <a:pt x="3159" y="56091"/>
                  </a:cubicBezTo>
                  <a:cubicBezTo>
                    <a:pt x="5166" y="55047"/>
                    <a:pt x="6397" y="53040"/>
                    <a:pt x="6397" y="50791"/>
                  </a:cubicBezTo>
                  <a:cubicBezTo>
                    <a:pt x="6397" y="48543"/>
                    <a:pt x="5166" y="46536"/>
                    <a:pt x="3159" y="45492"/>
                  </a:cubicBezTo>
                  <a:cubicBezTo>
                    <a:pt x="3159" y="43591"/>
                    <a:pt x="2061" y="41718"/>
                    <a:pt x="375" y="40647"/>
                  </a:cubicBezTo>
                  <a:cubicBezTo>
                    <a:pt x="1901" y="39710"/>
                    <a:pt x="3292" y="37890"/>
                    <a:pt x="3185" y="35829"/>
                  </a:cubicBezTo>
                  <a:cubicBezTo>
                    <a:pt x="5166" y="34785"/>
                    <a:pt x="6397" y="32751"/>
                    <a:pt x="6397" y="30530"/>
                  </a:cubicBezTo>
                  <a:cubicBezTo>
                    <a:pt x="6397" y="28281"/>
                    <a:pt x="5166" y="26247"/>
                    <a:pt x="3159" y="25230"/>
                  </a:cubicBezTo>
                  <a:cubicBezTo>
                    <a:pt x="3078" y="23223"/>
                    <a:pt x="2035" y="21429"/>
                    <a:pt x="375" y="20386"/>
                  </a:cubicBezTo>
                  <a:cubicBezTo>
                    <a:pt x="2061" y="19315"/>
                    <a:pt x="3159" y="17441"/>
                    <a:pt x="3159" y="15595"/>
                  </a:cubicBezTo>
                  <a:cubicBezTo>
                    <a:pt x="3159" y="15595"/>
                    <a:pt x="3159" y="15568"/>
                    <a:pt x="3159" y="15541"/>
                  </a:cubicBezTo>
                  <a:cubicBezTo>
                    <a:pt x="5166" y="14524"/>
                    <a:pt x="6397" y="12490"/>
                    <a:pt x="6397" y="10268"/>
                  </a:cubicBezTo>
                  <a:cubicBezTo>
                    <a:pt x="6397" y="8020"/>
                    <a:pt x="5166" y="5986"/>
                    <a:pt x="3159" y="4969"/>
                  </a:cubicBezTo>
                  <a:lnTo>
                    <a:pt x="3159" y="4942"/>
                  </a:lnTo>
                  <a:cubicBezTo>
                    <a:pt x="3159" y="3041"/>
                    <a:pt x="1981" y="1061"/>
                    <a:pt x="188" y="17"/>
                  </a:cubicBezTo>
                  <a:cubicBezTo>
                    <a:pt x="168" y="7"/>
                    <a:pt x="145" y="1"/>
                    <a:pt x="12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4" name="Google Shape;1874;p82"/>
            <p:cNvSpPr/>
            <p:nvPr/>
          </p:nvSpPr>
          <p:spPr>
            <a:xfrm>
              <a:off x="685775" y="566950"/>
              <a:ext cx="159950" cy="2033000"/>
            </a:xfrm>
            <a:custGeom>
              <a:avLst/>
              <a:gdLst/>
              <a:ahLst/>
              <a:cxnLst/>
              <a:rect l="l" t="t" r="r" b="b"/>
              <a:pathLst>
                <a:path w="6398" h="81320" extrusionOk="0">
                  <a:moveTo>
                    <a:pt x="119" y="1"/>
                  </a:moveTo>
                  <a:cubicBezTo>
                    <a:pt x="81" y="1"/>
                    <a:pt x="44" y="24"/>
                    <a:pt x="27" y="57"/>
                  </a:cubicBezTo>
                  <a:cubicBezTo>
                    <a:pt x="27" y="84"/>
                    <a:pt x="0" y="110"/>
                    <a:pt x="0" y="137"/>
                  </a:cubicBezTo>
                  <a:cubicBezTo>
                    <a:pt x="0" y="164"/>
                    <a:pt x="27" y="217"/>
                    <a:pt x="81" y="244"/>
                  </a:cubicBezTo>
                  <a:cubicBezTo>
                    <a:pt x="1820" y="1261"/>
                    <a:pt x="2944" y="3188"/>
                    <a:pt x="2918" y="5035"/>
                  </a:cubicBezTo>
                  <a:cubicBezTo>
                    <a:pt x="2918" y="5089"/>
                    <a:pt x="2944" y="5142"/>
                    <a:pt x="2998" y="5169"/>
                  </a:cubicBezTo>
                  <a:cubicBezTo>
                    <a:pt x="4952" y="6133"/>
                    <a:pt x="6156" y="8086"/>
                    <a:pt x="6156" y="10255"/>
                  </a:cubicBezTo>
                  <a:cubicBezTo>
                    <a:pt x="6156" y="12449"/>
                    <a:pt x="4952" y="14403"/>
                    <a:pt x="2998" y="15367"/>
                  </a:cubicBezTo>
                  <a:cubicBezTo>
                    <a:pt x="2944" y="15394"/>
                    <a:pt x="2918" y="15447"/>
                    <a:pt x="2918" y="15501"/>
                  </a:cubicBezTo>
                  <a:cubicBezTo>
                    <a:pt x="2998" y="17347"/>
                    <a:pt x="1847" y="19248"/>
                    <a:pt x="81" y="20292"/>
                  </a:cubicBezTo>
                  <a:cubicBezTo>
                    <a:pt x="54" y="20292"/>
                    <a:pt x="27" y="20318"/>
                    <a:pt x="27" y="20372"/>
                  </a:cubicBezTo>
                  <a:cubicBezTo>
                    <a:pt x="0" y="20425"/>
                    <a:pt x="27" y="20479"/>
                    <a:pt x="81" y="20506"/>
                  </a:cubicBezTo>
                  <a:cubicBezTo>
                    <a:pt x="1794" y="21496"/>
                    <a:pt x="2864" y="23316"/>
                    <a:pt x="2918" y="25324"/>
                  </a:cubicBezTo>
                  <a:cubicBezTo>
                    <a:pt x="2918" y="25350"/>
                    <a:pt x="2944" y="25404"/>
                    <a:pt x="2998" y="25431"/>
                  </a:cubicBezTo>
                  <a:cubicBezTo>
                    <a:pt x="4952" y="26394"/>
                    <a:pt x="6156" y="28348"/>
                    <a:pt x="6156" y="30543"/>
                  </a:cubicBezTo>
                  <a:cubicBezTo>
                    <a:pt x="6156" y="32711"/>
                    <a:pt x="4952" y="34665"/>
                    <a:pt x="2998" y="35628"/>
                  </a:cubicBezTo>
                  <a:cubicBezTo>
                    <a:pt x="2944" y="35655"/>
                    <a:pt x="2918" y="35709"/>
                    <a:pt x="2918" y="35762"/>
                  </a:cubicBezTo>
                  <a:cubicBezTo>
                    <a:pt x="3078" y="37823"/>
                    <a:pt x="1633" y="39643"/>
                    <a:pt x="81" y="40553"/>
                  </a:cubicBezTo>
                  <a:cubicBezTo>
                    <a:pt x="54" y="40553"/>
                    <a:pt x="27" y="40580"/>
                    <a:pt x="27" y="40633"/>
                  </a:cubicBezTo>
                  <a:cubicBezTo>
                    <a:pt x="0" y="40687"/>
                    <a:pt x="27" y="40741"/>
                    <a:pt x="81" y="40767"/>
                  </a:cubicBezTo>
                  <a:cubicBezTo>
                    <a:pt x="1820" y="41784"/>
                    <a:pt x="2918" y="43658"/>
                    <a:pt x="2918" y="45532"/>
                  </a:cubicBezTo>
                  <a:cubicBezTo>
                    <a:pt x="2918" y="45558"/>
                    <a:pt x="2918" y="45558"/>
                    <a:pt x="2918" y="45585"/>
                  </a:cubicBezTo>
                  <a:cubicBezTo>
                    <a:pt x="2918" y="45612"/>
                    <a:pt x="2944" y="45665"/>
                    <a:pt x="2998" y="45692"/>
                  </a:cubicBezTo>
                  <a:cubicBezTo>
                    <a:pt x="4952" y="46656"/>
                    <a:pt x="6156" y="48636"/>
                    <a:pt x="6156" y="50804"/>
                  </a:cubicBezTo>
                  <a:cubicBezTo>
                    <a:pt x="6156" y="52972"/>
                    <a:pt x="4952" y="54926"/>
                    <a:pt x="2998" y="55917"/>
                  </a:cubicBezTo>
                  <a:cubicBezTo>
                    <a:pt x="2944" y="55917"/>
                    <a:pt x="2918" y="55970"/>
                    <a:pt x="2918" y="56024"/>
                  </a:cubicBezTo>
                  <a:cubicBezTo>
                    <a:pt x="2891" y="58004"/>
                    <a:pt x="1820" y="59798"/>
                    <a:pt x="81" y="60815"/>
                  </a:cubicBezTo>
                  <a:cubicBezTo>
                    <a:pt x="54" y="60815"/>
                    <a:pt x="27" y="60868"/>
                    <a:pt x="27" y="60895"/>
                  </a:cubicBezTo>
                  <a:cubicBezTo>
                    <a:pt x="0" y="60949"/>
                    <a:pt x="27" y="61002"/>
                    <a:pt x="81" y="61029"/>
                  </a:cubicBezTo>
                  <a:cubicBezTo>
                    <a:pt x="1820" y="62046"/>
                    <a:pt x="2891" y="63839"/>
                    <a:pt x="2918" y="65847"/>
                  </a:cubicBezTo>
                  <a:cubicBezTo>
                    <a:pt x="2918" y="65900"/>
                    <a:pt x="2944" y="65927"/>
                    <a:pt x="2998" y="65954"/>
                  </a:cubicBezTo>
                  <a:cubicBezTo>
                    <a:pt x="4952" y="66944"/>
                    <a:pt x="6156" y="68898"/>
                    <a:pt x="6156" y="71066"/>
                  </a:cubicBezTo>
                  <a:cubicBezTo>
                    <a:pt x="6156" y="73234"/>
                    <a:pt x="4952" y="75188"/>
                    <a:pt x="2998" y="76178"/>
                  </a:cubicBezTo>
                  <a:cubicBezTo>
                    <a:pt x="2944" y="76178"/>
                    <a:pt x="2918" y="76232"/>
                    <a:pt x="2918" y="76285"/>
                  </a:cubicBezTo>
                  <a:cubicBezTo>
                    <a:pt x="2891" y="78293"/>
                    <a:pt x="1820" y="80086"/>
                    <a:pt x="81" y="81076"/>
                  </a:cubicBezTo>
                  <a:cubicBezTo>
                    <a:pt x="27" y="81130"/>
                    <a:pt x="0" y="81183"/>
                    <a:pt x="27" y="81264"/>
                  </a:cubicBezTo>
                  <a:cubicBezTo>
                    <a:pt x="60" y="81297"/>
                    <a:pt x="93" y="81320"/>
                    <a:pt x="133" y="81320"/>
                  </a:cubicBezTo>
                  <a:cubicBezTo>
                    <a:pt x="157" y="81320"/>
                    <a:pt x="184" y="81311"/>
                    <a:pt x="214" y="81290"/>
                  </a:cubicBezTo>
                  <a:cubicBezTo>
                    <a:pt x="2008" y="80273"/>
                    <a:pt x="3105" y="78427"/>
                    <a:pt x="3185" y="76366"/>
                  </a:cubicBezTo>
                  <a:cubicBezTo>
                    <a:pt x="5166" y="75322"/>
                    <a:pt x="6397" y="73314"/>
                    <a:pt x="6397" y="71066"/>
                  </a:cubicBezTo>
                  <a:cubicBezTo>
                    <a:pt x="6397" y="68818"/>
                    <a:pt x="5166" y="66784"/>
                    <a:pt x="3185" y="65766"/>
                  </a:cubicBezTo>
                  <a:cubicBezTo>
                    <a:pt x="3105" y="63786"/>
                    <a:pt x="2061" y="61992"/>
                    <a:pt x="375" y="60922"/>
                  </a:cubicBezTo>
                  <a:cubicBezTo>
                    <a:pt x="2061" y="59878"/>
                    <a:pt x="3105" y="58085"/>
                    <a:pt x="3185" y="56104"/>
                  </a:cubicBezTo>
                  <a:cubicBezTo>
                    <a:pt x="5166" y="55060"/>
                    <a:pt x="6397" y="53053"/>
                    <a:pt x="6397" y="50804"/>
                  </a:cubicBezTo>
                  <a:cubicBezTo>
                    <a:pt x="6397" y="48556"/>
                    <a:pt x="5166" y="46522"/>
                    <a:pt x="3185" y="45505"/>
                  </a:cubicBezTo>
                  <a:cubicBezTo>
                    <a:pt x="3159" y="43604"/>
                    <a:pt x="2088" y="41731"/>
                    <a:pt x="375" y="40660"/>
                  </a:cubicBezTo>
                  <a:cubicBezTo>
                    <a:pt x="1901" y="39723"/>
                    <a:pt x="3292" y="37903"/>
                    <a:pt x="3185" y="35816"/>
                  </a:cubicBezTo>
                  <a:cubicBezTo>
                    <a:pt x="5166" y="34799"/>
                    <a:pt x="6397" y="32764"/>
                    <a:pt x="6397" y="30543"/>
                  </a:cubicBezTo>
                  <a:cubicBezTo>
                    <a:pt x="6397" y="28295"/>
                    <a:pt x="5166" y="26260"/>
                    <a:pt x="3185" y="25243"/>
                  </a:cubicBezTo>
                  <a:cubicBezTo>
                    <a:pt x="3078" y="23236"/>
                    <a:pt x="2061" y="21443"/>
                    <a:pt x="375" y="20399"/>
                  </a:cubicBezTo>
                  <a:cubicBezTo>
                    <a:pt x="2088" y="19328"/>
                    <a:pt x="3185" y="17401"/>
                    <a:pt x="3185" y="15554"/>
                  </a:cubicBezTo>
                  <a:cubicBezTo>
                    <a:pt x="5166" y="14537"/>
                    <a:pt x="6397" y="12503"/>
                    <a:pt x="6397" y="10255"/>
                  </a:cubicBezTo>
                  <a:cubicBezTo>
                    <a:pt x="6397" y="8033"/>
                    <a:pt x="5166" y="5999"/>
                    <a:pt x="3185" y="4982"/>
                  </a:cubicBezTo>
                  <a:lnTo>
                    <a:pt x="3185" y="4955"/>
                  </a:lnTo>
                  <a:cubicBezTo>
                    <a:pt x="3185" y="3028"/>
                    <a:pt x="1981" y="1074"/>
                    <a:pt x="188" y="30"/>
                  </a:cubicBezTo>
                  <a:cubicBezTo>
                    <a:pt x="167" y="10"/>
                    <a:pt x="143" y="1"/>
                    <a:pt x="1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5" name="Google Shape;1875;p82"/>
            <p:cNvSpPr/>
            <p:nvPr/>
          </p:nvSpPr>
          <p:spPr>
            <a:xfrm>
              <a:off x="531875" y="818875"/>
              <a:ext cx="160600" cy="2032875"/>
            </a:xfrm>
            <a:custGeom>
              <a:avLst/>
              <a:gdLst/>
              <a:ahLst/>
              <a:cxnLst/>
              <a:rect l="l" t="t" r="r" b="b"/>
              <a:pathLst>
                <a:path w="6424" h="81315" extrusionOk="0">
                  <a:moveTo>
                    <a:pt x="147" y="1"/>
                  </a:moveTo>
                  <a:cubicBezTo>
                    <a:pt x="106" y="1"/>
                    <a:pt x="61" y="20"/>
                    <a:pt x="27" y="70"/>
                  </a:cubicBezTo>
                  <a:cubicBezTo>
                    <a:pt x="27" y="70"/>
                    <a:pt x="27" y="97"/>
                    <a:pt x="27" y="124"/>
                  </a:cubicBezTo>
                  <a:cubicBezTo>
                    <a:pt x="27" y="178"/>
                    <a:pt x="54" y="204"/>
                    <a:pt x="80" y="231"/>
                  </a:cubicBezTo>
                  <a:cubicBezTo>
                    <a:pt x="1820" y="1248"/>
                    <a:pt x="2971" y="3175"/>
                    <a:pt x="2944" y="5022"/>
                  </a:cubicBezTo>
                  <a:cubicBezTo>
                    <a:pt x="2944" y="5076"/>
                    <a:pt x="2971" y="5129"/>
                    <a:pt x="2998" y="5156"/>
                  </a:cubicBezTo>
                  <a:cubicBezTo>
                    <a:pt x="4952" y="6119"/>
                    <a:pt x="6156" y="8073"/>
                    <a:pt x="6156" y="10268"/>
                  </a:cubicBezTo>
                  <a:cubicBezTo>
                    <a:pt x="6156" y="12436"/>
                    <a:pt x="4952" y="14390"/>
                    <a:pt x="2998" y="15354"/>
                  </a:cubicBezTo>
                  <a:cubicBezTo>
                    <a:pt x="2971" y="15380"/>
                    <a:pt x="2944" y="15461"/>
                    <a:pt x="2944" y="15487"/>
                  </a:cubicBezTo>
                  <a:cubicBezTo>
                    <a:pt x="2998" y="17334"/>
                    <a:pt x="1847" y="19235"/>
                    <a:pt x="107" y="20278"/>
                  </a:cubicBezTo>
                  <a:cubicBezTo>
                    <a:pt x="54" y="20278"/>
                    <a:pt x="27" y="20305"/>
                    <a:pt x="27" y="20359"/>
                  </a:cubicBezTo>
                  <a:cubicBezTo>
                    <a:pt x="0" y="20412"/>
                    <a:pt x="27" y="20466"/>
                    <a:pt x="80" y="20493"/>
                  </a:cubicBezTo>
                  <a:cubicBezTo>
                    <a:pt x="1793" y="21510"/>
                    <a:pt x="2864" y="23303"/>
                    <a:pt x="2944" y="25310"/>
                  </a:cubicBezTo>
                  <a:cubicBezTo>
                    <a:pt x="2944" y="25364"/>
                    <a:pt x="2971" y="25391"/>
                    <a:pt x="2998" y="25417"/>
                  </a:cubicBezTo>
                  <a:cubicBezTo>
                    <a:pt x="4952" y="26381"/>
                    <a:pt x="6156" y="28362"/>
                    <a:pt x="6156" y="30530"/>
                  </a:cubicBezTo>
                  <a:cubicBezTo>
                    <a:pt x="6156" y="32698"/>
                    <a:pt x="4952" y="34652"/>
                    <a:pt x="2998" y="35642"/>
                  </a:cubicBezTo>
                  <a:cubicBezTo>
                    <a:pt x="2971" y="35642"/>
                    <a:pt x="2944" y="35695"/>
                    <a:pt x="2944" y="35749"/>
                  </a:cubicBezTo>
                  <a:cubicBezTo>
                    <a:pt x="3105" y="37837"/>
                    <a:pt x="1633" y="39630"/>
                    <a:pt x="107" y="40540"/>
                  </a:cubicBezTo>
                  <a:cubicBezTo>
                    <a:pt x="54" y="40540"/>
                    <a:pt x="27" y="40594"/>
                    <a:pt x="27" y="40620"/>
                  </a:cubicBezTo>
                  <a:cubicBezTo>
                    <a:pt x="0" y="40674"/>
                    <a:pt x="27" y="40727"/>
                    <a:pt x="80" y="40754"/>
                  </a:cubicBezTo>
                  <a:cubicBezTo>
                    <a:pt x="1820" y="41771"/>
                    <a:pt x="2944" y="43645"/>
                    <a:pt x="2944" y="45545"/>
                  </a:cubicBezTo>
                  <a:cubicBezTo>
                    <a:pt x="2944" y="45545"/>
                    <a:pt x="2944" y="45545"/>
                    <a:pt x="2944" y="45572"/>
                  </a:cubicBezTo>
                  <a:cubicBezTo>
                    <a:pt x="2944" y="45626"/>
                    <a:pt x="2971" y="45652"/>
                    <a:pt x="2998" y="45679"/>
                  </a:cubicBezTo>
                  <a:cubicBezTo>
                    <a:pt x="4952" y="46669"/>
                    <a:pt x="6156" y="48623"/>
                    <a:pt x="6156" y="50791"/>
                  </a:cubicBezTo>
                  <a:cubicBezTo>
                    <a:pt x="6156" y="52959"/>
                    <a:pt x="4952" y="54913"/>
                    <a:pt x="2998" y="55904"/>
                  </a:cubicBezTo>
                  <a:cubicBezTo>
                    <a:pt x="2971" y="55930"/>
                    <a:pt x="2944" y="55957"/>
                    <a:pt x="2944" y="56011"/>
                  </a:cubicBezTo>
                  <a:cubicBezTo>
                    <a:pt x="2891" y="57991"/>
                    <a:pt x="1820" y="59785"/>
                    <a:pt x="107" y="60802"/>
                  </a:cubicBezTo>
                  <a:cubicBezTo>
                    <a:pt x="54" y="60828"/>
                    <a:pt x="27" y="60855"/>
                    <a:pt x="27" y="60882"/>
                  </a:cubicBezTo>
                  <a:cubicBezTo>
                    <a:pt x="0" y="60935"/>
                    <a:pt x="27" y="60989"/>
                    <a:pt x="80" y="61016"/>
                  </a:cubicBezTo>
                  <a:cubicBezTo>
                    <a:pt x="1820" y="62033"/>
                    <a:pt x="2891" y="63826"/>
                    <a:pt x="2944" y="65834"/>
                  </a:cubicBezTo>
                  <a:cubicBezTo>
                    <a:pt x="2944" y="65887"/>
                    <a:pt x="2971" y="65914"/>
                    <a:pt x="2998" y="65941"/>
                  </a:cubicBezTo>
                  <a:cubicBezTo>
                    <a:pt x="4952" y="66931"/>
                    <a:pt x="6156" y="68885"/>
                    <a:pt x="6156" y="71053"/>
                  </a:cubicBezTo>
                  <a:cubicBezTo>
                    <a:pt x="6156" y="73221"/>
                    <a:pt x="4952" y="75175"/>
                    <a:pt x="2998" y="76165"/>
                  </a:cubicBezTo>
                  <a:cubicBezTo>
                    <a:pt x="2971" y="76192"/>
                    <a:pt x="2944" y="76219"/>
                    <a:pt x="2944" y="76272"/>
                  </a:cubicBezTo>
                  <a:cubicBezTo>
                    <a:pt x="2891" y="78280"/>
                    <a:pt x="1820" y="80073"/>
                    <a:pt x="80" y="81090"/>
                  </a:cubicBezTo>
                  <a:cubicBezTo>
                    <a:pt x="27" y="81117"/>
                    <a:pt x="0" y="81197"/>
                    <a:pt x="54" y="81251"/>
                  </a:cubicBezTo>
                  <a:cubicBezTo>
                    <a:pt x="73" y="81290"/>
                    <a:pt x="122" y="81315"/>
                    <a:pt x="167" y="81315"/>
                  </a:cubicBezTo>
                  <a:cubicBezTo>
                    <a:pt x="184" y="81315"/>
                    <a:pt x="200" y="81311"/>
                    <a:pt x="214" y="81304"/>
                  </a:cubicBezTo>
                  <a:cubicBezTo>
                    <a:pt x="2008" y="80260"/>
                    <a:pt x="3105" y="78413"/>
                    <a:pt x="3185" y="76352"/>
                  </a:cubicBezTo>
                  <a:cubicBezTo>
                    <a:pt x="5193" y="75309"/>
                    <a:pt x="6424" y="73301"/>
                    <a:pt x="6424" y="71053"/>
                  </a:cubicBezTo>
                  <a:cubicBezTo>
                    <a:pt x="6424" y="68805"/>
                    <a:pt x="5193" y="66797"/>
                    <a:pt x="3185" y="65753"/>
                  </a:cubicBezTo>
                  <a:cubicBezTo>
                    <a:pt x="3105" y="63773"/>
                    <a:pt x="2088" y="61979"/>
                    <a:pt x="402" y="60909"/>
                  </a:cubicBezTo>
                  <a:cubicBezTo>
                    <a:pt x="2088" y="59865"/>
                    <a:pt x="3105" y="58072"/>
                    <a:pt x="3185" y="56091"/>
                  </a:cubicBezTo>
                  <a:cubicBezTo>
                    <a:pt x="5193" y="55047"/>
                    <a:pt x="6424" y="53040"/>
                    <a:pt x="6424" y="50791"/>
                  </a:cubicBezTo>
                  <a:cubicBezTo>
                    <a:pt x="6424" y="48543"/>
                    <a:pt x="5193" y="46536"/>
                    <a:pt x="3185" y="45492"/>
                  </a:cubicBezTo>
                  <a:cubicBezTo>
                    <a:pt x="3185" y="43591"/>
                    <a:pt x="2088" y="41718"/>
                    <a:pt x="402" y="40647"/>
                  </a:cubicBezTo>
                  <a:cubicBezTo>
                    <a:pt x="1900" y="39710"/>
                    <a:pt x="3319" y="37890"/>
                    <a:pt x="3185" y="35829"/>
                  </a:cubicBezTo>
                  <a:cubicBezTo>
                    <a:pt x="5193" y="34785"/>
                    <a:pt x="6424" y="32751"/>
                    <a:pt x="6424" y="30530"/>
                  </a:cubicBezTo>
                  <a:cubicBezTo>
                    <a:pt x="6424" y="28281"/>
                    <a:pt x="5193" y="26247"/>
                    <a:pt x="3185" y="25230"/>
                  </a:cubicBezTo>
                  <a:cubicBezTo>
                    <a:pt x="3105" y="23223"/>
                    <a:pt x="2061" y="21429"/>
                    <a:pt x="402" y="20386"/>
                  </a:cubicBezTo>
                  <a:cubicBezTo>
                    <a:pt x="2088" y="19315"/>
                    <a:pt x="3185" y="17441"/>
                    <a:pt x="3185" y="15595"/>
                  </a:cubicBezTo>
                  <a:cubicBezTo>
                    <a:pt x="3185" y="15595"/>
                    <a:pt x="3185" y="15568"/>
                    <a:pt x="3185" y="15541"/>
                  </a:cubicBezTo>
                  <a:cubicBezTo>
                    <a:pt x="5193" y="14524"/>
                    <a:pt x="6424" y="12490"/>
                    <a:pt x="6424" y="10268"/>
                  </a:cubicBezTo>
                  <a:cubicBezTo>
                    <a:pt x="6424" y="8020"/>
                    <a:pt x="5193" y="5986"/>
                    <a:pt x="3185" y="4969"/>
                  </a:cubicBezTo>
                  <a:lnTo>
                    <a:pt x="3185" y="4942"/>
                  </a:lnTo>
                  <a:cubicBezTo>
                    <a:pt x="3185" y="3041"/>
                    <a:pt x="2008" y="1061"/>
                    <a:pt x="214" y="17"/>
                  </a:cubicBezTo>
                  <a:cubicBezTo>
                    <a:pt x="195" y="7"/>
                    <a:pt x="171" y="1"/>
                    <a:pt x="1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6" name="Google Shape;1876;p82"/>
            <p:cNvSpPr/>
            <p:nvPr/>
          </p:nvSpPr>
          <p:spPr>
            <a:xfrm>
              <a:off x="378625" y="566950"/>
              <a:ext cx="159950" cy="2033000"/>
            </a:xfrm>
            <a:custGeom>
              <a:avLst/>
              <a:gdLst/>
              <a:ahLst/>
              <a:cxnLst/>
              <a:rect l="l" t="t" r="r" b="b"/>
              <a:pathLst>
                <a:path w="6398" h="81320" extrusionOk="0">
                  <a:moveTo>
                    <a:pt x="120" y="1"/>
                  </a:moveTo>
                  <a:cubicBezTo>
                    <a:pt x="81" y="1"/>
                    <a:pt x="44" y="24"/>
                    <a:pt x="28" y="57"/>
                  </a:cubicBezTo>
                  <a:cubicBezTo>
                    <a:pt x="1" y="84"/>
                    <a:pt x="1" y="110"/>
                    <a:pt x="1" y="137"/>
                  </a:cubicBezTo>
                  <a:cubicBezTo>
                    <a:pt x="1" y="164"/>
                    <a:pt x="28" y="217"/>
                    <a:pt x="54" y="244"/>
                  </a:cubicBezTo>
                  <a:cubicBezTo>
                    <a:pt x="1821" y="1261"/>
                    <a:pt x="2972" y="3188"/>
                    <a:pt x="2918" y="5035"/>
                  </a:cubicBezTo>
                  <a:cubicBezTo>
                    <a:pt x="2918" y="5116"/>
                    <a:pt x="2945" y="5142"/>
                    <a:pt x="2999" y="5169"/>
                  </a:cubicBezTo>
                  <a:cubicBezTo>
                    <a:pt x="4952" y="6133"/>
                    <a:pt x="6157" y="8086"/>
                    <a:pt x="6157" y="10255"/>
                  </a:cubicBezTo>
                  <a:cubicBezTo>
                    <a:pt x="6157" y="12449"/>
                    <a:pt x="4952" y="14403"/>
                    <a:pt x="2999" y="15367"/>
                  </a:cubicBezTo>
                  <a:cubicBezTo>
                    <a:pt x="2945" y="15394"/>
                    <a:pt x="2918" y="15447"/>
                    <a:pt x="2918" y="15501"/>
                  </a:cubicBezTo>
                  <a:cubicBezTo>
                    <a:pt x="2972" y="17347"/>
                    <a:pt x="1848" y="19248"/>
                    <a:pt x="81" y="20292"/>
                  </a:cubicBezTo>
                  <a:cubicBezTo>
                    <a:pt x="54" y="20292"/>
                    <a:pt x="28" y="20318"/>
                    <a:pt x="1" y="20372"/>
                  </a:cubicBezTo>
                  <a:cubicBezTo>
                    <a:pt x="1" y="20425"/>
                    <a:pt x="28" y="20479"/>
                    <a:pt x="54" y="20506"/>
                  </a:cubicBezTo>
                  <a:cubicBezTo>
                    <a:pt x="1794" y="21496"/>
                    <a:pt x="2865" y="23316"/>
                    <a:pt x="2918" y="25324"/>
                  </a:cubicBezTo>
                  <a:cubicBezTo>
                    <a:pt x="2918" y="25350"/>
                    <a:pt x="2945" y="25404"/>
                    <a:pt x="2999" y="25431"/>
                  </a:cubicBezTo>
                  <a:cubicBezTo>
                    <a:pt x="4952" y="26394"/>
                    <a:pt x="6157" y="28348"/>
                    <a:pt x="6157" y="30543"/>
                  </a:cubicBezTo>
                  <a:cubicBezTo>
                    <a:pt x="6157" y="32711"/>
                    <a:pt x="4952" y="34665"/>
                    <a:pt x="2999" y="35628"/>
                  </a:cubicBezTo>
                  <a:cubicBezTo>
                    <a:pt x="2945" y="35655"/>
                    <a:pt x="2918" y="35709"/>
                    <a:pt x="2918" y="35762"/>
                  </a:cubicBezTo>
                  <a:cubicBezTo>
                    <a:pt x="3079" y="37823"/>
                    <a:pt x="1607" y="39643"/>
                    <a:pt x="81" y="40553"/>
                  </a:cubicBezTo>
                  <a:cubicBezTo>
                    <a:pt x="54" y="40553"/>
                    <a:pt x="28" y="40580"/>
                    <a:pt x="1" y="40633"/>
                  </a:cubicBezTo>
                  <a:cubicBezTo>
                    <a:pt x="1" y="40687"/>
                    <a:pt x="28" y="40741"/>
                    <a:pt x="54" y="40767"/>
                  </a:cubicBezTo>
                  <a:cubicBezTo>
                    <a:pt x="1794" y="41784"/>
                    <a:pt x="2918" y="43658"/>
                    <a:pt x="2918" y="45532"/>
                  </a:cubicBezTo>
                  <a:cubicBezTo>
                    <a:pt x="2918" y="45558"/>
                    <a:pt x="2918" y="45558"/>
                    <a:pt x="2918" y="45585"/>
                  </a:cubicBezTo>
                  <a:cubicBezTo>
                    <a:pt x="2918" y="45612"/>
                    <a:pt x="2945" y="45665"/>
                    <a:pt x="2999" y="45692"/>
                  </a:cubicBezTo>
                  <a:cubicBezTo>
                    <a:pt x="4952" y="46656"/>
                    <a:pt x="6157" y="48636"/>
                    <a:pt x="6157" y="50804"/>
                  </a:cubicBezTo>
                  <a:cubicBezTo>
                    <a:pt x="6157" y="52972"/>
                    <a:pt x="4952" y="54926"/>
                    <a:pt x="2999" y="55917"/>
                  </a:cubicBezTo>
                  <a:cubicBezTo>
                    <a:pt x="2945" y="55917"/>
                    <a:pt x="2918" y="55970"/>
                    <a:pt x="2918" y="56024"/>
                  </a:cubicBezTo>
                  <a:cubicBezTo>
                    <a:pt x="2865" y="58004"/>
                    <a:pt x="1821" y="59798"/>
                    <a:pt x="81" y="60815"/>
                  </a:cubicBezTo>
                  <a:cubicBezTo>
                    <a:pt x="54" y="60815"/>
                    <a:pt x="28" y="60868"/>
                    <a:pt x="1" y="60895"/>
                  </a:cubicBezTo>
                  <a:cubicBezTo>
                    <a:pt x="1" y="60949"/>
                    <a:pt x="28" y="61002"/>
                    <a:pt x="54" y="61029"/>
                  </a:cubicBezTo>
                  <a:cubicBezTo>
                    <a:pt x="1794" y="62046"/>
                    <a:pt x="2865" y="63839"/>
                    <a:pt x="2918" y="65847"/>
                  </a:cubicBezTo>
                  <a:cubicBezTo>
                    <a:pt x="2918" y="65900"/>
                    <a:pt x="2945" y="65927"/>
                    <a:pt x="2999" y="65954"/>
                  </a:cubicBezTo>
                  <a:cubicBezTo>
                    <a:pt x="4952" y="66944"/>
                    <a:pt x="6157" y="68898"/>
                    <a:pt x="6157" y="71066"/>
                  </a:cubicBezTo>
                  <a:cubicBezTo>
                    <a:pt x="6157" y="73234"/>
                    <a:pt x="4952" y="75188"/>
                    <a:pt x="2999" y="76178"/>
                  </a:cubicBezTo>
                  <a:cubicBezTo>
                    <a:pt x="2945" y="76178"/>
                    <a:pt x="2918" y="76232"/>
                    <a:pt x="2918" y="76285"/>
                  </a:cubicBezTo>
                  <a:cubicBezTo>
                    <a:pt x="2865" y="78293"/>
                    <a:pt x="1821" y="80086"/>
                    <a:pt x="81" y="81076"/>
                  </a:cubicBezTo>
                  <a:cubicBezTo>
                    <a:pt x="1" y="81130"/>
                    <a:pt x="1" y="81183"/>
                    <a:pt x="28" y="81264"/>
                  </a:cubicBezTo>
                  <a:cubicBezTo>
                    <a:pt x="44" y="81297"/>
                    <a:pt x="81" y="81320"/>
                    <a:pt x="120" y="81320"/>
                  </a:cubicBezTo>
                  <a:cubicBezTo>
                    <a:pt x="143" y="81320"/>
                    <a:pt x="168" y="81311"/>
                    <a:pt x="188" y="81290"/>
                  </a:cubicBezTo>
                  <a:cubicBezTo>
                    <a:pt x="1981" y="80273"/>
                    <a:pt x="3106" y="78427"/>
                    <a:pt x="3159" y="76366"/>
                  </a:cubicBezTo>
                  <a:cubicBezTo>
                    <a:pt x="5167" y="75322"/>
                    <a:pt x="6398" y="73314"/>
                    <a:pt x="6398" y="71066"/>
                  </a:cubicBezTo>
                  <a:cubicBezTo>
                    <a:pt x="6398" y="68818"/>
                    <a:pt x="5167" y="66784"/>
                    <a:pt x="3159" y="65766"/>
                  </a:cubicBezTo>
                  <a:cubicBezTo>
                    <a:pt x="3106" y="63786"/>
                    <a:pt x="2062" y="61992"/>
                    <a:pt x="376" y="60922"/>
                  </a:cubicBezTo>
                  <a:cubicBezTo>
                    <a:pt x="2062" y="59878"/>
                    <a:pt x="3106" y="58085"/>
                    <a:pt x="3159" y="56104"/>
                  </a:cubicBezTo>
                  <a:cubicBezTo>
                    <a:pt x="5167" y="55060"/>
                    <a:pt x="6398" y="53053"/>
                    <a:pt x="6398" y="50804"/>
                  </a:cubicBezTo>
                  <a:cubicBezTo>
                    <a:pt x="6398" y="48556"/>
                    <a:pt x="5167" y="46522"/>
                    <a:pt x="3159" y="45505"/>
                  </a:cubicBezTo>
                  <a:cubicBezTo>
                    <a:pt x="3159" y="43604"/>
                    <a:pt x="2062" y="41731"/>
                    <a:pt x="376" y="40660"/>
                  </a:cubicBezTo>
                  <a:cubicBezTo>
                    <a:pt x="1901" y="39723"/>
                    <a:pt x="3293" y="37903"/>
                    <a:pt x="3186" y="35816"/>
                  </a:cubicBezTo>
                  <a:cubicBezTo>
                    <a:pt x="5167" y="34799"/>
                    <a:pt x="6398" y="32764"/>
                    <a:pt x="6398" y="30543"/>
                  </a:cubicBezTo>
                  <a:cubicBezTo>
                    <a:pt x="6398" y="28295"/>
                    <a:pt x="5167" y="26260"/>
                    <a:pt x="3159" y="25243"/>
                  </a:cubicBezTo>
                  <a:cubicBezTo>
                    <a:pt x="3079" y="23236"/>
                    <a:pt x="2035" y="21443"/>
                    <a:pt x="376" y="20399"/>
                  </a:cubicBezTo>
                  <a:cubicBezTo>
                    <a:pt x="2089" y="19328"/>
                    <a:pt x="3186" y="17401"/>
                    <a:pt x="3186" y="15554"/>
                  </a:cubicBezTo>
                  <a:cubicBezTo>
                    <a:pt x="5167" y="14537"/>
                    <a:pt x="6398" y="12503"/>
                    <a:pt x="6398" y="10255"/>
                  </a:cubicBezTo>
                  <a:cubicBezTo>
                    <a:pt x="6398" y="8033"/>
                    <a:pt x="5167" y="5999"/>
                    <a:pt x="3186" y="4982"/>
                  </a:cubicBezTo>
                  <a:lnTo>
                    <a:pt x="3186" y="4955"/>
                  </a:lnTo>
                  <a:cubicBezTo>
                    <a:pt x="3186" y="3028"/>
                    <a:pt x="1981" y="1074"/>
                    <a:pt x="188" y="30"/>
                  </a:cubicBezTo>
                  <a:cubicBezTo>
                    <a:pt x="168" y="10"/>
                    <a:pt x="143" y="1"/>
                    <a:pt x="1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7" name="Google Shape;1877;p82"/>
            <p:cNvSpPr/>
            <p:nvPr/>
          </p:nvSpPr>
          <p:spPr>
            <a:xfrm>
              <a:off x="224725" y="818875"/>
              <a:ext cx="159950" cy="2032875"/>
            </a:xfrm>
            <a:custGeom>
              <a:avLst/>
              <a:gdLst/>
              <a:ahLst/>
              <a:cxnLst/>
              <a:rect l="l" t="t" r="r" b="b"/>
              <a:pathLst>
                <a:path w="6398" h="81315" extrusionOk="0">
                  <a:moveTo>
                    <a:pt x="129" y="1"/>
                  </a:moveTo>
                  <a:cubicBezTo>
                    <a:pt x="83" y="1"/>
                    <a:pt x="44" y="20"/>
                    <a:pt x="27" y="70"/>
                  </a:cubicBezTo>
                  <a:cubicBezTo>
                    <a:pt x="27" y="70"/>
                    <a:pt x="1" y="97"/>
                    <a:pt x="1" y="124"/>
                  </a:cubicBezTo>
                  <a:cubicBezTo>
                    <a:pt x="1" y="178"/>
                    <a:pt x="27" y="204"/>
                    <a:pt x="81" y="231"/>
                  </a:cubicBezTo>
                  <a:cubicBezTo>
                    <a:pt x="1821" y="1248"/>
                    <a:pt x="2972" y="3175"/>
                    <a:pt x="2918" y="5022"/>
                  </a:cubicBezTo>
                  <a:cubicBezTo>
                    <a:pt x="2945" y="5076"/>
                    <a:pt x="2945" y="5129"/>
                    <a:pt x="2998" y="5156"/>
                  </a:cubicBezTo>
                  <a:cubicBezTo>
                    <a:pt x="4952" y="6119"/>
                    <a:pt x="6157" y="8073"/>
                    <a:pt x="6157" y="10268"/>
                  </a:cubicBezTo>
                  <a:cubicBezTo>
                    <a:pt x="6157" y="12436"/>
                    <a:pt x="4952" y="14390"/>
                    <a:pt x="2998" y="15354"/>
                  </a:cubicBezTo>
                  <a:cubicBezTo>
                    <a:pt x="2945" y="15380"/>
                    <a:pt x="2918" y="15461"/>
                    <a:pt x="2918" y="15487"/>
                  </a:cubicBezTo>
                  <a:cubicBezTo>
                    <a:pt x="2998" y="17334"/>
                    <a:pt x="1848" y="19235"/>
                    <a:pt x="108" y="20278"/>
                  </a:cubicBezTo>
                  <a:cubicBezTo>
                    <a:pt x="54" y="20278"/>
                    <a:pt x="27" y="20305"/>
                    <a:pt x="27" y="20359"/>
                  </a:cubicBezTo>
                  <a:cubicBezTo>
                    <a:pt x="1" y="20412"/>
                    <a:pt x="27" y="20466"/>
                    <a:pt x="81" y="20493"/>
                  </a:cubicBezTo>
                  <a:cubicBezTo>
                    <a:pt x="1794" y="21510"/>
                    <a:pt x="2865" y="23303"/>
                    <a:pt x="2918" y="25310"/>
                  </a:cubicBezTo>
                  <a:cubicBezTo>
                    <a:pt x="2945" y="25364"/>
                    <a:pt x="2972" y="25391"/>
                    <a:pt x="2998" y="25417"/>
                  </a:cubicBezTo>
                  <a:cubicBezTo>
                    <a:pt x="4952" y="26381"/>
                    <a:pt x="6157" y="28362"/>
                    <a:pt x="6157" y="30530"/>
                  </a:cubicBezTo>
                  <a:cubicBezTo>
                    <a:pt x="6157" y="32698"/>
                    <a:pt x="4952" y="34652"/>
                    <a:pt x="2998" y="35642"/>
                  </a:cubicBezTo>
                  <a:cubicBezTo>
                    <a:pt x="2945" y="35642"/>
                    <a:pt x="2918" y="35695"/>
                    <a:pt x="2918" y="35749"/>
                  </a:cubicBezTo>
                  <a:cubicBezTo>
                    <a:pt x="3106" y="37837"/>
                    <a:pt x="1633" y="39630"/>
                    <a:pt x="108" y="40540"/>
                  </a:cubicBezTo>
                  <a:cubicBezTo>
                    <a:pt x="54" y="40540"/>
                    <a:pt x="27" y="40594"/>
                    <a:pt x="27" y="40620"/>
                  </a:cubicBezTo>
                  <a:cubicBezTo>
                    <a:pt x="1" y="40674"/>
                    <a:pt x="27" y="40727"/>
                    <a:pt x="81" y="40754"/>
                  </a:cubicBezTo>
                  <a:cubicBezTo>
                    <a:pt x="1821" y="41771"/>
                    <a:pt x="2918" y="43645"/>
                    <a:pt x="2918" y="45545"/>
                  </a:cubicBezTo>
                  <a:cubicBezTo>
                    <a:pt x="2918" y="45545"/>
                    <a:pt x="2918" y="45545"/>
                    <a:pt x="2918" y="45572"/>
                  </a:cubicBezTo>
                  <a:cubicBezTo>
                    <a:pt x="2918" y="45626"/>
                    <a:pt x="2945" y="45652"/>
                    <a:pt x="2998" y="45679"/>
                  </a:cubicBezTo>
                  <a:cubicBezTo>
                    <a:pt x="4952" y="46669"/>
                    <a:pt x="6157" y="48623"/>
                    <a:pt x="6157" y="50791"/>
                  </a:cubicBezTo>
                  <a:cubicBezTo>
                    <a:pt x="6157" y="52959"/>
                    <a:pt x="4952" y="54913"/>
                    <a:pt x="2998" y="55904"/>
                  </a:cubicBezTo>
                  <a:cubicBezTo>
                    <a:pt x="2945" y="55930"/>
                    <a:pt x="2918" y="55957"/>
                    <a:pt x="2918" y="56011"/>
                  </a:cubicBezTo>
                  <a:cubicBezTo>
                    <a:pt x="2891" y="57991"/>
                    <a:pt x="1821" y="59785"/>
                    <a:pt x="108" y="60802"/>
                  </a:cubicBezTo>
                  <a:cubicBezTo>
                    <a:pt x="54" y="60828"/>
                    <a:pt x="27" y="60855"/>
                    <a:pt x="27" y="60882"/>
                  </a:cubicBezTo>
                  <a:cubicBezTo>
                    <a:pt x="1" y="60935"/>
                    <a:pt x="27" y="60989"/>
                    <a:pt x="81" y="61016"/>
                  </a:cubicBezTo>
                  <a:cubicBezTo>
                    <a:pt x="1821" y="62033"/>
                    <a:pt x="2891" y="63826"/>
                    <a:pt x="2918" y="65834"/>
                  </a:cubicBezTo>
                  <a:cubicBezTo>
                    <a:pt x="2918" y="65887"/>
                    <a:pt x="2945" y="65914"/>
                    <a:pt x="2998" y="65941"/>
                  </a:cubicBezTo>
                  <a:cubicBezTo>
                    <a:pt x="4952" y="66931"/>
                    <a:pt x="6157" y="68885"/>
                    <a:pt x="6157" y="71053"/>
                  </a:cubicBezTo>
                  <a:cubicBezTo>
                    <a:pt x="6157" y="73221"/>
                    <a:pt x="4952" y="75175"/>
                    <a:pt x="2998" y="76165"/>
                  </a:cubicBezTo>
                  <a:cubicBezTo>
                    <a:pt x="2945" y="76192"/>
                    <a:pt x="2918" y="76219"/>
                    <a:pt x="2918" y="76272"/>
                  </a:cubicBezTo>
                  <a:cubicBezTo>
                    <a:pt x="2891" y="78280"/>
                    <a:pt x="1821" y="80073"/>
                    <a:pt x="81" y="81090"/>
                  </a:cubicBezTo>
                  <a:cubicBezTo>
                    <a:pt x="27" y="81117"/>
                    <a:pt x="1" y="81197"/>
                    <a:pt x="27" y="81251"/>
                  </a:cubicBezTo>
                  <a:cubicBezTo>
                    <a:pt x="67" y="81290"/>
                    <a:pt x="106" y="81315"/>
                    <a:pt x="156" y="81315"/>
                  </a:cubicBezTo>
                  <a:cubicBezTo>
                    <a:pt x="174" y="81315"/>
                    <a:pt x="193" y="81311"/>
                    <a:pt x="215" y="81304"/>
                  </a:cubicBezTo>
                  <a:cubicBezTo>
                    <a:pt x="2008" y="80260"/>
                    <a:pt x="3106" y="78413"/>
                    <a:pt x="3186" y="76352"/>
                  </a:cubicBezTo>
                  <a:cubicBezTo>
                    <a:pt x="5166" y="75309"/>
                    <a:pt x="6398" y="73301"/>
                    <a:pt x="6398" y="71053"/>
                  </a:cubicBezTo>
                  <a:cubicBezTo>
                    <a:pt x="6398" y="68805"/>
                    <a:pt x="5166" y="66797"/>
                    <a:pt x="3186" y="65753"/>
                  </a:cubicBezTo>
                  <a:cubicBezTo>
                    <a:pt x="3106" y="63773"/>
                    <a:pt x="2062" y="61979"/>
                    <a:pt x="375" y="60909"/>
                  </a:cubicBezTo>
                  <a:cubicBezTo>
                    <a:pt x="2062" y="59865"/>
                    <a:pt x="3106" y="58072"/>
                    <a:pt x="3186" y="56091"/>
                  </a:cubicBezTo>
                  <a:cubicBezTo>
                    <a:pt x="5166" y="55047"/>
                    <a:pt x="6398" y="53040"/>
                    <a:pt x="6398" y="50791"/>
                  </a:cubicBezTo>
                  <a:cubicBezTo>
                    <a:pt x="6398" y="48543"/>
                    <a:pt x="5166" y="46536"/>
                    <a:pt x="3186" y="45492"/>
                  </a:cubicBezTo>
                  <a:cubicBezTo>
                    <a:pt x="3159" y="43591"/>
                    <a:pt x="2088" y="41718"/>
                    <a:pt x="375" y="40647"/>
                  </a:cubicBezTo>
                  <a:cubicBezTo>
                    <a:pt x="1901" y="39710"/>
                    <a:pt x="3320" y="37890"/>
                    <a:pt x="3186" y="35829"/>
                  </a:cubicBezTo>
                  <a:cubicBezTo>
                    <a:pt x="5166" y="34785"/>
                    <a:pt x="6398" y="32751"/>
                    <a:pt x="6398" y="30530"/>
                  </a:cubicBezTo>
                  <a:cubicBezTo>
                    <a:pt x="6398" y="28281"/>
                    <a:pt x="5166" y="26247"/>
                    <a:pt x="3186" y="25230"/>
                  </a:cubicBezTo>
                  <a:cubicBezTo>
                    <a:pt x="3079" y="23223"/>
                    <a:pt x="2062" y="21429"/>
                    <a:pt x="375" y="20386"/>
                  </a:cubicBezTo>
                  <a:cubicBezTo>
                    <a:pt x="2088" y="19315"/>
                    <a:pt x="3186" y="17441"/>
                    <a:pt x="3186" y="15595"/>
                  </a:cubicBezTo>
                  <a:cubicBezTo>
                    <a:pt x="3186" y="15595"/>
                    <a:pt x="3186" y="15568"/>
                    <a:pt x="3186" y="15541"/>
                  </a:cubicBezTo>
                  <a:cubicBezTo>
                    <a:pt x="5166" y="14524"/>
                    <a:pt x="6398" y="12490"/>
                    <a:pt x="6398" y="10268"/>
                  </a:cubicBezTo>
                  <a:cubicBezTo>
                    <a:pt x="6398" y="8020"/>
                    <a:pt x="5166" y="5986"/>
                    <a:pt x="3186" y="4969"/>
                  </a:cubicBezTo>
                  <a:lnTo>
                    <a:pt x="3186" y="4942"/>
                  </a:lnTo>
                  <a:cubicBezTo>
                    <a:pt x="3186" y="3041"/>
                    <a:pt x="1981" y="1061"/>
                    <a:pt x="215" y="17"/>
                  </a:cubicBezTo>
                  <a:cubicBezTo>
                    <a:pt x="185" y="7"/>
                    <a:pt x="156" y="1"/>
                    <a:pt x="1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8" name="Google Shape;1878;p82"/>
            <p:cNvSpPr/>
            <p:nvPr/>
          </p:nvSpPr>
          <p:spPr>
            <a:xfrm>
              <a:off x="1914975" y="2593575"/>
              <a:ext cx="160625" cy="2032875"/>
            </a:xfrm>
            <a:custGeom>
              <a:avLst/>
              <a:gdLst/>
              <a:ahLst/>
              <a:cxnLst/>
              <a:rect l="l" t="t" r="r" b="b"/>
              <a:pathLst>
                <a:path w="6425" h="81315" extrusionOk="0">
                  <a:moveTo>
                    <a:pt x="151" y="1"/>
                  </a:moveTo>
                  <a:cubicBezTo>
                    <a:pt x="95" y="1"/>
                    <a:pt x="47" y="26"/>
                    <a:pt x="27" y="65"/>
                  </a:cubicBezTo>
                  <a:cubicBezTo>
                    <a:pt x="27" y="92"/>
                    <a:pt x="27" y="118"/>
                    <a:pt x="27" y="118"/>
                  </a:cubicBezTo>
                  <a:cubicBezTo>
                    <a:pt x="27" y="172"/>
                    <a:pt x="27" y="225"/>
                    <a:pt x="81" y="225"/>
                  </a:cubicBezTo>
                  <a:cubicBezTo>
                    <a:pt x="1821" y="1243"/>
                    <a:pt x="2972" y="3170"/>
                    <a:pt x="2945" y="5043"/>
                  </a:cubicBezTo>
                  <a:cubicBezTo>
                    <a:pt x="2945" y="5070"/>
                    <a:pt x="2972" y="5124"/>
                    <a:pt x="2998" y="5150"/>
                  </a:cubicBezTo>
                  <a:cubicBezTo>
                    <a:pt x="4952" y="6141"/>
                    <a:pt x="6157" y="8095"/>
                    <a:pt x="6157" y="10263"/>
                  </a:cubicBezTo>
                  <a:cubicBezTo>
                    <a:pt x="6157" y="12431"/>
                    <a:pt x="4952" y="14384"/>
                    <a:pt x="2998" y="15375"/>
                  </a:cubicBezTo>
                  <a:cubicBezTo>
                    <a:pt x="2945" y="15402"/>
                    <a:pt x="2945" y="15428"/>
                    <a:pt x="2945" y="15482"/>
                  </a:cubicBezTo>
                  <a:cubicBezTo>
                    <a:pt x="2998" y="17355"/>
                    <a:pt x="1848" y="19256"/>
                    <a:pt x="108" y="20273"/>
                  </a:cubicBezTo>
                  <a:cubicBezTo>
                    <a:pt x="54" y="20300"/>
                    <a:pt x="27" y="20326"/>
                    <a:pt x="27" y="20353"/>
                  </a:cubicBezTo>
                  <a:cubicBezTo>
                    <a:pt x="1" y="20407"/>
                    <a:pt x="27" y="20460"/>
                    <a:pt x="81" y="20514"/>
                  </a:cubicBezTo>
                  <a:cubicBezTo>
                    <a:pt x="1794" y="21504"/>
                    <a:pt x="2865" y="23297"/>
                    <a:pt x="2945" y="25305"/>
                  </a:cubicBezTo>
                  <a:cubicBezTo>
                    <a:pt x="2945" y="25358"/>
                    <a:pt x="2972" y="25385"/>
                    <a:pt x="2998" y="25412"/>
                  </a:cubicBezTo>
                  <a:cubicBezTo>
                    <a:pt x="4952" y="26402"/>
                    <a:pt x="6157" y="28356"/>
                    <a:pt x="6157" y="30524"/>
                  </a:cubicBezTo>
                  <a:cubicBezTo>
                    <a:pt x="6157" y="32692"/>
                    <a:pt x="4952" y="34646"/>
                    <a:pt x="2998" y="35636"/>
                  </a:cubicBezTo>
                  <a:cubicBezTo>
                    <a:pt x="2945" y="35663"/>
                    <a:pt x="2918" y="35717"/>
                    <a:pt x="2945" y="35770"/>
                  </a:cubicBezTo>
                  <a:cubicBezTo>
                    <a:pt x="3106" y="37831"/>
                    <a:pt x="1633" y="39651"/>
                    <a:pt x="108" y="40535"/>
                  </a:cubicBezTo>
                  <a:cubicBezTo>
                    <a:pt x="54" y="40561"/>
                    <a:pt x="27" y="40588"/>
                    <a:pt x="27" y="40615"/>
                  </a:cubicBezTo>
                  <a:cubicBezTo>
                    <a:pt x="1" y="40668"/>
                    <a:pt x="27" y="40749"/>
                    <a:pt x="81" y="40775"/>
                  </a:cubicBezTo>
                  <a:cubicBezTo>
                    <a:pt x="1821" y="41766"/>
                    <a:pt x="2945" y="43639"/>
                    <a:pt x="2945" y="45540"/>
                  </a:cubicBezTo>
                  <a:cubicBezTo>
                    <a:pt x="2945" y="45540"/>
                    <a:pt x="2945" y="45566"/>
                    <a:pt x="2945" y="45566"/>
                  </a:cubicBezTo>
                  <a:cubicBezTo>
                    <a:pt x="2945" y="45620"/>
                    <a:pt x="2972" y="45674"/>
                    <a:pt x="2998" y="45674"/>
                  </a:cubicBezTo>
                  <a:cubicBezTo>
                    <a:pt x="4952" y="46664"/>
                    <a:pt x="6157" y="48618"/>
                    <a:pt x="6157" y="50786"/>
                  </a:cubicBezTo>
                  <a:cubicBezTo>
                    <a:pt x="6157" y="52954"/>
                    <a:pt x="4952" y="54934"/>
                    <a:pt x="2998" y="55898"/>
                  </a:cubicBezTo>
                  <a:cubicBezTo>
                    <a:pt x="2972" y="55925"/>
                    <a:pt x="2945" y="55952"/>
                    <a:pt x="2945" y="56005"/>
                  </a:cubicBezTo>
                  <a:cubicBezTo>
                    <a:pt x="2891" y="58012"/>
                    <a:pt x="1821" y="59806"/>
                    <a:pt x="108" y="60796"/>
                  </a:cubicBezTo>
                  <a:cubicBezTo>
                    <a:pt x="54" y="60823"/>
                    <a:pt x="27" y="60850"/>
                    <a:pt x="27" y="60903"/>
                  </a:cubicBezTo>
                  <a:cubicBezTo>
                    <a:pt x="1" y="60957"/>
                    <a:pt x="27" y="61010"/>
                    <a:pt x="81" y="61037"/>
                  </a:cubicBezTo>
                  <a:cubicBezTo>
                    <a:pt x="1821" y="62054"/>
                    <a:pt x="2891" y="63847"/>
                    <a:pt x="2945" y="65828"/>
                  </a:cubicBezTo>
                  <a:cubicBezTo>
                    <a:pt x="2945" y="65882"/>
                    <a:pt x="2972" y="65935"/>
                    <a:pt x="2998" y="65962"/>
                  </a:cubicBezTo>
                  <a:cubicBezTo>
                    <a:pt x="4952" y="66925"/>
                    <a:pt x="6157" y="68879"/>
                    <a:pt x="6157" y="71047"/>
                  </a:cubicBezTo>
                  <a:cubicBezTo>
                    <a:pt x="6157" y="73242"/>
                    <a:pt x="4952" y="75196"/>
                    <a:pt x="2998" y="76160"/>
                  </a:cubicBezTo>
                  <a:cubicBezTo>
                    <a:pt x="2972" y="76186"/>
                    <a:pt x="2945" y="76240"/>
                    <a:pt x="2945" y="76267"/>
                  </a:cubicBezTo>
                  <a:cubicBezTo>
                    <a:pt x="2891" y="78274"/>
                    <a:pt x="1821" y="80067"/>
                    <a:pt x="81" y="81084"/>
                  </a:cubicBezTo>
                  <a:cubicBezTo>
                    <a:pt x="27" y="81111"/>
                    <a:pt x="1" y="81191"/>
                    <a:pt x="27" y="81245"/>
                  </a:cubicBezTo>
                  <a:cubicBezTo>
                    <a:pt x="61" y="81296"/>
                    <a:pt x="106" y="81315"/>
                    <a:pt x="148" y="81315"/>
                  </a:cubicBezTo>
                  <a:cubicBezTo>
                    <a:pt x="172" y="81315"/>
                    <a:pt x="195" y="81308"/>
                    <a:pt x="215" y="81299"/>
                  </a:cubicBezTo>
                  <a:cubicBezTo>
                    <a:pt x="2008" y="80255"/>
                    <a:pt x="3106" y="78408"/>
                    <a:pt x="3186" y="76347"/>
                  </a:cubicBezTo>
                  <a:cubicBezTo>
                    <a:pt x="5166" y="75330"/>
                    <a:pt x="6424" y="73296"/>
                    <a:pt x="6424" y="71047"/>
                  </a:cubicBezTo>
                  <a:cubicBezTo>
                    <a:pt x="6424" y="68826"/>
                    <a:pt x="5166" y="66792"/>
                    <a:pt x="3186" y="65748"/>
                  </a:cubicBezTo>
                  <a:cubicBezTo>
                    <a:pt x="3106" y="63767"/>
                    <a:pt x="2062" y="61974"/>
                    <a:pt x="375" y="60930"/>
                  </a:cubicBezTo>
                  <a:cubicBezTo>
                    <a:pt x="2062" y="59859"/>
                    <a:pt x="3106" y="58093"/>
                    <a:pt x="3186" y="56085"/>
                  </a:cubicBezTo>
                  <a:cubicBezTo>
                    <a:pt x="5166" y="55068"/>
                    <a:pt x="6424" y="53034"/>
                    <a:pt x="6424" y="50786"/>
                  </a:cubicBezTo>
                  <a:cubicBezTo>
                    <a:pt x="6424" y="48537"/>
                    <a:pt x="5166" y="46530"/>
                    <a:pt x="3186" y="45486"/>
                  </a:cubicBezTo>
                  <a:cubicBezTo>
                    <a:pt x="3159" y="43586"/>
                    <a:pt x="2088" y="41739"/>
                    <a:pt x="375" y="40668"/>
                  </a:cubicBezTo>
                  <a:cubicBezTo>
                    <a:pt x="1901" y="39705"/>
                    <a:pt x="3320" y="37885"/>
                    <a:pt x="3186" y="35824"/>
                  </a:cubicBezTo>
                  <a:cubicBezTo>
                    <a:pt x="5193" y="34780"/>
                    <a:pt x="6424" y="32772"/>
                    <a:pt x="6424" y="30524"/>
                  </a:cubicBezTo>
                  <a:cubicBezTo>
                    <a:pt x="6424" y="28276"/>
                    <a:pt x="5166" y="26268"/>
                    <a:pt x="3186" y="25225"/>
                  </a:cubicBezTo>
                  <a:cubicBezTo>
                    <a:pt x="3106" y="23244"/>
                    <a:pt x="2062" y="21451"/>
                    <a:pt x="375" y="20407"/>
                  </a:cubicBezTo>
                  <a:cubicBezTo>
                    <a:pt x="2088" y="19336"/>
                    <a:pt x="3186" y="17436"/>
                    <a:pt x="3186" y="15616"/>
                  </a:cubicBezTo>
                  <a:cubicBezTo>
                    <a:pt x="3186" y="15589"/>
                    <a:pt x="3186" y="15562"/>
                    <a:pt x="3186" y="15562"/>
                  </a:cubicBezTo>
                  <a:cubicBezTo>
                    <a:pt x="5166" y="14518"/>
                    <a:pt x="6424" y="12511"/>
                    <a:pt x="6424" y="10263"/>
                  </a:cubicBezTo>
                  <a:cubicBezTo>
                    <a:pt x="6424" y="8014"/>
                    <a:pt x="5166" y="6007"/>
                    <a:pt x="3186" y="4963"/>
                  </a:cubicBezTo>
                  <a:cubicBezTo>
                    <a:pt x="3186" y="3036"/>
                    <a:pt x="2008" y="1055"/>
                    <a:pt x="215" y="11"/>
                  </a:cubicBezTo>
                  <a:cubicBezTo>
                    <a:pt x="193" y="4"/>
                    <a:pt x="172" y="1"/>
                    <a:pt x="15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9" name="Google Shape;1879;p82"/>
            <p:cNvSpPr/>
            <p:nvPr/>
          </p:nvSpPr>
          <p:spPr>
            <a:xfrm>
              <a:off x="1761075" y="2845375"/>
              <a:ext cx="160625" cy="2032675"/>
            </a:xfrm>
            <a:custGeom>
              <a:avLst/>
              <a:gdLst/>
              <a:ahLst/>
              <a:cxnLst/>
              <a:rect l="l" t="t" r="r" b="b"/>
              <a:pathLst>
                <a:path w="6425" h="81307" extrusionOk="0">
                  <a:moveTo>
                    <a:pt x="146" y="1"/>
                  </a:moveTo>
                  <a:cubicBezTo>
                    <a:pt x="108" y="1"/>
                    <a:pt x="71" y="24"/>
                    <a:pt x="54" y="57"/>
                  </a:cubicBezTo>
                  <a:cubicBezTo>
                    <a:pt x="27" y="84"/>
                    <a:pt x="27" y="110"/>
                    <a:pt x="27" y="137"/>
                  </a:cubicBezTo>
                  <a:cubicBezTo>
                    <a:pt x="27" y="164"/>
                    <a:pt x="54" y="217"/>
                    <a:pt x="81" y="244"/>
                  </a:cubicBezTo>
                  <a:cubicBezTo>
                    <a:pt x="1821" y="1234"/>
                    <a:pt x="2972" y="3162"/>
                    <a:pt x="2945" y="5035"/>
                  </a:cubicBezTo>
                  <a:cubicBezTo>
                    <a:pt x="2945" y="5089"/>
                    <a:pt x="2972" y="5142"/>
                    <a:pt x="2998" y="5142"/>
                  </a:cubicBezTo>
                  <a:cubicBezTo>
                    <a:pt x="4952" y="6133"/>
                    <a:pt x="6183" y="8086"/>
                    <a:pt x="6183" y="10254"/>
                  </a:cubicBezTo>
                  <a:cubicBezTo>
                    <a:pt x="6183" y="12422"/>
                    <a:pt x="4952" y="14376"/>
                    <a:pt x="2998" y="15367"/>
                  </a:cubicBezTo>
                  <a:cubicBezTo>
                    <a:pt x="2972" y="15393"/>
                    <a:pt x="2945" y="15447"/>
                    <a:pt x="2945" y="15474"/>
                  </a:cubicBezTo>
                  <a:cubicBezTo>
                    <a:pt x="2998" y="17321"/>
                    <a:pt x="1847" y="19248"/>
                    <a:pt x="108" y="20265"/>
                  </a:cubicBezTo>
                  <a:cubicBezTo>
                    <a:pt x="81" y="20292"/>
                    <a:pt x="27" y="20318"/>
                    <a:pt x="27" y="20345"/>
                  </a:cubicBezTo>
                  <a:cubicBezTo>
                    <a:pt x="27" y="20425"/>
                    <a:pt x="27" y="20479"/>
                    <a:pt x="81" y="20506"/>
                  </a:cubicBezTo>
                  <a:cubicBezTo>
                    <a:pt x="1821" y="21496"/>
                    <a:pt x="2891" y="23289"/>
                    <a:pt x="2945" y="25297"/>
                  </a:cubicBezTo>
                  <a:cubicBezTo>
                    <a:pt x="2945" y="25350"/>
                    <a:pt x="2972" y="25404"/>
                    <a:pt x="2998" y="25404"/>
                  </a:cubicBezTo>
                  <a:cubicBezTo>
                    <a:pt x="4952" y="26394"/>
                    <a:pt x="6183" y="28348"/>
                    <a:pt x="6183" y="30516"/>
                  </a:cubicBezTo>
                  <a:cubicBezTo>
                    <a:pt x="6183" y="32684"/>
                    <a:pt x="4952" y="34665"/>
                    <a:pt x="2998" y="35628"/>
                  </a:cubicBezTo>
                  <a:cubicBezTo>
                    <a:pt x="2972" y="35655"/>
                    <a:pt x="2945" y="35709"/>
                    <a:pt x="2945" y="35762"/>
                  </a:cubicBezTo>
                  <a:cubicBezTo>
                    <a:pt x="3105" y="37823"/>
                    <a:pt x="1633" y="39643"/>
                    <a:pt x="108" y="40526"/>
                  </a:cubicBezTo>
                  <a:cubicBezTo>
                    <a:pt x="81" y="40553"/>
                    <a:pt x="27" y="40580"/>
                    <a:pt x="27" y="40633"/>
                  </a:cubicBezTo>
                  <a:cubicBezTo>
                    <a:pt x="27" y="40687"/>
                    <a:pt x="27" y="40741"/>
                    <a:pt x="81" y="40767"/>
                  </a:cubicBezTo>
                  <a:cubicBezTo>
                    <a:pt x="1821" y="41784"/>
                    <a:pt x="2945" y="43631"/>
                    <a:pt x="2945" y="45532"/>
                  </a:cubicBezTo>
                  <a:lnTo>
                    <a:pt x="2945" y="45558"/>
                  </a:lnTo>
                  <a:cubicBezTo>
                    <a:pt x="2945" y="45612"/>
                    <a:pt x="2972" y="45665"/>
                    <a:pt x="2998" y="45692"/>
                  </a:cubicBezTo>
                  <a:cubicBezTo>
                    <a:pt x="4952" y="46656"/>
                    <a:pt x="6183" y="48610"/>
                    <a:pt x="6183" y="50778"/>
                  </a:cubicBezTo>
                  <a:cubicBezTo>
                    <a:pt x="6183" y="52972"/>
                    <a:pt x="4952" y="54926"/>
                    <a:pt x="2998" y="55890"/>
                  </a:cubicBezTo>
                  <a:cubicBezTo>
                    <a:pt x="2972" y="55917"/>
                    <a:pt x="2945" y="55970"/>
                    <a:pt x="2945" y="55997"/>
                  </a:cubicBezTo>
                  <a:cubicBezTo>
                    <a:pt x="2891" y="58004"/>
                    <a:pt x="1847" y="59798"/>
                    <a:pt x="108" y="60815"/>
                  </a:cubicBezTo>
                  <a:cubicBezTo>
                    <a:pt x="81" y="60815"/>
                    <a:pt x="27" y="60841"/>
                    <a:pt x="27" y="60895"/>
                  </a:cubicBezTo>
                  <a:cubicBezTo>
                    <a:pt x="27" y="60949"/>
                    <a:pt x="27" y="61002"/>
                    <a:pt x="81" y="61029"/>
                  </a:cubicBezTo>
                  <a:cubicBezTo>
                    <a:pt x="1821" y="62046"/>
                    <a:pt x="2891" y="63839"/>
                    <a:pt x="2945" y="65847"/>
                  </a:cubicBezTo>
                  <a:cubicBezTo>
                    <a:pt x="2945" y="65873"/>
                    <a:pt x="2972" y="65927"/>
                    <a:pt x="2998" y="65954"/>
                  </a:cubicBezTo>
                  <a:cubicBezTo>
                    <a:pt x="4952" y="66917"/>
                    <a:pt x="6183" y="68871"/>
                    <a:pt x="6183" y="71066"/>
                  </a:cubicBezTo>
                  <a:cubicBezTo>
                    <a:pt x="6183" y="73234"/>
                    <a:pt x="4952" y="75188"/>
                    <a:pt x="2998" y="76151"/>
                  </a:cubicBezTo>
                  <a:cubicBezTo>
                    <a:pt x="2972" y="76178"/>
                    <a:pt x="2945" y="76232"/>
                    <a:pt x="2945" y="76285"/>
                  </a:cubicBezTo>
                  <a:cubicBezTo>
                    <a:pt x="2891" y="78266"/>
                    <a:pt x="1821" y="80059"/>
                    <a:pt x="81" y="81076"/>
                  </a:cubicBezTo>
                  <a:cubicBezTo>
                    <a:pt x="27" y="81103"/>
                    <a:pt x="1" y="81183"/>
                    <a:pt x="54" y="81237"/>
                  </a:cubicBezTo>
                  <a:cubicBezTo>
                    <a:pt x="71" y="81288"/>
                    <a:pt x="110" y="81306"/>
                    <a:pt x="149" y="81306"/>
                  </a:cubicBezTo>
                  <a:cubicBezTo>
                    <a:pt x="172" y="81306"/>
                    <a:pt x="195" y="81300"/>
                    <a:pt x="215" y="81290"/>
                  </a:cubicBezTo>
                  <a:cubicBezTo>
                    <a:pt x="2008" y="80247"/>
                    <a:pt x="3105" y="78400"/>
                    <a:pt x="3186" y="76366"/>
                  </a:cubicBezTo>
                  <a:cubicBezTo>
                    <a:pt x="5193" y="75322"/>
                    <a:pt x="6424" y="73288"/>
                    <a:pt x="6424" y="71066"/>
                  </a:cubicBezTo>
                  <a:cubicBezTo>
                    <a:pt x="6424" y="68818"/>
                    <a:pt x="5193" y="66783"/>
                    <a:pt x="3186" y="65766"/>
                  </a:cubicBezTo>
                  <a:cubicBezTo>
                    <a:pt x="3132" y="63759"/>
                    <a:pt x="2088" y="61992"/>
                    <a:pt x="402" y="60922"/>
                  </a:cubicBezTo>
                  <a:cubicBezTo>
                    <a:pt x="2088" y="59878"/>
                    <a:pt x="3132" y="58085"/>
                    <a:pt x="3186" y="56077"/>
                  </a:cubicBezTo>
                  <a:cubicBezTo>
                    <a:pt x="5193" y="55060"/>
                    <a:pt x="6424" y="53026"/>
                    <a:pt x="6424" y="50778"/>
                  </a:cubicBezTo>
                  <a:cubicBezTo>
                    <a:pt x="6424" y="48556"/>
                    <a:pt x="5193" y="46522"/>
                    <a:pt x="3186" y="45505"/>
                  </a:cubicBezTo>
                  <a:cubicBezTo>
                    <a:pt x="3186" y="43604"/>
                    <a:pt x="2088" y="41731"/>
                    <a:pt x="402" y="40660"/>
                  </a:cubicBezTo>
                  <a:cubicBezTo>
                    <a:pt x="1901" y="39697"/>
                    <a:pt x="3320" y="37877"/>
                    <a:pt x="3186" y="35816"/>
                  </a:cubicBezTo>
                  <a:cubicBezTo>
                    <a:pt x="5193" y="34799"/>
                    <a:pt x="6424" y="32764"/>
                    <a:pt x="6424" y="30516"/>
                  </a:cubicBezTo>
                  <a:cubicBezTo>
                    <a:pt x="6424" y="28268"/>
                    <a:pt x="5193" y="26260"/>
                    <a:pt x="3186" y="25216"/>
                  </a:cubicBezTo>
                  <a:cubicBezTo>
                    <a:pt x="3105" y="23236"/>
                    <a:pt x="2062" y="21442"/>
                    <a:pt x="402" y="20399"/>
                  </a:cubicBezTo>
                  <a:cubicBezTo>
                    <a:pt x="2115" y="19328"/>
                    <a:pt x="3212" y="17401"/>
                    <a:pt x="3186" y="15554"/>
                  </a:cubicBezTo>
                  <a:cubicBezTo>
                    <a:pt x="5193" y="14510"/>
                    <a:pt x="6424" y="12503"/>
                    <a:pt x="6424" y="10254"/>
                  </a:cubicBezTo>
                  <a:cubicBezTo>
                    <a:pt x="6424" y="8006"/>
                    <a:pt x="5193" y="5999"/>
                    <a:pt x="3186" y="4955"/>
                  </a:cubicBezTo>
                  <a:cubicBezTo>
                    <a:pt x="3186" y="3028"/>
                    <a:pt x="2008" y="1047"/>
                    <a:pt x="215" y="30"/>
                  </a:cubicBezTo>
                  <a:cubicBezTo>
                    <a:pt x="194" y="10"/>
                    <a:pt x="170" y="1"/>
                    <a:pt x="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0" name="Google Shape;1880;p82"/>
            <p:cNvSpPr/>
            <p:nvPr/>
          </p:nvSpPr>
          <p:spPr>
            <a:xfrm>
              <a:off x="1607850" y="2593575"/>
              <a:ext cx="159950" cy="2032875"/>
            </a:xfrm>
            <a:custGeom>
              <a:avLst/>
              <a:gdLst/>
              <a:ahLst/>
              <a:cxnLst/>
              <a:rect l="l" t="t" r="r" b="b"/>
              <a:pathLst>
                <a:path w="6398" h="81315" extrusionOk="0">
                  <a:moveTo>
                    <a:pt x="140" y="1"/>
                  </a:moveTo>
                  <a:cubicBezTo>
                    <a:pt x="95" y="1"/>
                    <a:pt x="47" y="26"/>
                    <a:pt x="27" y="65"/>
                  </a:cubicBezTo>
                  <a:cubicBezTo>
                    <a:pt x="0" y="92"/>
                    <a:pt x="0" y="118"/>
                    <a:pt x="0" y="118"/>
                  </a:cubicBezTo>
                  <a:cubicBezTo>
                    <a:pt x="0" y="172"/>
                    <a:pt x="27" y="225"/>
                    <a:pt x="81" y="225"/>
                  </a:cubicBezTo>
                  <a:cubicBezTo>
                    <a:pt x="1820" y="1243"/>
                    <a:pt x="2944" y="3170"/>
                    <a:pt x="2918" y="5043"/>
                  </a:cubicBezTo>
                  <a:cubicBezTo>
                    <a:pt x="2918" y="5070"/>
                    <a:pt x="2944" y="5124"/>
                    <a:pt x="2998" y="5150"/>
                  </a:cubicBezTo>
                  <a:cubicBezTo>
                    <a:pt x="4952" y="6141"/>
                    <a:pt x="6156" y="8095"/>
                    <a:pt x="6156" y="10263"/>
                  </a:cubicBezTo>
                  <a:cubicBezTo>
                    <a:pt x="6156" y="12431"/>
                    <a:pt x="4952" y="14384"/>
                    <a:pt x="2998" y="15375"/>
                  </a:cubicBezTo>
                  <a:cubicBezTo>
                    <a:pt x="2944" y="15402"/>
                    <a:pt x="2918" y="15428"/>
                    <a:pt x="2918" y="15482"/>
                  </a:cubicBezTo>
                  <a:cubicBezTo>
                    <a:pt x="2971" y="17329"/>
                    <a:pt x="1847" y="19256"/>
                    <a:pt x="81" y="20273"/>
                  </a:cubicBezTo>
                  <a:cubicBezTo>
                    <a:pt x="54" y="20300"/>
                    <a:pt x="27" y="20326"/>
                    <a:pt x="0" y="20353"/>
                  </a:cubicBezTo>
                  <a:cubicBezTo>
                    <a:pt x="0" y="20407"/>
                    <a:pt x="27" y="20460"/>
                    <a:pt x="81" y="20514"/>
                  </a:cubicBezTo>
                  <a:cubicBezTo>
                    <a:pt x="1794" y="21504"/>
                    <a:pt x="2864" y="23297"/>
                    <a:pt x="2918" y="25305"/>
                  </a:cubicBezTo>
                  <a:cubicBezTo>
                    <a:pt x="2918" y="25358"/>
                    <a:pt x="2944" y="25385"/>
                    <a:pt x="2998" y="25412"/>
                  </a:cubicBezTo>
                  <a:cubicBezTo>
                    <a:pt x="4952" y="26402"/>
                    <a:pt x="6156" y="28356"/>
                    <a:pt x="6156" y="30524"/>
                  </a:cubicBezTo>
                  <a:cubicBezTo>
                    <a:pt x="6156" y="32692"/>
                    <a:pt x="4952" y="34646"/>
                    <a:pt x="2998" y="35636"/>
                  </a:cubicBezTo>
                  <a:cubicBezTo>
                    <a:pt x="2944" y="35663"/>
                    <a:pt x="2918" y="35717"/>
                    <a:pt x="2918" y="35770"/>
                  </a:cubicBezTo>
                  <a:cubicBezTo>
                    <a:pt x="3078" y="37831"/>
                    <a:pt x="1633" y="39651"/>
                    <a:pt x="81" y="40535"/>
                  </a:cubicBezTo>
                  <a:cubicBezTo>
                    <a:pt x="54" y="40561"/>
                    <a:pt x="27" y="40588"/>
                    <a:pt x="0" y="40615"/>
                  </a:cubicBezTo>
                  <a:cubicBezTo>
                    <a:pt x="0" y="40668"/>
                    <a:pt x="27" y="40749"/>
                    <a:pt x="81" y="40775"/>
                  </a:cubicBezTo>
                  <a:cubicBezTo>
                    <a:pt x="1820" y="41766"/>
                    <a:pt x="2918" y="43639"/>
                    <a:pt x="2918" y="45540"/>
                  </a:cubicBezTo>
                  <a:cubicBezTo>
                    <a:pt x="2918" y="45540"/>
                    <a:pt x="2918" y="45566"/>
                    <a:pt x="2918" y="45566"/>
                  </a:cubicBezTo>
                  <a:cubicBezTo>
                    <a:pt x="2918" y="45620"/>
                    <a:pt x="2944" y="45674"/>
                    <a:pt x="2998" y="45674"/>
                  </a:cubicBezTo>
                  <a:cubicBezTo>
                    <a:pt x="4952" y="46664"/>
                    <a:pt x="6156" y="48618"/>
                    <a:pt x="6156" y="50786"/>
                  </a:cubicBezTo>
                  <a:cubicBezTo>
                    <a:pt x="6156" y="52954"/>
                    <a:pt x="4952" y="54934"/>
                    <a:pt x="2998" y="55898"/>
                  </a:cubicBezTo>
                  <a:cubicBezTo>
                    <a:pt x="2944" y="55925"/>
                    <a:pt x="2918" y="55952"/>
                    <a:pt x="2918" y="56005"/>
                  </a:cubicBezTo>
                  <a:cubicBezTo>
                    <a:pt x="2864" y="58012"/>
                    <a:pt x="1820" y="59806"/>
                    <a:pt x="81" y="60796"/>
                  </a:cubicBezTo>
                  <a:cubicBezTo>
                    <a:pt x="54" y="60823"/>
                    <a:pt x="27" y="60850"/>
                    <a:pt x="0" y="60903"/>
                  </a:cubicBezTo>
                  <a:cubicBezTo>
                    <a:pt x="0" y="60957"/>
                    <a:pt x="27" y="61010"/>
                    <a:pt x="81" y="61037"/>
                  </a:cubicBezTo>
                  <a:cubicBezTo>
                    <a:pt x="1820" y="62054"/>
                    <a:pt x="2864" y="63847"/>
                    <a:pt x="2918" y="65828"/>
                  </a:cubicBezTo>
                  <a:cubicBezTo>
                    <a:pt x="2918" y="65882"/>
                    <a:pt x="2944" y="65935"/>
                    <a:pt x="2998" y="65962"/>
                  </a:cubicBezTo>
                  <a:cubicBezTo>
                    <a:pt x="4952" y="66925"/>
                    <a:pt x="6156" y="68879"/>
                    <a:pt x="6156" y="71047"/>
                  </a:cubicBezTo>
                  <a:cubicBezTo>
                    <a:pt x="6156" y="73242"/>
                    <a:pt x="4952" y="75196"/>
                    <a:pt x="2998" y="76160"/>
                  </a:cubicBezTo>
                  <a:cubicBezTo>
                    <a:pt x="2944" y="76186"/>
                    <a:pt x="2918" y="76240"/>
                    <a:pt x="2918" y="76267"/>
                  </a:cubicBezTo>
                  <a:cubicBezTo>
                    <a:pt x="2864" y="78274"/>
                    <a:pt x="1820" y="80067"/>
                    <a:pt x="81" y="81084"/>
                  </a:cubicBezTo>
                  <a:cubicBezTo>
                    <a:pt x="27" y="81111"/>
                    <a:pt x="0" y="81191"/>
                    <a:pt x="27" y="81245"/>
                  </a:cubicBezTo>
                  <a:cubicBezTo>
                    <a:pt x="44" y="81296"/>
                    <a:pt x="82" y="81315"/>
                    <a:pt x="122" y="81315"/>
                  </a:cubicBezTo>
                  <a:cubicBezTo>
                    <a:pt x="145" y="81315"/>
                    <a:pt x="168" y="81308"/>
                    <a:pt x="188" y="81299"/>
                  </a:cubicBezTo>
                  <a:cubicBezTo>
                    <a:pt x="1981" y="80255"/>
                    <a:pt x="3105" y="78408"/>
                    <a:pt x="3185" y="76347"/>
                  </a:cubicBezTo>
                  <a:cubicBezTo>
                    <a:pt x="5166" y="75330"/>
                    <a:pt x="6397" y="73296"/>
                    <a:pt x="6397" y="71047"/>
                  </a:cubicBezTo>
                  <a:cubicBezTo>
                    <a:pt x="6397" y="68826"/>
                    <a:pt x="5166" y="66792"/>
                    <a:pt x="3185" y="65748"/>
                  </a:cubicBezTo>
                  <a:cubicBezTo>
                    <a:pt x="3105" y="63767"/>
                    <a:pt x="2061" y="61974"/>
                    <a:pt x="375" y="60930"/>
                  </a:cubicBezTo>
                  <a:cubicBezTo>
                    <a:pt x="2061" y="59859"/>
                    <a:pt x="3105" y="58093"/>
                    <a:pt x="3185" y="56085"/>
                  </a:cubicBezTo>
                  <a:cubicBezTo>
                    <a:pt x="5166" y="55068"/>
                    <a:pt x="6397" y="53034"/>
                    <a:pt x="6397" y="50786"/>
                  </a:cubicBezTo>
                  <a:cubicBezTo>
                    <a:pt x="6397" y="48537"/>
                    <a:pt x="5166" y="46530"/>
                    <a:pt x="3185" y="45486"/>
                  </a:cubicBezTo>
                  <a:cubicBezTo>
                    <a:pt x="3159" y="43586"/>
                    <a:pt x="2061" y="41739"/>
                    <a:pt x="375" y="40668"/>
                  </a:cubicBezTo>
                  <a:cubicBezTo>
                    <a:pt x="1901" y="39705"/>
                    <a:pt x="3292" y="37885"/>
                    <a:pt x="3185" y="35824"/>
                  </a:cubicBezTo>
                  <a:cubicBezTo>
                    <a:pt x="5166" y="34780"/>
                    <a:pt x="6397" y="32772"/>
                    <a:pt x="6397" y="30524"/>
                  </a:cubicBezTo>
                  <a:cubicBezTo>
                    <a:pt x="6397" y="28276"/>
                    <a:pt x="5166" y="26268"/>
                    <a:pt x="3185" y="25225"/>
                  </a:cubicBezTo>
                  <a:cubicBezTo>
                    <a:pt x="3078" y="23244"/>
                    <a:pt x="2061" y="21451"/>
                    <a:pt x="375" y="20407"/>
                  </a:cubicBezTo>
                  <a:cubicBezTo>
                    <a:pt x="2061" y="19336"/>
                    <a:pt x="3185" y="17436"/>
                    <a:pt x="3185" y="15616"/>
                  </a:cubicBezTo>
                  <a:cubicBezTo>
                    <a:pt x="3185" y="15589"/>
                    <a:pt x="3185" y="15562"/>
                    <a:pt x="3185" y="15562"/>
                  </a:cubicBezTo>
                  <a:cubicBezTo>
                    <a:pt x="5166" y="14518"/>
                    <a:pt x="6397" y="12511"/>
                    <a:pt x="6397" y="10263"/>
                  </a:cubicBezTo>
                  <a:cubicBezTo>
                    <a:pt x="6397" y="8014"/>
                    <a:pt x="5166" y="6007"/>
                    <a:pt x="3185" y="4963"/>
                  </a:cubicBezTo>
                  <a:cubicBezTo>
                    <a:pt x="3185" y="3036"/>
                    <a:pt x="1981" y="1055"/>
                    <a:pt x="188" y="11"/>
                  </a:cubicBezTo>
                  <a:cubicBezTo>
                    <a:pt x="173" y="4"/>
                    <a:pt x="157" y="1"/>
                    <a:pt x="14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1" name="Google Shape;1881;p82"/>
            <p:cNvSpPr/>
            <p:nvPr/>
          </p:nvSpPr>
          <p:spPr>
            <a:xfrm>
              <a:off x="1453950" y="2845375"/>
              <a:ext cx="160600" cy="2032675"/>
            </a:xfrm>
            <a:custGeom>
              <a:avLst/>
              <a:gdLst/>
              <a:ahLst/>
              <a:cxnLst/>
              <a:rect l="l" t="t" r="r" b="b"/>
              <a:pathLst>
                <a:path w="6424" h="81307" extrusionOk="0">
                  <a:moveTo>
                    <a:pt x="133" y="1"/>
                  </a:moveTo>
                  <a:cubicBezTo>
                    <a:pt x="93" y="1"/>
                    <a:pt x="60" y="24"/>
                    <a:pt x="27" y="57"/>
                  </a:cubicBezTo>
                  <a:cubicBezTo>
                    <a:pt x="27" y="84"/>
                    <a:pt x="27" y="110"/>
                    <a:pt x="27" y="137"/>
                  </a:cubicBezTo>
                  <a:cubicBezTo>
                    <a:pt x="27" y="164"/>
                    <a:pt x="27" y="217"/>
                    <a:pt x="80" y="244"/>
                  </a:cubicBezTo>
                  <a:cubicBezTo>
                    <a:pt x="1820" y="1234"/>
                    <a:pt x="2971" y="3188"/>
                    <a:pt x="2944" y="5035"/>
                  </a:cubicBezTo>
                  <a:cubicBezTo>
                    <a:pt x="2944" y="5089"/>
                    <a:pt x="2971" y="5142"/>
                    <a:pt x="2998" y="5142"/>
                  </a:cubicBezTo>
                  <a:cubicBezTo>
                    <a:pt x="4952" y="6133"/>
                    <a:pt x="6156" y="8086"/>
                    <a:pt x="6156" y="10254"/>
                  </a:cubicBezTo>
                  <a:cubicBezTo>
                    <a:pt x="6156" y="12422"/>
                    <a:pt x="4952" y="14376"/>
                    <a:pt x="2998" y="15367"/>
                  </a:cubicBezTo>
                  <a:cubicBezTo>
                    <a:pt x="2971" y="15393"/>
                    <a:pt x="2944" y="15420"/>
                    <a:pt x="2944" y="15474"/>
                  </a:cubicBezTo>
                  <a:cubicBezTo>
                    <a:pt x="2998" y="17347"/>
                    <a:pt x="1847" y="19248"/>
                    <a:pt x="107" y="20265"/>
                  </a:cubicBezTo>
                  <a:cubicBezTo>
                    <a:pt x="54" y="20292"/>
                    <a:pt x="27" y="20318"/>
                    <a:pt x="27" y="20345"/>
                  </a:cubicBezTo>
                  <a:cubicBezTo>
                    <a:pt x="0" y="20425"/>
                    <a:pt x="27" y="20479"/>
                    <a:pt x="80" y="20506"/>
                  </a:cubicBezTo>
                  <a:cubicBezTo>
                    <a:pt x="1793" y="21496"/>
                    <a:pt x="2864" y="23289"/>
                    <a:pt x="2944" y="25297"/>
                  </a:cubicBezTo>
                  <a:cubicBezTo>
                    <a:pt x="2944" y="25350"/>
                    <a:pt x="2971" y="25404"/>
                    <a:pt x="2998" y="25404"/>
                  </a:cubicBezTo>
                  <a:cubicBezTo>
                    <a:pt x="4952" y="26394"/>
                    <a:pt x="6156" y="28348"/>
                    <a:pt x="6156" y="30516"/>
                  </a:cubicBezTo>
                  <a:cubicBezTo>
                    <a:pt x="6156" y="32684"/>
                    <a:pt x="4952" y="34665"/>
                    <a:pt x="2998" y="35628"/>
                  </a:cubicBezTo>
                  <a:cubicBezTo>
                    <a:pt x="2944" y="35655"/>
                    <a:pt x="2918" y="35709"/>
                    <a:pt x="2944" y="35762"/>
                  </a:cubicBezTo>
                  <a:cubicBezTo>
                    <a:pt x="3105" y="37823"/>
                    <a:pt x="1633" y="39643"/>
                    <a:pt x="107" y="40526"/>
                  </a:cubicBezTo>
                  <a:cubicBezTo>
                    <a:pt x="54" y="40553"/>
                    <a:pt x="27" y="40580"/>
                    <a:pt x="27" y="40633"/>
                  </a:cubicBezTo>
                  <a:cubicBezTo>
                    <a:pt x="0" y="40687"/>
                    <a:pt x="27" y="40741"/>
                    <a:pt x="80" y="40767"/>
                  </a:cubicBezTo>
                  <a:cubicBezTo>
                    <a:pt x="1820" y="41784"/>
                    <a:pt x="2944" y="43631"/>
                    <a:pt x="2944" y="45532"/>
                  </a:cubicBezTo>
                  <a:cubicBezTo>
                    <a:pt x="2944" y="45558"/>
                    <a:pt x="2944" y="45558"/>
                    <a:pt x="2944" y="45558"/>
                  </a:cubicBezTo>
                  <a:cubicBezTo>
                    <a:pt x="2918" y="45612"/>
                    <a:pt x="2971" y="45665"/>
                    <a:pt x="2998" y="45692"/>
                  </a:cubicBezTo>
                  <a:cubicBezTo>
                    <a:pt x="4952" y="46656"/>
                    <a:pt x="6156" y="48610"/>
                    <a:pt x="6156" y="50778"/>
                  </a:cubicBezTo>
                  <a:cubicBezTo>
                    <a:pt x="6156" y="52972"/>
                    <a:pt x="4952" y="54926"/>
                    <a:pt x="2998" y="55890"/>
                  </a:cubicBezTo>
                  <a:cubicBezTo>
                    <a:pt x="2971" y="55917"/>
                    <a:pt x="2944" y="55970"/>
                    <a:pt x="2944" y="55997"/>
                  </a:cubicBezTo>
                  <a:cubicBezTo>
                    <a:pt x="2891" y="58004"/>
                    <a:pt x="1820" y="59798"/>
                    <a:pt x="107" y="60815"/>
                  </a:cubicBezTo>
                  <a:cubicBezTo>
                    <a:pt x="54" y="60815"/>
                    <a:pt x="27" y="60841"/>
                    <a:pt x="27" y="60895"/>
                  </a:cubicBezTo>
                  <a:cubicBezTo>
                    <a:pt x="0" y="60949"/>
                    <a:pt x="27" y="61002"/>
                    <a:pt x="80" y="61029"/>
                  </a:cubicBezTo>
                  <a:cubicBezTo>
                    <a:pt x="1820" y="62046"/>
                    <a:pt x="2891" y="63839"/>
                    <a:pt x="2944" y="65847"/>
                  </a:cubicBezTo>
                  <a:cubicBezTo>
                    <a:pt x="2944" y="65873"/>
                    <a:pt x="2971" y="65927"/>
                    <a:pt x="2998" y="65954"/>
                  </a:cubicBezTo>
                  <a:cubicBezTo>
                    <a:pt x="4952" y="66917"/>
                    <a:pt x="6156" y="68871"/>
                    <a:pt x="6156" y="71066"/>
                  </a:cubicBezTo>
                  <a:cubicBezTo>
                    <a:pt x="6156" y="73234"/>
                    <a:pt x="4952" y="75188"/>
                    <a:pt x="2998" y="76151"/>
                  </a:cubicBezTo>
                  <a:cubicBezTo>
                    <a:pt x="2971" y="76178"/>
                    <a:pt x="2944" y="76232"/>
                    <a:pt x="2944" y="76285"/>
                  </a:cubicBezTo>
                  <a:cubicBezTo>
                    <a:pt x="2891" y="78266"/>
                    <a:pt x="1820" y="80059"/>
                    <a:pt x="80" y="81076"/>
                  </a:cubicBezTo>
                  <a:cubicBezTo>
                    <a:pt x="27" y="81103"/>
                    <a:pt x="0" y="81183"/>
                    <a:pt x="27" y="81237"/>
                  </a:cubicBezTo>
                  <a:cubicBezTo>
                    <a:pt x="61" y="81288"/>
                    <a:pt x="106" y="81306"/>
                    <a:pt x="147" y="81306"/>
                  </a:cubicBezTo>
                  <a:cubicBezTo>
                    <a:pt x="172" y="81306"/>
                    <a:pt x="195" y="81300"/>
                    <a:pt x="214" y="81290"/>
                  </a:cubicBezTo>
                  <a:cubicBezTo>
                    <a:pt x="2008" y="80247"/>
                    <a:pt x="3105" y="78400"/>
                    <a:pt x="3185" y="76366"/>
                  </a:cubicBezTo>
                  <a:cubicBezTo>
                    <a:pt x="5166" y="75322"/>
                    <a:pt x="6424" y="73288"/>
                    <a:pt x="6424" y="71066"/>
                  </a:cubicBezTo>
                  <a:cubicBezTo>
                    <a:pt x="6424" y="68818"/>
                    <a:pt x="5166" y="66783"/>
                    <a:pt x="3185" y="65766"/>
                  </a:cubicBezTo>
                  <a:cubicBezTo>
                    <a:pt x="3105" y="63759"/>
                    <a:pt x="2061" y="61992"/>
                    <a:pt x="375" y="60922"/>
                  </a:cubicBezTo>
                  <a:cubicBezTo>
                    <a:pt x="2061" y="59878"/>
                    <a:pt x="3105" y="58085"/>
                    <a:pt x="3185" y="56077"/>
                  </a:cubicBezTo>
                  <a:cubicBezTo>
                    <a:pt x="5166" y="55060"/>
                    <a:pt x="6424" y="53026"/>
                    <a:pt x="6424" y="50778"/>
                  </a:cubicBezTo>
                  <a:cubicBezTo>
                    <a:pt x="6424" y="48556"/>
                    <a:pt x="5193" y="46522"/>
                    <a:pt x="3185" y="45505"/>
                  </a:cubicBezTo>
                  <a:cubicBezTo>
                    <a:pt x="3159" y="43604"/>
                    <a:pt x="2088" y="41731"/>
                    <a:pt x="375" y="40660"/>
                  </a:cubicBezTo>
                  <a:cubicBezTo>
                    <a:pt x="1901" y="39697"/>
                    <a:pt x="3319" y="37877"/>
                    <a:pt x="3185" y="35816"/>
                  </a:cubicBezTo>
                  <a:cubicBezTo>
                    <a:pt x="5193" y="34799"/>
                    <a:pt x="6424" y="32764"/>
                    <a:pt x="6424" y="30516"/>
                  </a:cubicBezTo>
                  <a:cubicBezTo>
                    <a:pt x="6424" y="28268"/>
                    <a:pt x="5166" y="26260"/>
                    <a:pt x="3185" y="25216"/>
                  </a:cubicBezTo>
                  <a:cubicBezTo>
                    <a:pt x="3105" y="23236"/>
                    <a:pt x="2061" y="21442"/>
                    <a:pt x="375" y="20399"/>
                  </a:cubicBezTo>
                  <a:cubicBezTo>
                    <a:pt x="2088" y="19328"/>
                    <a:pt x="3185" y="17454"/>
                    <a:pt x="3185" y="15608"/>
                  </a:cubicBezTo>
                  <a:cubicBezTo>
                    <a:pt x="3185" y="15581"/>
                    <a:pt x="3185" y="15581"/>
                    <a:pt x="3185" y="15554"/>
                  </a:cubicBezTo>
                  <a:cubicBezTo>
                    <a:pt x="5193" y="14510"/>
                    <a:pt x="6424" y="12503"/>
                    <a:pt x="6424" y="10254"/>
                  </a:cubicBezTo>
                  <a:cubicBezTo>
                    <a:pt x="6424" y="8006"/>
                    <a:pt x="5193" y="5999"/>
                    <a:pt x="3185" y="4955"/>
                  </a:cubicBezTo>
                  <a:cubicBezTo>
                    <a:pt x="3185" y="3028"/>
                    <a:pt x="2008" y="1047"/>
                    <a:pt x="214" y="30"/>
                  </a:cubicBezTo>
                  <a:cubicBezTo>
                    <a:pt x="184" y="10"/>
                    <a:pt x="157" y="1"/>
                    <a:pt x="13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2" name="Google Shape;1882;p82"/>
            <p:cNvSpPr/>
            <p:nvPr/>
          </p:nvSpPr>
          <p:spPr>
            <a:xfrm>
              <a:off x="1300050" y="2593575"/>
              <a:ext cx="160600" cy="2032875"/>
            </a:xfrm>
            <a:custGeom>
              <a:avLst/>
              <a:gdLst/>
              <a:ahLst/>
              <a:cxnLst/>
              <a:rect l="l" t="t" r="r" b="b"/>
              <a:pathLst>
                <a:path w="6424" h="81315" extrusionOk="0">
                  <a:moveTo>
                    <a:pt x="167" y="1"/>
                  </a:moveTo>
                  <a:cubicBezTo>
                    <a:pt x="121" y="1"/>
                    <a:pt x="73" y="26"/>
                    <a:pt x="54" y="65"/>
                  </a:cubicBezTo>
                  <a:cubicBezTo>
                    <a:pt x="27" y="92"/>
                    <a:pt x="27" y="118"/>
                    <a:pt x="27" y="118"/>
                  </a:cubicBezTo>
                  <a:cubicBezTo>
                    <a:pt x="27" y="172"/>
                    <a:pt x="54" y="225"/>
                    <a:pt x="80" y="225"/>
                  </a:cubicBezTo>
                  <a:cubicBezTo>
                    <a:pt x="1820" y="1243"/>
                    <a:pt x="2971" y="3170"/>
                    <a:pt x="2944" y="5043"/>
                  </a:cubicBezTo>
                  <a:cubicBezTo>
                    <a:pt x="2944" y="5070"/>
                    <a:pt x="2971" y="5124"/>
                    <a:pt x="3025" y="5150"/>
                  </a:cubicBezTo>
                  <a:cubicBezTo>
                    <a:pt x="4952" y="6141"/>
                    <a:pt x="6183" y="8095"/>
                    <a:pt x="6183" y="10263"/>
                  </a:cubicBezTo>
                  <a:cubicBezTo>
                    <a:pt x="6183" y="12431"/>
                    <a:pt x="4952" y="14384"/>
                    <a:pt x="3025" y="15375"/>
                  </a:cubicBezTo>
                  <a:cubicBezTo>
                    <a:pt x="2971" y="15402"/>
                    <a:pt x="2944" y="15428"/>
                    <a:pt x="2944" y="15482"/>
                  </a:cubicBezTo>
                  <a:cubicBezTo>
                    <a:pt x="2998" y="17355"/>
                    <a:pt x="1847" y="19256"/>
                    <a:pt x="107" y="20273"/>
                  </a:cubicBezTo>
                  <a:cubicBezTo>
                    <a:pt x="80" y="20300"/>
                    <a:pt x="54" y="20326"/>
                    <a:pt x="27" y="20353"/>
                  </a:cubicBezTo>
                  <a:cubicBezTo>
                    <a:pt x="27" y="20407"/>
                    <a:pt x="27" y="20460"/>
                    <a:pt x="80" y="20514"/>
                  </a:cubicBezTo>
                  <a:cubicBezTo>
                    <a:pt x="1820" y="21504"/>
                    <a:pt x="2891" y="23297"/>
                    <a:pt x="2944" y="25305"/>
                  </a:cubicBezTo>
                  <a:cubicBezTo>
                    <a:pt x="2944" y="25358"/>
                    <a:pt x="2971" y="25385"/>
                    <a:pt x="3025" y="25412"/>
                  </a:cubicBezTo>
                  <a:cubicBezTo>
                    <a:pt x="4952" y="26402"/>
                    <a:pt x="6183" y="28356"/>
                    <a:pt x="6183" y="30524"/>
                  </a:cubicBezTo>
                  <a:cubicBezTo>
                    <a:pt x="6183" y="32692"/>
                    <a:pt x="4952" y="34646"/>
                    <a:pt x="3025" y="35636"/>
                  </a:cubicBezTo>
                  <a:cubicBezTo>
                    <a:pt x="2971" y="35663"/>
                    <a:pt x="2944" y="35717"/>
                    <a:pt x="2944" y="35770"/>
                  </a:cubicBezTo>
                  <a:cubicBezTo>
                    <a:pt x="3105" y="37831"/>
                    <a:pt x="1633" y="39651"/>
                    <a:pt x="107" y="40535"/>
                  </a:cubicBezTo>
                  <a:cubicBezTo>
                    <a:pt x="80" y="40561"/>
                    <a:pt x="54" y="40588"/>
                    <a:pt x="27" y="40615"/>
                  </a:cubicBezTo>
                  <a:cubicBezTo>
                    <a:pt x="27" y="40668"/>
                    <a:pt x="27" y="40749"/>
                    <a:pt x="80" y="40775"/>
                  </a:cubicBezTo>
                  <a:cubicBezTo>
                    <a:pt x="1820" y="41766"/>
                    <a:pt x="2944" y="43639"/>
                    <a:pt x="2944" y="45540"/>
                  </a:cubicBezTo>
                  <a:cubicBezTo>
                    <a:pt x="2944" y="45540"/>
                    <a:pt x="2944" y="45566"/>
                    <a:pt x="2944" y="45566"/>
                  </a:cubicBezTo>
                  <a:cubicBezTo>
                    <a:pt x="2944" y="45620"/>
                    <a:pt x="2971" y="45674"/>
                    <a:pt x="3025" y="45674"/>
                  </a:cubicBezTo>
                  <a:cubicBezTo>
                    <a:pt x="4952" y="46664"/>
                    <a:pt x="6183" y="48618"/>
                    <a:pt x="6183" y="50786"/>
                  </a:cubicBezTo>
                  <a:cubicBezTo>
                    <a:pt x="6183" y="52954"/>
                    <a:pt x="4952" y="54934"/>
                    <a:pt x="3025" y="55898"/>
                  </a:cubicBezTo>
                  <a:cubicBezTo>
                    <a:pt x="2971" y="55925"/>
                    <a:pt x="2944" y="55952"/>
                    <a:pt x="2944" y="56005"/>
                  </a:cubicBezTo>
                  <a:cubicBezTo>
                    <a:pt x="2891" y="58012"/>
                    <a:pt x="1847" y="59806"/>
                    <a:pt x="107" y="60796"/>
                  </a:cubicBezTo>
                  <a:cubicBezTo>
                    <a:pt x="80" y="60823"/>
                    <a:pt x="54" y="60850"/>
                    <a:pt x="27" y="60903"/>
                  </a:cubicBezTo>
                  <a:cubicBezTo>
                    <a:pt x="27" y="60957"/>
                    <a:pt x="27" y="61010"/>
                    <a:pt x="80" y="61037"/>
                  </a:cubicBezTo>
                  <a:cubicBezTo>
                    <a:pt x="1820" y="62054"/>
                    <a:pt x="2891" y="63847"/>
                    <a:pt x="2944" y="65828"/>
                  </a:cubicBezTo>
                  <a:cubicBezTo>
                    <a:pt x="2944" y="65882"/>
                    <a:pt x="2971" y="65935"/>
                    <a:pt x="3025" y="65962"/>
                  </a:cubicBezTo>
                  <a:cubicBezTo>
                    <a:pt x="4952" y="66925"/>
                    <a:pt x="6183" y="68879"/>
                    <a:pt x="6183" y="71047"/>
                  </a:cubicBezTo>
                  <a:cubicBezTo>
                    <a:pt x="6183" y="73242"/>
                    <a:pt x="4952" y="75196"/>
                    <a:pt x="3025" y="76160"/>
                  </a:cubicBezTo>
                  <a:cubicBezTo>
                    <a:pt x="2971" y="76186"/>
                    <a:pt x="2944" y="76240"/>
                    <a:pt x="2944" y="76267"/>
                  </a:cubicBezTo>
                  <a:cubicBezTo>
                    <a:pt x="2891" y="78274"/>
                    <a:pt x="1820" y="80067"/>
                    <a:pt x="80" y="81084"/>
                  </a:cubicBezTo>
                  <a:cubicBezTo>
                    <a:pt x="27" y="81111"/>
                    <a:pt x="0" y="81191"/>
                    <a:pt x="54" y="81245"/>
                  </a:cubicBezTo>
                  <a:cubicBezTo>
                    <a:pt x="71" y="81296"/>
                    <a:pt x="109" y="81315"/>
                    <a:pt x="149" y="81315"/>
                  </a:cubicBezTo>
                  <a:cubicBezTo>
                    <a:pt x="171" y="81315"/>
                    <a:pt x="195" y="81308"/>
                    <a:pt x="214" y="81299"/>
                  </a:cubicBezTo>
                  <a:cubicBezTo>
                    <a:pt x="2007" y="80255"/>
                    <a:pt x="3105" y="78408"/>
                    <a:pt x="3185" y="76347"/>
                  </a:cubicBezTo>
                  <a:cubicBezTo>
                    <a:pt x="5193" y="75330"/>
                    <a:pt x="6424" y="73296"/>
                    <a:pt x="6424" y="71047"/>
                  </a:cubicBezTo>
                  <a:cubicBezTo>
                    <a:pt x="6424" y="68826"/>
                    <a:pt x="5193" y="66792"/>
                    <a:pt x="3185" y="65748"/>
                  </a:cubicBezTo>
                  <a:cubicBezTo>
                    <a:pt x="3132" y="63767"/>
                    <a:pt x="2088" y="61974"/>
                    <a:pt x="402" y="60930"/>
                  </a:cubicBezTo>
                  <a:cubicBezTo>
                    <a:pt x="2088" y="59859"/>
                    <a:pt x="3132" y="58093"/>
                    <a:pt x="3185" y="56085"/>
                  </a:cubicBezTo>
                  <a:cubicBezTo>
                    <a:pt x="5193" y="55068"/>
                    <a:pt x="6424" y="53034"/>
                    <a:pt x="6424" y="50786"/>
                  </a:cubicBezTo>
                  <a:cubicBezTo>
                    <a:pt x="6424" y="48537"/>
                    <a:pt x="5193" y="46530"/>
                    <a:pt x="3185" y="45486"/>
                  </a:cubicBezTo>
                  <a:cubicBezTo>
                    <a:pt x="3185" y="43586"/>
                    <a:pt x="2088" y="41739"/>
                    <a:pt x="402" y="40668"/>
                  </a:cubicBezTo>
                  <a:cubicBezTo>
                    <a:pt x="1927" y="39705"/>
                    <a:pt x="3319" y="37885"/>
                    <a:pt x="3212" y="35824"/>
                  </a:cubicBezTo>
                  <a:cubicBezTo>
                    <a:pt x="5193" y="34780"/>
                    <a:pt x="6424" y="32772"/>
                    <a:pt x="6424" y="30524"/>
                  </a:cubicBezTo>
                  <a:cubicBezTo>
                    <a:pt x="6424" y="28276"/>
                    <a:pt x="5193" y="26268"/>
                    <a:pt x="3185" y="25225"/>
                  </a:cubicBezTo>
                  <a:cubicBezTo>
                    <a:pt x="3105" y="23244"/>
                    <a:pt x="2061" y="21451"/>
                    <a:pt x="402" y="20407"/>
                  </a:cubicBezTo>
                  <a:cubicBezTo>
                    <a:pt x="2088" y="19336"/>
                    <a:pt x="3185" y="17436"/>
                    <a:pt x="3185" y="15616"/>
                  </a:cubicBezTo>
                  <a:cubicBezTo>
                    <a:pt x="3185" y="15589"/>
                    <a:pt x="3185" y="15562"/>
                    <a:pt x="3185" y="15562"/>
                  </a:cubicBezTo>
                  <a:cubicBezTo>
                    <a:pt x="5193" y="14518"/>
                    <a:pt x="6424" y="12511"/>
                    <a:pt x="6424" y="10263"/>
                  </a:cubicBezTo>
                  <a:cubicBezTo>
                    <a:pt x="6424" y="8014"/>
                    <a:pt x="5193" y="6007"/>
                    <a:pt x="3185" y="4963"/>
                  </a:cubicBezTo>
                  <a:cubicBezTo>
                    <a:pt x="3185" y="3036"/>
                    <a:pt x="2007" y="1055"/>
                    <a:pt x="214" y="11"/>
                  </a:cubicBezTo>
                  <a:cubicBezTo>
                    <a:pt x="200" y="4"/>
                    <a:pt x="184" y="1"/>
                    <a:pt x="16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3" name="Google Shape;1883;p82"/>
            <p:cNvSpPr/>
            <p:nvPr/>
          </p:nvSpPr>
          <p:spPr>
            <a:xfrm>
              <a:off x="1146800" y="2845375"/>
              <a:ext cx="159950" cy="2032675"/>
            </a:xfrm>
            <a:custGeom>
              <a:avLst/>
              <a:gdLst/>
              <a:ahLst/>
              <a:cxnLst/>
              <a:rect l="l" t="t" r="r" b="b"/>
              <a:pathLst>
                <a:path w="6398" h="81307" extrusionOk="0">
                  <a:moveTo>
                    <a:pt x="120" y="1"/>
                  </a:moveTo>
                  <a:cubicBezTo>
                    <a:pt x="81" y="1"/>
                    <a:pt x="44" y="24"/>
                    <a:pt x="28" y="57"/>
                  </a:cubicBezTo>
                  <a:cubicBezTo>
                    <a:pt x="28" y="84"/>
                    <a:pt x="1" y="110"/>
                    <a:pt x="1" y="137"/>
                  </a:cubicBezTo>
                  <a:cubicBezTo>
                    <a:pt x="1" y="164"/>
                    <a:pt x="28" y="217"/>
                    <a:pt x="81" y="244"/>
                  </a:cubicBezTo>
                  <a:cubicBezTo>
                    <a:pt x="1821" y="1234"/>
                    <a:pt x="2972" y="3162"/>
                    <a:pt x="2918" y="5035"/>
                  </a:cubicBezTo>
                  <a:cubicBezTo>
                    <a:pt x="2918" y="5089"/>
                    <a:pt x="2945" y="5142"/>
                    <a:pt x="2998" y="5142"/>
                  </a:cubicBezTo>
                  <a:cubicBezTo>
                    <a:pt x="4952" y="6133"/>
                    <a:pt x="6157" y="8086"/>
                    <a:pt x="6157" y="10254"/>
                  </a:cubicBezTo>
                  <a:cubicBezTo>
                    <a:pt x="6157" y="12422"/>
                    <a:pt x="4952" y="14376"/>
                    <a:pt x="2998" y="15367"/>
                  </a:cubicBezTo>
                  <a:cubicBezTo>
                    <a:pt x="2945" y="15393"/>
                    <a:pt x="2918" y="15420"/>
                    <a:pt x="2918" y="15474"/>
                  </a:cubicBezTo>
                  <a:cubicBezTo>
                    <a:pt x="2972" y="17321"/>
                    <a:pt x="1848" y="19248"/>
                    <a:pt x="81" y="20265"/>
                  </a:cubicBezTo>
                  <a:cubicBezTo>
                    <a:pt x="54" y="20292"/>
                    <a:pt x="28" y="20318"/>
                    <a:pt x="1" y="20345"/>
                  </a:cubicBezTo>
                  <a:cubicBezTo>
                    <a:pt x="1" y="20425"/>
                    <a:pt x="28" y="20479"/>
                    <a:pt x="81" y="20506"/>
                  </a:cubicBezTo>
                  <a:cubicBezTo>
                    <a:pt x="1794" y="21496"/>
                    <a:pt x="2865" y="23289"/>
                    <a:pt x="2918" y="25297"/>
                  </a:cubicBezTo>
                  <a:cubicBezTo>
                    <a:pt x="2918" y="25350"/>
                    <a:pt x="2945" y="25404"/>
                    <a:pt x="2998" y="25404"/>
                  </a:cubicBezTo>
                  <a:cubicBezTo>
                    <a:pt x="4952" y="26394"/>
                    <a:pt x="6157" y="28348"/>
                    <a:pt x="6157" y="30516"/>
                  </a:cubicBezTo>
                  <a:cubicBezTo>
                    <a:pt x="6157" y="32684"/>
                    <a:pt x="4952" y="34665"/>
                    <a:pt x="2998" y="35628"/>
                  </a:cubicBezTo>
                  <a:cubicBezTo>
                    <a:pt x="2945" y="35655"/>
                    <a:pt x="2918" y="35709"/>
                    <a:pt x="2918" y="35762"/>
                  </a:cubicBezTo>
                  <a:cubicBezTo>
                    <a:pt x="3079" y="37823"/>
                    <a:pt x="1633" y="39643"/>
                    <a:pt x="81" y="40526"/>
                  </a:cubicBezTo>
                  <a:cubicBezTo>
                    <a:pt x="54" y="40553"/>
                    <a:pt x="28" y="40580"/>
                    <a:pt x="1" y="40633"/>
                  </a:cubicBezTo>
                  <a:cubicBezTo>
                    <a:pt x="1" y="40687"/>
                    <a:pt x="28" y="40741"/>
                    <a:pt x="81" y="40767"/>
                  </a:cubicBezTo>
                  <a:cubicBezTo>
                    <a:pt x="1821" y="41784"/>
                    <a:pt x="2918" y="43631"/>
                    <a:pt x="2918" y="45532"/>
                  </a:cubicBezTo>
                  <a:cubicBezTo>
                    <a:pt x="2918" y="45532"/>
                    <a:pt x="2918" y="45558"/>
                    <a:pt x="2918" y="45558"/>
                  </a:cubicBezTo>
                  <a:cubicBezTo>
                    <a:pt x="2918" y="45612"/>
                    <a:pt x="2945" y="45665"/>
                    <a:pt x="2998" y="45692"/>
                  </a:cubicBezTo>
                  <a:cubicBezTo>
                    <a:pt x="4952" y="46656"/>
                    <a:pt x="6157" y="48610"/>
                    <a:pt x="6157" y="50778"/>
                  </a:cubicBezTo>
                  <a:cubicBezTo>
                    <a:pt x="6157" y="52972"/>
                    <a:pt x="4952" y="54926"/>
                    <a:pt x="2998" y="55890"/>
                  </a:cubicBezTo>
                  <a:cubicBezTo>
                    <a:pt x="2945" y="55917"/>
                    <a:pt x="2918" y="55970"/>
                    <a:pt x="2918" y="55997"/>
                  </a:cubicBezTo>
                  <a:cubicBezTo>
                    <a:pt x="2891" y="58004"/>
                    <a:pt x="1821" y="59798"/>
                    <a:pt x="81" y="60815"/>
                  </a:cubicBezTo>
                  <a:cubicBezTo>
                    <a:pt x="54" y="60815"/>
                    <a:pt x="28" y="60841"/>
                    <a:pt x="1" y="60895"/>
                  </a:cubicBezTo>
                  <a:cubicBezTo>
                    <a:pt x="1" y="60949"/>
                    <a:pt x="28" y="61002"/>
                    <a:pt x="81" y="61029"/>
                  </a:cubicBezTo>
                  <a:cubicBezTo>
                    <a:pt x="1821" y="62046"/>
                    <a:pt x="2891" y="63839"/>
                    <a:pt x="2918" y="65847"/>
                  </a:cubicBezTo>
                  <a:cubicBezTo>
                    <a:pt x="2918" y="65873"/>
                    <a:pt x="2945" y="65927"/>
                    <a:pt x="2998" y="65954"/>
                  </a:cubicBezTo>
                  <a:cubicBezTo>
                    <a:pt x="4952" y="66917"/>
                    <a:pt x="6157" y="68871"/>
                    <a:pt x="6157" y="71066"/>
                  </a:cubicBezTo>
                  <a:cubicBezTo>
                    <a:pt x="6157" y="73234"/>
                    <a:pt x="4952" y="75188"/>
                    <a:pt x="2998" y="76151"/>
                  </a:cubicBezTo>
                  <a:cubicBezTo>
                    <a:pt x="2945" y="76178"/>
                    <a:pt x="2918" y="76232"/>
                    <a:pt x="2918" y="76285"/>
                  </a:cubicBezTo>
                  <a:cubicBezTo>
                    <a:pt x="2891" y="78266"/>
                    <a:pt x="1821" y="80059"/>
                    <a:pt x="81" y="81076"/>
                  </a:cubicBezTo>
                  <a:cubicBezTo>
                    <a:pt x="28" y="81103"/>
                    <a:pt x="1" y="81183"/>
                    <a:pt x="28" y="81237"/>
                  </a:cubicBezTo>
                  <a:cubicBezTo>
                    <a:pt x="44" y="81288"/>
                    <a:pt x="83" y="81306"/>
                    <a:pt x="129" y="81306"/>
                  </a:cubicBezTo>
                  <a:cubicBezTo>
                    <a:pt x="156" y="81306"/>
                    <a:pt x="185" y="81300"/>
                    <a:pt x="215" y="81290"/>
                  </a:cubicBezTo>
                  <a:cubicBezTo>
                    <a:pt x="1981" y="80247"/>
                    <a:pt x="3106" y="78400"/>
                    <a:pt x="3186" y="76366"/>
                  </a:cubicBezTo>
                  <a:cubicBezTo>
                    <a:pt x="5167" y="75322"/>
                    <a:pt x="6398" y="73288"/>
                    <a:pt x="6398" y="71066"/>
                  </a:cubicBezTo>
                  <a:cubicBezTo>
                    <a:pt x="6398" y="68818"/>
                    <a:pt x="5167" y="66783"/>
                    <a:pt x="3186" y="65766"/>
                  </a:cubicBezTo>
                  <a:cubicBezTo>
                    <a:pt x="3106" y="63759"/>
                    <a:pt x="2062" y="61992"/>
                    <a:pt x="375" y="60922"/>
                  </a:cubicBezTo>
                  <a:cubicBezTo>
                    <a:pt x="2062" y="59878"/>
                    <a:pt x="3106" y="58085"/>
                    <a:pt x="3186" y="56077"/>
                  </a:cubicBezTo>
                  <a:cubicBezTo>
                    <a:pt x="5167" y="55060"/>
                    <a:pt x="6398" y="53026"/>
                    <a:pt x="6398" y="50778"/>
                  </a:cubicBezTo>
                  <a:cubicBezTo>
                    <a:pt x="6398" y="48556"/>
                    <a:pt x="5167" y="46522"/>
                    <a:pt x="3186" y="45505"/>
                  </a:cubicBezTo>
                  <a:cubicBezTo>
                    <a:pt x="3159" y="43604"/>
                    <a:pt x="2088" y="41731"/>
                    <a:pt x="375" y="40660"/>
                  </a:cubicBezTo>
                  <a:cubicBezTo>
                    <a:pt x="1901" y="39697"/>
                    <a:pt x="3293" y="37877"/>
                    <a:pt x="3186" y="35816"/>
                  </a:cubicBezTo>
                  <a:cubicBezTo>
                    <a:pt x="5167" y="34799"/>
                    <a:pt x="6398" y="32764"/>
                    <a:pt x="6398" y="30516"/>
                  </a:cubicBezTo>
                  <a:cubicBezTo>
                    <a:pt x="6398" y="28268"/>
                    <a:pt x="5167" y="26260"/>
                    <a:pt x="3186" y="25216"/>
                  </a:cubicBezTo>
                  <a:cubicBezTo>
                    <a:pt x="3079" y="23236"/>
                    <a:pt x="2062" y="21442"/>
                    <a:pt x="375" y="20399"/>
                  </a:cubicBezTo>
                  <a:cubicBezTo>
                    <a:pt x="2088" y="19328"/>
                    <a:pt x="3186" y="17401"/>
                    <a:pt x="3186" y="15554"/>
                  </a:cubicBezTo>
                  <a:cubicBezTo>
                    <a:pt x="5167" y="14510"/>
                    <a:pt x="6398" y="12503"/>
                    <a:pt x="6398" y="10254"/>
                  </a:cubicBezTo>
                  <a:cubicBezTo>
                    <a:pt x="6398" y="8006"/>
                    <a:pt x="5167" y="5999"/>
                    <a:pt x="3186" y="4955"/>
                  </a:cubicBezTo>
                  <a:cubicBezTo>
                    <a:pt x="3186" y="3028"/>
                    <a:pt x="1981" y="1047"/>
                    <a:pt x="188" y="30"/>
                  </a:cubicBezTo>
                  <a:cubicBezTo>
                    <a:pt x="168" y="10"/>
                    <a:pt x="143" y="1"/>
                    <a:pt x="1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4" name="Google Shape;1884;p82"/>
            <p:cNvSpPr/>
            <p:nvPr/>
          </p:nvSpPr>
          <p:spPr>
            <a:xfrm>
              <a:off x="992900" y="2593575"/>
              <a:ext cx="160625" cy="2032875"/>
            </a:xfrm>
            <a:custGeom>
              <a:avLst/>
              <a:gdLst/>
              <a:ahLst/>
              <a:cxnLst/>
              <a:rect l="l" t="t" r="r" b="b"/>
              <a:pathLst>
                <a:path w="6425" h="81315" extrusionOk="0">
                  <a:moveTo>
                    <a:pt x="167" y="1"/>
                  </a:moveTo>
                  <a:cubicBezTo>
                    <a:pt x="120" y="1"/>
                    <a:pt x="67" y="26"/>
                    <a:pt x="27" y="65"/>
                  </a:cubicBezTo>
                  <a:cubicBezTo>
                    <a:pt x="27" y="92"/>
                    <a:pt x="27" y="118"/>
                    <a:pt x="27" y="118"/>
                  </a:cubicBezTo>
                  <a:cubicBezTo>
                    <a:pt x="27" y="172"/>
                    <a:pt x="54" y="225"/>
                    <a:pt x="81" y="225"/>
                  </a:cubicBezTo>
                  <a:cubicBezTo>
                    <a:pt x="1821" y="1243"/>
                    <a:pt x="2972" y="3170"/>
                    <a:pt x="2945" y="5043"/>
                  </a:cubicBezTo>
                  <a:cubicBezTo>
                    <a:pt x="2945" y="5070"/>
                    <a:pt x="2972" y="5124"/>
                    <a:pt x="2998" y="5150"/>
                  </a:cubicBezTo>
                  <a:cubicBezTo>
                    <a:pt x="4952" y="6141"/>
                    <a:pt x="6157" y="8095"/>
                    <a:pt x="6157" y="10263"/>
                  </a:cubicBezTo>
                  <a:cubicBezTo>
                    <a:pt x="6157" y="12431"/>
                    <a:pt x="4952" y="14384"/>
                    <a:pt x="2998" y="15375"/>
                  </a:cubicBezTo>
                  <a:cubicBezTo>
                    <a:pt x="2972" y="15402"/>
                    <a:pt x="2945" y="15428"/>
                    <a:pt x="2945" y="15482"/>
                  </a:cubicBezTo>
                  <a:cubicBezTo>
                    <a:pt x="2998" y="17329"/>
                    <a:pt x="1847" y="19256"/>
                    <a:pt x="108" y="20273"/>
                  </a:cubicBezTo>
                  <a:cubicBezTo>
                    <a:pt x="54" y="20300"/>
                    <a:pt x="27" y="20326"/>
                    <a:pt x="27" y="20353"/>
                  </a:cubicBezTo>
                  <a:cubicBezTo>
                    <a:pt x="1" y="20407"/>
                    <a:pt x="27" y="20460"/>
                    <a:pt x="81" y="20514"/>
                  </a:cubicBezTo>
                  <a:cubicBezTo>
                    <a:pt x="1794" y="21504"/>
                    <a:pt x="2865" y="23297"/>
                    <a:pt x="2945" y="25305"/>
                  </a:cubicBezTo>
                  <a:cubicBezTo>
                    <a:pt x="2945" y="25358"/>
                    <a:pt x="2972" y="25385"/>
                    <a:pt x="2998" y="25412"/>
                  </a:cubicBezTo>
                  <a:cubicBezTo>
                    <a:pt x="4952" y="26402"/>
                    <a:pt x="6157" y="28356"/>
                    <a:pt x="6157" y="30524"/>
                  </a:cubicBezTo>
                  <a:cubicBezTo>
                    <a:pt x="6157" y="32692"/>
                    <a:pt x="4952" y="34646"/>
                    <a:pt x="2998" y="35636"/>
                  </a:cubicBezTo>
                  <a:cubicBezTo>
                    <a:pt x="2972" y="35663"/>
                    <a:pt x="2945" y="35717"/>
                    <a:pt x="2945" y="35770"/>
                  </a:cubicBezTo>
                  <a:cubicBezTo>
                    <a:pt x="3105" y="37831"/>
                    <a:pt x="1633" y="39651"/>
                    <a:pt x="108" y="40535"/>
                  </a:cubicBezTo>
                  <a:cubicBezTo>
                    <a:pt x="54" y="40561"/>
                    <a:pt x="27" y="40588"/>
                    <a:pt x="27" y="40615"/>
                  </a:cubicBezTo>
                  <a:cubicBezTo>
                    <a:pt x="1" y="40668"/>
                    <a:pt x="27" y="40749"/>
                    <a:pt x="81" y="40775"/>
                  </a:cubicBezTo>
                  <a:cubicBezTo>
                    <a:pt x="1821" y="41766"/>
                    <a:pt x="2945" y="43639"/>
                    <a:pt x="2945" y="45540"/>
                  </a:cubicBezTo>
                  <a:cubicBezTo>
                    <a:pt x="2945" y="45540"/>
                    <a:pt x="2945" y="45566"/>
                    <a:pt x="2945" y="45566"/>
                  </a:cubicBezTo>
                  <a:cubicBezTo>
                    <a:pt x="2918" y="45620"/>
                    <a:pt x="2972" y="45674"/>
                    <a:pt x="2998" y="45674"/>
                  </a:cubicBezTo>
                  <a:cubicBezTo>
                    <a:pt x="4952" y="46664"/>
                    <a:pt x="6157" y="48618"/>
                    <a:pt x="6157" y="50786"/>
                  </a:cubicBezTo>
                  <a:cubicBezTo>
                    <a:pt x="6157" y="52954"/>
                    <a:pt x="4952" y="54934"/>
                    <a:pt x="2998" y="55898"/>
                  </a:cubicBezTo>
                  <a:cubicBezTo>
                    <a:pt x="2972" y="55925"/>
                    <a:pt x="2945" y="55952"/>
                    <a:pt x="2945" y="56005"/>
                  </a:cubicBezTo>
                  <a:cubicBezTo>
                    <a:pt x="2891" y="58012"/>
                    <a:pt x="1821" y="59806"/>
                    <a:pt x="108" y="60796"/>
                  </a:cubicBezTo>
                  <a:cubicBezTo>
                    <a:pt x="54" y="60823"/>
                    <a:pt x="27" y="60850"/>
                    <a:pt x="27" y="60903"/>
                  </a:cubicBezTo>
                  <a:cubicBezTo>
                    <a:pt x="1" y="60957"/>
                    <a:pt x="27" y="61010"/>
                    <a:pt x="81" y="61037"/>
                  </a:cubicBezTo>
                  <a:cubicBezTo>
                    <a:pt x="1821" y="62054"/>
                    <a:pt x="2891" y="63847"/>
                    <a:pt x="2945" y="65828"/>
                  </a:cubicBezTo>
                  <a:cubicBezTo>
                    <a:pt x="2945" y="65882"/>
                    <a:pt x="2972" y="65935"/>
                    <a:pt x="2998" y="65962"/>
                  </a:cubicBezTo>
                  <a:cubicBezTo>
                    <a:pt x="4952" y="66925"/>
                    <a:pt x="6157" y="68879"/>
                    <a:pt x="6157" y="71047"/>
                  </a:cubicBezTo>
                  <a:cubicBezTo>
                    <a:pt x="6157" y="73242"/>
                    <a:pt x="4952" y="75196"/>
                    <a:pt x="2998" y="76160"/>
                  </a:cubicBezTo>
                  <a:cubicBezTo>
                    <a:pt x="2972" y="76186"/>
                    <a:pt x="2945" y="76240"/>
                    <a:pt x="2945" y="76267"/>
                  </a:cubicBezTo>
                  <a:cubicBezTo>
                    <a:pt x="2891" y="78274"/>
                    <a:pt x="1821" y="80067"/>
                    <a:pt x="81" y="81084"/>
                  </a:cubicBezTo>
                  <a:cubicBezTo>
                    <a:pt x="27" y="81111"/>
                    <a:pt x="1" y="81191"/>
                    <a:pt x="27" y="81245"/>
                  </a:cubicBezTo>
                  <a:cubicBezTo>
                    <a:pt x="61" y="81296"/>
                    <a:pt x="106" y="81315"/>
                    <a:pt x="148" y="81315"/>
                  </a:cubicBezTo>
                  <a:cubicBezTo>
                    <a:pt x="172" y="81315"/>
                    <a:pt x="195" y="81308"/>
                    <a:pt x="215" y="81299"/>
                  </a:cubicBezTo>
                  <a:cubicBezTo>
                    <a:pt x="2008" y="80255"/>
                    <a:pt x="3105" y="78408"/>
                    <a:pt x="3186" y="76347"/>
                  </a:cubicBezTo>
                  <a:cubicBezTo>
                    <a:pt x="5193" y="75330"/>
                    <a:pt x="6424" y="73296"/>
                    <a:pt x="6424" y="71047"/>
                  </a:cubicBezTo>
                  <a:cubicBezTo>
                    <a:pt x="6424" y="68826"/>
                    <a:pt x="5193" y="66792"/>
                    <a:pt x="3186" y="65748"/>
                  </a:cubicBezTo>
                  <a:cubicBezTo>
                    <a:pt x="3105" y="63767"/>
                    <a:pt x="2088" y="61974"/>
                    <a:pt x="402" y="60930"/>
                  </a:cubicBezTo>
                  <a:cubicBezTo>
                    <a:pt x="2088" y="59859"/>
                    <a:pt x="3105" y="58093"/>
                    <a:pt x="3186" y="56085"/>
                  </a:cubicBezTo>
                  <a:cubicBezTo>
                    <a:pt x="5193" y="55068"/>
                    <a:pt x="6424" y="53034"/>
                    <a:pt x="6424" y="50786"/>
                  </a:cubicBezTo>
                  <a:cubicBezTo>
                    <a:pt x="6424" y="48537"/>
                    <a:pt x="5193" y="46530"/>
                    <a:pt x="3186" y="45486"/>
                  </a:cubicBezTo>
                  <a:cubicBezTo>
                    <a:pt x="3159" y="43586"/>
                    <a:pt x="2088" y="41739"/>
                    <a:pt x="402" y="40668"/>
                  </a:cubicBezTo>
                  <a:cubicBezTo>
                    <a:pt x="1901" y="39705"/>
                    <a:pt x="3320" y="37885"/>
                    <a:pt x="3186" y="35824"/>
                  </a:cubicBezTo>
                  <a:cubicBezTo>
                    <a:pt x="5193" y="34780"/>
                    <a:pt x="6424" y="32772"/>
                    <a:pt x="6424" y="30524"/>
                  </a:cubicBezTo>
                  <a:cubicBezTo>
                    <a:pt x="6424" y="28276"/>
                    <a:pt x="5193" y="26268"/>
                    <a:pt x="3186" y="25225"/>
                  </a:cubicBezTo>
                  <a:cubicBezTo>
                    <a:pt x="3105" y="23244"/>
                    <a:pt x="2062" y="21451"/>
                    <a:pt x="402" y="20407"/>
                  </a:cubicBezTo>
                  <a:cubicBezTo>
                    <a:pt x="2088" y="19336"/>
                    <a:pt x="3186" y="17436"/>
                    <a:pt x="3186" y="15616"/>
                  </a:cubicBezTo>
                  <a:cubicBezTo>
                    <a:pt x="3186" y="15589"/>
                    <a:pt x="3186" y="15562"/>
                    <a:pt x="3186" y="15562"/>
                  </a:cubicBezTo>
                  <a:cubicBezTo>
                    <a:pt x="5193" y="14518"/>
                    <a:pt x="6424" y="12511"/>
                    <a:pt x="6424" y="10263"/>
                  </a:cubicBezTo>
                  <a:cubicBezTo>
                    <a:pt x="6424" y="8014"/>
                    <a:pt x="5193" y="6007"/>
                    <a:pt x="3186" y="4963"/>
                  </a:cubicBezTo>
                  <a:cubicBezTo>
                    <a:pt x="3186" y="3036"/>
                    <a:pt x="2008" y="1055"/>
                    <a:pt x="215" y="11"/>
                  </a:cubicBezTo>
                  <a:cubicBezTo>
                    <a:pt x="200" y="4"/>
                    <a:pt x="184" y="1"/>
                    <a:pt x="16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5" name="Google Shape;1885;p82"/>
            <p:cNvSpPr/>
            <p:nvPr/>
          </p:nvSpPr>
          <p:spPr>
            <a:xfrm>
              <a:off x="839675" y="2845375"/>
              <a:ext cx="159950" cy="2032675"/>
            </a:xfrm>
            <a:custGeom>
              <a:avLst/>
              <a:gdLst/>
              <a:ahLst/>
              <a:cxnLst/>
              <a:rect l="l" t="t" r="r" b="b"/>
              <a:pathLst>
                <a:path w="6398" h="81307" extrusionOk="0">
                  <a:moveTo>
                    <a:pt x="119" y="1"/>
                  </a:moveTo>
                  <a:cubicBezTo>
                    <a:pt x="81" y="1"/>
                    <a:pt x="44" y="24"/>
                    <a:pt x="27" y="57"/>
                  </a:cubicBezTo>
                  <a:cubicBezTo>
                    <a:pt x="0" y="84"/>
                    <a:pt x="0" y="110"/>
                    <a:pt x="0" y="137"/>
                  </a:cubicBezTo>
                  <a:cubicBezTo>
                    <a:pt x="0" y="164"/>
                    <a:pt x="27" y="217"/>
                    <a:pt x="54" y="244"/>
                  </a:cubicBezTo>
                  <a:cubicBezTo>
                    <a:pt x="1794" y="1234"/>
                    <a:pt x="2971" y="3162"/>
                    <a:pt x="2918" y="5035"/>
                  </a:cubicBezTo>
                  <a:cubicBezTo>
                    <a:pt x="2918" y="5089"/>
                    <a:pt x="2945" y="5142"/>
                    <a:pt x="2998" y="5142"/>
                  </a:cubicBezTo>
                  <a:cubicBezTo>
                    <a:pt x="4925" y="6133"/>
                    <a:pt x="6156" y="8086"/>
                    <a:pt x="6156" y="10254"/>
                  </a:cubicBezTo>
                  <a:cubicBezTo>
                    <a:pt x="6156" y="12422"/>
                    <a:pt x="4925" y="14376"/>
                    <a:pt x="2998" y="15367"/>
                  </a:cubicBezTo>
                  <a:cubicBezTo>
                    <a:pt x="2945" y="15393"/>
                    <a:pt x="2918" y="15420"/>
                    <a:pt x="2918" y="15474"/>
                  </a:cubicBezTo>
                  <a:cubicBezTo>
                    <a:pt x="2971" y="17321"/>
                    <a:pt x="1847" y="19248"/>
                    <a:pt x="81" y="20265"/>
                  </a:cubicBezTo>
                  <a:cubicBezTo>
                    <a:pt x="54" y="20292"/>
                    <a:pt x="27" y="20318"/>
                    <a:pt x="0" y="20345"/>
                  </a:cubicBezTo>
                  <a:cubicBezTo>
                    <a:pt x="0" y="20425"/>
                    <a:pt x="27" y="20479"/>
                    <a:pt x="54" y="20506"/>
                  </a:cubicBezTo>
                  <a:cubicBezTo>
                    <a:pt x="1794" y="21496"/>
                    <a:pt x="2864" y="23289"/>
                    <a:pt x="2918" y="25297"/>
                  </a:cubicBezTo>
                  <a:cubicBezTo>
                    <a:pt x="2918" y="25350"/>
                    <a:pt x="2945" y="25404"/>
                    <a:pt x="2998" y="25404"/>
                  </a:cubicBezTo>
                  <a:cubicBezTo>
                    <a:pt x="4925" y="26394"/>
                    <a:pt x="6156" y="28348"/>
                    <a:pt x="6156" y="30516"/>
                  </a:cubicBezTo>
                  <a:cubicBezTo>
                    <a:pt x="6156" y="32684"/>
                    <a:pt x="4925" y="34665"/>
                    <a:pt x="2998" y="35628"/>
                  </a:cubicBezTo>
                  <a:cubicBezTo>
                    <a:pt x="2945" y="35655"/>
                    <a:pt x="2918" y="35709"/>
                    <a:pt x="2918" y="35762"/>
                  </a:cubicBezTo>
                  <a:cubicBezTo>
                    <a:pt x="3078" y="37823"/>
                    <a:pt x="1606" y="39643"/>
                    <a:pt x="81" y="40526"/>
                  </a:cubicBezTo>
                  <a:cubicBezTo>
                    <a:pt x="54" y="40553"/>
                    <a:pt x="27" y="40580"/>
                    <a:pt x="0" y="40633"/>
                  </a:cubicBezTo>
                  <a:cubicBezTo>
                    <a:pt x="0" y="40687"/>
                    <a:pt x="27" y="40741"/>
                    <a:pt x="54" y="40767"/>
                  </a:cubicBezTo>
                  <a:cubicBezTo>
                    <a:pt x="1794" y="41784"/>
                    <a:pt x="2918" y="43631"/>
                    <a:pt x="2918" y="45532"/>
                  </a:cubicBezTo>
                  <a:cubicBezTo>
                    <a:pt x="2918" y="45558"/>
                    <a:pt x="2918" y="45558"/>
                    <a:pt x="2918" y="45558"/>
                  </a:cubicBezTo>
                  <a:cubicBezTo>
                    <a:pt x="2918" y="45612"/>
                    <a:pt x="2945" y="45665"/>
                    <a:pt x="2998" y="45692"/>
                  </a:cubicBezTo>
                  <a:cubicBezTo>
                    <a:pt x="4925" y="46656"/>
                    <a:pt x="6156" y="48610"/>
                    <a:pt x="6156" y="50778"/>
                  </a:cubicBezTo>
                  <a:cubicBezTo>
                    <a:pt x="6156" y="52972"/>
                    <a:pt x="4925" y="54926"/>
                    <a:pt x="2998" y="55890"/>
                  </a:cubicBezTo>
                  <a:cubicBezTo>
                    <a:pt x="2945" y="55917"/>
                    <a:pt x="2918" y="55970"/>
                    <a:pt x="2918" y="55997"/>
                  </a:cubicBezTo>
                  <a:cubicBezTo>
                    <a:pt x="2864" y="58004"/>
                    <a:pt x="1820" y="59798"/>
                    <a:pt x="81" y="60815"/>
                  </a:cubicBezTo>
                  <a:cubicBezTo>
                    <a:pt x="54" y="60815"/>
                    <a:pt x="27" y="60841"/>
                    <a:pt x="0" y="60895"/>
                  </a:cubicBezTo>
                  <a:cubicBezTo>
                    <a:pt x="0" y="60949"/>
                    <a:pt x="27" y="61002"/>
                    <a:pt x="54" y="61029"/>
                  </a:cubicBezTo>
                  <a:cubicBezTo>
                    <a:pt x="1794" y="62046"/>
                    <a:pt x="2864" y="63839"/>
                    <a:pt x="2918" y="65847"/>
                  </a:cubicBezTo>
                  <a:cubicBezTo>
                    <a:pt x="2918" y="65873"/>
                    <a:pt x="2945" y="65927"/>
                    <a:pt x="2998" y="65954"/>
                  </a:cubicBezTo>
                  <a:cubicBezTo>
                    <a:pt x="4925" y="66917"/>
                    <a:pt x="6156" y="68871"/>
                    <a:pt x="6156" y="71066"/>
                  </a:cubicBezTo>
                  <a:cubicBezTo>
                    <a:pt x="6156" y="73234"/>
                    <a:pt x="4925" y="75188"/>
                    <a:pt x="2998" y="76151"/>
                  </a:cubicBezTo>
                  <a:cubicBezTo>
                    <a:pt x="2945" y="76178"/>
                    <a:pt x="2918" y="76232"/>
                    <a:pt x="2918" y="76285"/>
                  </a:cubicBezTo>
                  <a:cubicBezTo>
                    <a:pt x="2864" y="78266"/>
                    <a:pt x="1794" y="80059"/>
                    <a:pt x="81" y="81076"/>
                  </a:cubicBezTo>
                  <a:cubicBezTo>
                    <a:pt x="0" y="81103"/>
                    <a:pt x="0" y="81183"/>
                    <a:pt x="27" y="81237"/>
                  </a:cubicBezTo>
                  <a:cubicBezTo>
                    <a:pt x="44" y="81288"/>
                    <a:pt x="83" y="81306"/>
                    <a:pt x="122" y="81306"/>
                  </a:cubicBezTo>
                  <a:cubicBezTo>
                    <a:pt x="145" y="81306"/>
                    <a:pt x="168" y="81300"/>
                    <a:pt x="188" y="81290"/>
                  </a:cubicBezTo>
                  <a:cubicBezTo>
                    <a:pt x="1981" y="80247"/>
                    <a:pt x="3105" y="78400"/>
                    <a:pt x="3159" y="76366"/>
                  </a:cubicBezTo>
                  <a:cubicBezTo>
                    <a:pt x="5166" y="75322"/>
                    <a:pt x="6397" y="73288"/>
                    <a:pt x="6397" y="71066"/>
                  </a:cubicBezTo>
                  <a:cubicBezTo>
                    <a:pt x="6397" y="68818"/>
                    <a:pt x="5166" y="66783"/>
                    <a:pt x="3159" y="65766"/>
                  </a:cubicBezTo>
                  <a:cubicBezTo>
                    <a:pt x="3105" y="63759"/>
                    <a:pt x="2061" y="61992"/>
                    <a:pt x="375" y="60922"/>
                  </a:cubicBezTo>
                  <a:cubicBezTo>
                    <a:pt x="2061" y="59878"/>
                    <a:pt x="3105" y="58085"/>
                    <a:pt x="3159" y="56077"/>
                  </a:cubicBezTo>
                  <a:cubicBezTo>
                    <a:pt x="5166" y="55060"/>
                    <a:pt x="6397" y="53026"/>
                    <a:pt x="6397" y="50778"/>
                  </a:cubicBezTo>
                  <a:cubicBezTo>
                    <a:pt x="6397" y="48556"/>
                    <a:pt x="5166" y="46522"/>
                    <a:pt x="3159" y="45505"/>
                  </a:cubicBezTo>
                  <a:cubicBezTo>
                    <a:pt x="3159" y="43604"/>
                    <a:pt x="2061" y="41731"/>
                    <a:pt x="375" y="40660"/>
                  </a:cubicBezTo>
                  <a:cubicBezTo>
                    <a:pt x="1901" y="39697"/>
                    <a:pt x="3292" y="37877"/>
                    <a:pt x="3185" y="35816"/>
                  </a:cubicBezTo>
                  <a:cubicBezTo>
                    <a:pt x="5166" y="34799"/>
                    <a:pt x="6397" y="32764"/>
                    <a:pt x="6397" y="30516"/>
                  </a:cubicBezTo>
                  <a:cubicBezTo>
                    <a:pt x="6397" y="28268"/>
                    <a:pt x="5166" y="26260"/>
                    <a:pt x="3159" y="25216"/>
                  </a:cubicBezTo>
                  <a:cubicBezTo>
                    <a:pt x="3078" y="23236"/>
                    <a:pt x="2035" y="21442"/>
                    <a:pt x="375" y="20399"/>
                  </a:cubicBezTo>
                  <a:cubicBezTo>
                    <a:pt x="2061" y="19328"/>
                    <a:pt x="3159" y="17454"/>
                    <a:pt x="3159" y="15608"/>
                  </a:cubicBezTo>
                  <a:cubicBezTo>
                    <a:pt x="3159" y="15581"/>
                    <a:pt x="3159" y="15581"/>
                    <a:pt x="3159" y="15554"/>
                  </a:cubicBezTo>
                  <a:cubicBezTo>
                    <a:pt x="5166" y="14510"/>
                    <a:pt x="6397" y="12503"/>
                    <a:pt x="6397" y="10254"/>
                  </a:cubicBezTo>
                  <a:cubicBezTo>
                    <a:pt x="6397" y="8006"/>
                    <a:pt x="5166" y="5999"/>
                    <a:pt x="3159" y="4955"/>
                  </a:cubicBezTo>
                  <a:cubicBezTo>
                    <a:pt x="3159" y="3028"/>
                    <a:pt x="1981" y="1047"/>
                    <a:pt x="188" y="30"/>
                  </a:cubicBezTo>
                  <a:cubicBezTo>
                    <a:pt x="167" y="10"/>
                    <a:pt x="143" y="1"/>
                    <a:pt x="1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6" name="Google Shape;1886;p82"/>
            <p:cNvSpPr/>
            <p:nvPr/>
          </p:nvSpPr>
          <p:spPr>
            <a:xfrm>
              <a:off x="685775" y="2593575"/>
              <a:ext cx="159950" cy="2032875"/>
            </a:xfrm>
            <a:custGeom>
              <a:avLst/>
              <a:gdLst/>
              <a:ahLst/>
              <a:cxnLst/>
              <a:rect l="l" t="t" r="r" b="b"/>
              <a:pathLst>
                <a:path w="6398" h="81315" extrusionOk="0">
                  <a:moveTo>
                    <a:pt x="140" y="1"/>
                  </a:moveTo>
                  <a:cubicBezTo>
                    <a:pt x="95" y="1"/>
                    <a:pt x="47" y="26"/>
                    <a:pt x="27" y="65"/>
                  </a:cubicBezTo>
                  <a:cubicBezTo>
                    <a:pt x="27" y="92"/>
                    <a:pt x="0" y="118"/>
                    <a:pt x="0" y="118"/>
                  </a:cubicBezTo>
                  <a:cubicBezTo>
                    <a:pt x="0" y="172"/>
                    <a:pt x="27" y="225"/>
                    <a:pt x="81" y="225"/>
                  </a:cubicBezTo>
                  <a:cubicBezTo>
                    <a:pt x="1820" y="1243"/>
                    <a:pt x="2944" y="3170"/>
                    <a:pt x="2918" y="5043"/>
                  </a:cubicBezTo>
                  <a:cubicBezTo>
                    <a:pt x="2918" y="5070"/>
                    <a:pt x="2944" y="5124"/>
                    <a:pt x="2998" y="5150"/>
                  </a:cubicBezTo>
                  <a:cubicBezTo>
                    <a:pt x="4952" y="6141"/>
                    <a:pt x="6156" y="8095"/>
                    <a:pt x="6156" y="10263"/>
                  </a:cubicBezTo>
                  <a:cubicBezTo>
                    <a:pt x="6156" y="12431"/>
                    <a:pt x="4952" y="14384"/>
                    <a:pt x="2998" y="15375"/>
                  </a:cubicBezTo>
                  <a:cubicBezTo>
                    <a:pt x="2944" y="15402"/>
                    <a:pt x="2918" y="15428"/>
                    <a:pt x="2918" y="15482"/>
                  </a:cubicBezTo>
                  <a:cubicBezTo>
                    <a:pt x="2998" y="17329"/>
                    <a:pt x="1847" y="19256"/>
                    <a:pt x="81" y="20273"/>
                  </a:cubicBezTo>
                  <a:cubicBezTo>
                    <a:pt x="54" y="20300"/>
                    <a:pt x="27" y="20326"/>
                    <a:pt x="27" y="20353"/>
                  </a:cubicBezTo>
                  <a:cubicBezTo>
                    <a:pt x="0" y="20407"/>
                    <a:pt x="27" y="20460"/>
                    <a:pt x="81" y="20514"/>
                  </a:cubicBezTo>
                  <a:cubicBezTo>
                    <a:pt x="1794" y="21504"/>
                    <a:pt x="2864" y="23297"/>
                    <a:pt x="2918" y="25305"/>
                  </a:cubicBezTo>
                  <a:cubicBezTo>
                    <a:pt x="2918" y="25358"/>
                    <a:pt x="2944" y="25385"/>
                    <a:pt x="2998" y="25412"/>
                  </a:cubicBezTo>
                  <a:cubicBezTo>
                    <a:pt x="4952" y="26402"/>
                    <a:pt x="6156" y="28356"/>
                    <a:pt x="6156" y="30524"/>
                  </a:cubicBezTo>
                  <a:cubicBezTo>
                    <a:pt x="6156" y="32692"/>
                    <a:pt x="4952" y="34646"/>
                    <a:pt x="2998" y="35636"/>
                  </a:cubicBezTo>
                  <a:cubicBezTo>
                    <a:pt x="2944" y="35663"/>
                    <a:pt x="2918" y="35717"/>
                    <a:pt x="2918" y="35770"/>
                  </a:cubicBezTo>
                  <a:cubicBezTo>
                    <a:pt x="3078" y="37831"/>
                    <a:pt x="1633" y="39651"/>
                    <a:pt x="81" y="40535"/>
                  </a:cubicBezTo>
                  <a:cubicBezTo>
                    <a:pt x="54" y="40561"/>
                    <a:pt x="27" y="40588"/>
                    <a:pt x="27" y="40615"/>
                  </a:cubicBezTo>
                  <a:cubicBezTo>
                    <a:pt x="0" y="40668"/>
                    <a:pt x="27" y="40749"/>
                    <a:pt x="81" y="40775"/>
                  </a:cubicBezTo>
                  <a:cubicBezTo>
                    <a:pt x="1820" y="41766"/>
                    <a:pt x="2918" y="43639"/>
                    <a:pt x="2918" y="45540"/>
                  </a:cubicBezTo>
                  <a:lnTo>
                    <a:pt x="2918" y="45566"/>
                  </a:lnTo>
                  <a:cubicBezTo>
                    <a:pt x="2918" y="45620"/>
                    <a:pt x="2944" y="45674"/>
                    <a:pt x="2998" y="45674"/>
                  </a:cubicBezTo>
                  <a:cubicBezTo>
                    <a:pt x="4952" y="46664"/>
                    <a:pt x="6156" y="48618"/>
                    <a:pt x="6156" y="50786"/>
                  </a:cubicBezTo>
                  <a:cubicBezTo>
                    <a:pt x="6156" y="52954"/>
                    <a:pt x="4952" y="54934"/>
                    <a:pt x="2998" y="55898"/>
                  </a:cubicBezTo>
                  <a:cubicBezTo>
                    <a:pt x="2944" y="55925"/>
                    <a:pt x="2918" y="55952"/>
                    <a:pt x="2918" y="56005"/>
                  </a:cubicBezTo>
                  <a:cubicBezTo>
                    <a:pt x="2891" y="58012"/>
                    <a:pt x="1820" y="59806"/>
                    <a:pt x="81" y="60796"/>
                  </a:cubicBezTo>
                  <a:cubicBezTo>
                    <a:pt x="54" y="60823"/>
                    <a:pt x="27" y="60850"/>
                    <a:pt x="27" y="60903"/>
                  </a:cubicBezTo>
                  <a:cubicBezTo>
                    <a:pt x="0" y="60957"/>
                    <a:pt x="27" y="61010"/>
                    <a:pt x="81" y="61037"/>
                  </a:cubicBezTo>
                  <a:cubicBezTo>
                    <a:pt x="1820" y="62054"/>
                    <a:pt x="2891" y="63847"/>
                    <a:pt x="2918" y="65828"/>
                  </a:cubicBezTo>
                  <a:cubicBezTo>
                    <a:pt x="2918" y="65882"/>
                    <a:pt x="2944" y="65935"/>
                    <a:pt x="2998" y="65962"/>
                  </a:cubicBezTo>
                  <a:cubicBezTo>
                    <a:pt x="4952" y="66925"/>
                    <a:pt x="6156" y="68879"/>
                    <a:pt x="6156" y="71047"/>
                  </a:cubicBezTo>
                  <a:cubicBezTo>
                    <a:pt x="6156" y="73242"/>
                    <a:pt x="4952" y="75196"/>
                    <a:pt x="2998" y="76160"/>
                  </a:cubicBezTo>
                  <a:cubicBezTo>
                    <a:pt x="2944" y="76186"/>
                    <a:pt x="2918" y="76240"/>
                    <a:pt x="2918" y="76267"/>
                  </a:cubicBezTo>
                  <a:cubicBezTo>
                    <a:pt x="2891" y="78274"/>
                    <a:pt x="1820" y="80067"/>
                    <a:pt x="81" y="81084"/>
                  </a:cubicBezTo>
                  <a:cubicBezTo>
                    <a:pt x="27" y="81111"/>
                    <a:pt x="0" y="81191"/>
                    <a:pt x="27" y="81245"/>
                  </a:cubicBezTo>
                  <a:cubicBezTo>
                    <a:pt x="61" y="81296"/>
                    <a:pt x="95" y="81315"/>
                    <a:pt x="136" y="81315"/>
                  </a:cubicBezTo>
                  <a:cubicBezTo>
                    <a:pt x="159" y="81315"/>
                    <a:pt x="185" y="81308"/>
                    <a:pt x="214" y="81299"/>
                  </a:cubicBezTo>
                  <a:cubicBezTo>
                    <a:pt x="2008" y="80255"/>
                    <a:pt x="3105" y="78408"/>
                    <a:pt x="3185" y="76347"/>
                  </a:cubicBezTo>
                  <a:cubicBezTo>
                    <a:pt x="5166" y="75330"/>
                    <a:pt x="6397" y="73296"/>
                    <a:pt x="6397" y="71047"/>
                  </a:cubicBezTo>
                  <a:cubicBezTo>
                    <a:pt x="6397" y="68826"/>
                    <a:pt x="5166" y="66792"/>
                    <a:pt x="3185" y="65748"/>
                  </a:cubicBezTo>
                  <a:cubicBezTo>
                    <a:pt x="3105" y="63767"/>
                    <a:pt x="2061" y="61974"/>
                    <a:pt x="375" y="60930"/>
                  </a:cubicBezTo>
                  <a:cubicBezTo>
                    <a:pt x="2061" y="59859"/>
                    <a:pt x="3105" y="58093"/>
                    <a:pt x="3185" y="56085"/>
                  </a:cubicBezTo>
                  <a:cubicBezTo>
                    <a:pt x="5166" y="55068"/>
                    <a:pt x="6397" y="53034"/>
                    <a:pt x="6397" y="50786"/>
                  </a:cubicBezTo>
                  <a:cubicBezTo>
                    <a:pt x="6397" y="48537"/>
                    <a:pt x="5166" y="46530"/>
                    <a:pt x="3185" y="45486"/>
                  </a:cubicBezTo>
                  <a:cubicBezTo>
                    <a:pt x="3159" y="43586"/>
                    <a:pt x="2088" y="41739"/>
                    <a:pt x="375" y="40668"/>
                  </a:cubicBezTo>
                  <a:cubicBezTo>
                    <a:pt x="1901" y="39705"/>
                    <a:pt x="3292" y="37885"/>
                    <a:pt x="3185" y="35824"/>
                  </a:cubicBezTo>
                  <a:cubicBezTo>
                    <a:pt x="5166" y="34780"/>
                    <a:pt x="6397" y="32772"/>
                    <a:pt x="6397" y="30524"/>
                  </a:cubicBezTo>
                  <a:cubicBezTo>
                    <a:pt x="6397" y="28276"/>
                    <a:pt x="5166" y="26268"/>
                    <a:pt x="3185" y="25225"/>
                  </a:cubicBezTo>
                  <a:cubicBezTo>
                    <a:pt x="3078" y="23244"/>
                    <a:pt x="2061" y="21451"/>
                    <a:pt x="375" y="20407"/>
                  </a:cubicBezTo>
                  <a:cubicBezTo>
                    <a:pt x="2088" y="19336"/>
                    <a:pt x="3185" y="17436"/>
                    <a:pt x="3185" y="15616"/>
                  </a:cubicBezTo>
                  <a:cubicBezTo>
                    <a:pt x="3185" y="15589"/>
                    <a:pt x="3185" y="15589"/>
                    <a:pt x="3185" y="15562"/>
                  </a:cubicBezTo>
                  <a:cubicBezTo>
                    <a:pt x="5166" y="14518"/>
                    <a:pt x="6397" y="12511"/>
                    <a:pt x="6397" y="10263"/>
                  </a:cubicBezTo>
                  <a:cubicBezTo>
                    <a:pt x="6397" y="8014"/>
                    <a:pt x="5166" y="6007"/>
                    <a:pt x="3185" y="4963"/>
                  </a:cubicBezTo>
                  <a:cubicBezTo>
                    <a:pt x="3185" y="3036"/>
                    <a:pt x="1981" y="1055"/>
                    <a:pt x="188" y="11"/>
                  </a:cubicBezTo>
                  <a:cubicBezTo>
                    <a:pt x="173" y="4"/>
                    <a:pt x="157" y="1"/>
                    <a:pt x="14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7" name="Google Shape;1887;p82"/>
            <p:cNvSpPr/>
            <p:nvPr/>
          </p:nvSpPr>
          <p:spPr>
            <a:xfrm>
              <a:off x="531875" y="2845375"/>
              <a:ext cx="160600" cy="2032675"/>
            </a:xfrm>
            <a:custGeom>
              <a:avLst/>
              <a:gdLst/>
              <a:ahLst/>
              <a:cxnLst/>
              <a:rect l="l" t="t" r="r" b="b"/>
              <a:pathLst>
                <a:path w="6424" h="81307" extrusionOk="0">
                  <a:moveTo>
                    <a:pt x="144" y="1"/>
                  </a:moveTo>
                  <a:cubicBezTo>
                    <a:pt x="103" y="1"/>
                    <a:pt x="60" y="24"/>
                    <a:pt x="27" y="57"/>
                  </a:cubicBezTo>
                  <a:cubicBezTo>
                    <a:pt x="27" y="84"/>
                    <a:pt x="27" y="110"/>
                    <a:pt x="27" y="137"/>
                  </a:cubicBezTo>
                  <a:cubicBezTo>
                    <a:pt x="27" y="164"/>
                    <a:pt x="54" y="217"/>
                    <a:pt x="80" y="244"/>
                  </a:cubicBezTo>
                  <a:cubicBezTo>
                    <a:pt x="1820" y="1234"/>
                    <a:pt x="2971" y="3162"/>
                    <a:pt x="2944" y="5035"/>
                  </a:cubicBezTo>
                  <a:cubicBezTo>
                    <a:pt x="2944" y="5089"/>
                    <a:pt x="2971" y="5142"/>
                    <a:pt x="2998" y="5142"/>
                  </a:cubicBezTo>
                  <a:cubicBezTo>
                    <a:pt x="4952" y="6133"/>
                    <a:pt x="6156" y="8086"/>
                    <a:pt x="6156" y="10254"/>
                  </a:cubicBezTo>
                  <a:cubicBezTo>
                    <a:pt x="6156" y="12422"/>
                    <a:pt x="4952" y="14376"/>
                    <a:pt x="2998" y="15367"/>
                  </a:cubicBezTo>
                  <a:cubicBezTo>
                    <a:pt x="2971" y="15393"/>
                    <a:pt x="2944" y="15447"/>
                    <a:pt x="2944" y="15474"/>
                  </a:cubicBezTo>
                  <a:cubicBezTo>
                    <a:pt x="2998" y="17321"/>
                    <a:pt x="1847" y="19248"/>
                    <a:pt x="107" y="20265"/>
                  </a:cubicBezTo>
                  <a:cubicBezTo>
                    <a:pt x="54" y="20292"/>
                    <a:pt x="27" y="20318"/>
                    <a:pt x="27" y="20345"/>
                  </a:cubicBezTo>
                  <a:cubicBezTo>
                    <a:pt x="0" y="20425"/>
                    <a:pt x="27" y="20479"/>
                    <a:pt x="80" y="20506"/>
                  </a:cubicBezTo>
                  <a:cubicBezTo>
                    <a:pt x="1793" y="21496"/>
                    <a:pt x="2864" y="23289"/>
                    <a:pt x="2944" y="25297"/>
                  </a:cubicBezTo>
                  <a:cubicBezTo>
                    <a:pt x="2944" y="25350"/>
                    <a:pt x="2971" y="25404"/>
                    <a:pt x="2998" y="25404"/>
                  </a:cubicBezTo>
                  <a:cubicBezTo>
                    <a:pt x="4952" y="26394"/>
                    <a:pt x="6156" y="28348"/>
                    <a:pt x="6156" y="30516"/>
                  </a:cubicBezTo>
                  <a:cubicBezTo>
                    <a:pt x="6156" y="32684"/>
                    <a:pt x="4952" y="34665"/>
                    <a:pt x="2998" y="35628"/>
                  </a:cubicBezTo>
                  <a:cubicBezTo>
                    <a:pt x="2971" y="35655"/>
                    <a:pt x="2944" y="35709"/>
                    <a:pt x="2944" y="35762"/>
                  </a:cubicBezTo>
                  <a:cubicBezTo>
                    <a:pt x="3105" y="37823"/>
                    <a:pt x="1633" y="39643"/>
                    <a:pt x="107" y="40526"/>
                  </a:cubicBezTo>
                  <a:cubicBezTo>
                    <a:pt x="54" y="40553"/>
                    <a:pt x="27" y="40580"/>
                    <a:pt x="27" y="40633"/>
                  </a:cubicBezTo>
                  <a:cubicBezTo>
                    <a:pt x="0" y="40687"/>
                    <a:pt x="27" y="40741"/>
                    <a:pt x="80" y="40767"/>
                  </a:cubicBezTo>
                  <a:cubicBezTo>
                    <a:pt x="1820" y="41784"/>
                    <a:pt x="2944" y="43631"/>
                    <a:pt x="2944" y="45532"/>
                  </a:cubicBezTo>
                  <a:lnTo>
                    <a:pt x="2944" y="45558"/>
                  </a:lnTo>
                  <a:cubicBezTo>
                    <a:pt x="2918" y="45612"/>
                    <a:pt x="2971" y="45665"/>
                    <a:pt x="2998" y="45692"/>
                  </a:cubicBezTo>
                  <a:cubicBezTo>
                    <a:pt x="4952" y="46656"/>
                    <a:pt x="6156" y="48610"/>
                    <a:pt x="6156" y="50778"/>
                  </a:cubicBezTo>
                  <a:cubicBezTo>
                    <a:pt x="6156" y="52972"/>
                    <a:pt x="4952" y="54926"/>
                    <a:pt x="2998" y="55890"/>
                  </a:cubicBezTo>
                  <a:cubicBezTo>
                    <a:pt x="2971" y="55917"/>
                    <a:pt x="2944" y="55970"/>
                    <a:pt x="2944" y="55997"/>
                  </a:cubicBezTo>
                  <a:cubicBezTo>
                    <a:pt x="2891" y="58004"/>
                    <a:pt x="1820" y="59798"/>
                    <a:pt x="107" y="60815"/>
                  </a:cubicBezTo>
                  <a:cubicBezTo>
                    <a:pt x="54" y="60815"/>
                    <a:pt x="27" y="60841"/>
                    <a:pt x="27" y="60895"/>
                  </a:cubicBezTo>
                  <a:cubicBezTo>
                    <a:pt x="0" y="60949"/>
                    <a:pt x="27" y="61002"/>
                    <a:pt x="80" y="61029"/>
                  </a:cubicBezTo>
                  <a:cubicBezTo>
                    <a:pt x="1820" y="62046"/>
                    <a:pt x="2891" y="63839"/>
                    <a:pt x="2944" y="65847"/>
                  </a:cubicBezTo>
                  <a:cubicBezTo>
                    <a:pt x="2944" y="65873"/>
                    <a:pt x="2971" y="65927"/>
                    <a:pt x="2998" y="65954"/>
                  </a:cubicBezTo>
                  <a:cubicBezTo>
                    <a:pt x="4952" y="66917"/>
                    <a:pt x="6156" y="68871"/>
                    <a:pt x="6156" y="71066"/>
                  </a:cubicBezTo>
                  <a:cubicBezTo>
                    <a:pt x="6156" y="73234"/>
                    <a:pt x="4952" y="75188"/>
                    <a:pt x="2998" y="76151"/>
                  </a:cubicBezTo>
                  <a:cubicBezTo>
                    <a:pt x="2971" y="76178"/>
                    <a:pt x="2944" y="76232"/>
                    <a:pt x="2944" y="76285"/>
                  </a:cubicBezTo>
                  <a:cubicBezTo>
                    <a:pt x="2891" y="78266"/>
                    <a:pt x="1820" y="80059"/>
                    <a:pt x="80" y="81076"/>
                  </a:cubicBezTo>
                  <a:cubicBezTo>
                    <a:pt x="27" y="81103"/>
                    <a:pt x="0" y="81183"/>
                    <a:pt x="54" y="81237"/>
                  </a:cubicBezTo>
                  <a:cubicBezTo>
                    <a:pt x="71" y="81288"/>
                    <a:pt x="109" y="81306"/>
                    <a:pt x="149" y="81306"/>
                  </a:cubicBezTo>
                  <a:cubicBezTo>
                    <a:pt x="171" y="81306"/>
                    <a:pt x="195" y="81300"/>
                    <a:pt x="214" y="81290"/>
                  </a:cubicBezTo>
                  <a:cubicBezTo>
                    <a:pt x="2008" y="80247"/>
                    <a:pt x="3105" y="78400"/>
                    <a:pt x="3185" y="76366"/>
                  </a:cubicBezTo>
                  <a:cubicBezTo>
                    <a:pt x="5193" y="75322"/>
                    <a:pt x="6424" y="73288"/>
                    <a:pt x="6424" y="71066"/>
                  </a:cubicBezTo>
                  <a:cubicBezTo>
                    <a:pt x="6424" y="68818"/>
                    <a:pt x="5193" y="66783"/>
                    <a:pt x="3185" y="65766"/>
                  </a:cubicBezTo>
                  <a:cubicBezTo>
                    <a:pt x="3105" y="63759"/>
                    <a:pt x="2088" y="61992"/>
                    <a:pt x="402" y="60922"/>
                  </a:cubicBezTo>
                  <a:cubicBezTo>
                    <a:pt x="2088" y="59878"/>
                    <a:pt x="3105" y="58085"/>
                    <a:pt x="3185" y="56077"/>
                  </a:cubicBezTo>
                  <a:cubicBezTo>
                    <a:pt x="5193" y="55060"/>
                    <a:pt x="6424" y="53026"/>
                    <a:pt x="6424" y="50778"/>
                  </a:cubicBezTo>
                  <a:cubicBezTo>
                    <a:pt x="6424" y="48556"/>
                    <a:pt x="5193" y="46522"/>
                    <a:pt x="3185" y="45505"/>
                  </a:cubicBezTo>
                  <a:cubicBezTo>
                    <a:pt x="3185" y="43604"/>
                    <a:pt x="2088" y="41731"/>
                    <a:pt x="402" y="40660"/>
                  </a:cubicBezTo>
                  <a:cubicBezTo>
                    <a:pt x="1900" y="39697"/>
                    <a:pt x="3319" y="37877"/>
                    <a:pt x="3185" y="35816"/>
                  </a:cubicBezTo>
                  <a:cubicBezTo>
                    <a:pt x="5193" y="34799"/>
                    <a:pt x="6424" y="32764"/>
                    <a:pt x="6424" y="30516"/>
                  </a:cubicBezTo>
                  <a:cubicBezTo>
                    <a:pt x="6424" y="28268"/>
                    <a:pt x="5193" y="26260"/>
                    <a:pt x="3185" y="25216"/>
                  </a:cubicBezTo>
                  <a:cubicBezTo>
                    <a:pt x="3105" y="23236"/>
                    <a:pt x="2061" y="21442"/>
                    <a:pt x="402" y="20399"/>
                  </a:cubicBezTo>
                  <a:cubicBezTo>
                    <a:pt x="2088" y="19328"/>
                    <a:pt x="3185" y="17454"/>
                    <a:pt x="3185" y="15608"/>
                  </a:cubicBezTo>
                  <a:cubicBezTo>
                    <a:pt x="3185" y="15581"/>
                    <a:pt x="3185" y="15581"/>
                    <a:pt x="3185" y="15554"/>
                  </a:cubicBezTo>
                  <a:cubicBezTo>
                    <a:pt x="5193" y="14510"/>
                    <a:pt x="6424" y="12503"/>
                    <a:pt x="6424" y="10254"/>
                  </a:cubicBezTo>
                  <a:cubicBezTo>
                    <a:pt x="6424" y="8006"/>
                    <a:pt x="5193" y="5999"/>
                    <a:pt x="3185" y="4955"/>
                  </a:cubicBezTo>
                  <a:cubicBezTo>
                    <a:pt x="3185" y="3028"/>
                    <a:pt x="2008" y="1047"/>
                    <a:pt x="214" y="30"/>
                  </a:cubicBezTo>
                  <a:cubicBezTo>
                    <a:pt x="194" y="10"/>
                    <a:pt x="169" y="1"/>
                    <a:pt x="1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8" name="Google Shape;1888;p82"/>
            <p:cNvSpPr/>
            <p:nvPr/>
          </p:nvSpPr>
          <p:spPr>
            <a:xfrm>
              <a:off x="378625" y="2593575"/>
              <a:ext cx="159950" cy="2032875"/>
            </a:xfrm>
            <a:custGeom>
              <a:avLst/>
              <a:gdLst/>
              <a:ahLst/>
              <a:cxnLst/>
              <a:rect l="l" t="t" r="r" b="b"/>
              <a:pathLst>
                <a:path w="6398" h="81315" extrusionOk="0">
                  <a:moveTo>
                    <a:pt x="141" y="1"/>
                  </a:moveTo>
                  <a:cubicBezTo>
                    <a:pt x="95" y="1"/>
                    <a:pt x="47" y="26"/>
                    <a:pt x="28" y="65"/>
                  </a:cubicBezTo>
                  <a:cubicBezTo>
                    <a:pt x="1" y="92"/>
                    <a:pt x="1" y="118"/>
                    <a:pt x="1" y="118"/>
                  </a:cubicBezTo>
                  <a:cubicBezTo>
                    <a:pt x="1" y="172"/>
                    <a:pt x="28" y="225"/>
                    <a:pt x="54" y="225"/>
                  </a:cubicBezTo>
                  <a:cubicBezTo>
                    <a:pt x="1794" y="1243"/>
                    <a:pt x="2918" y="3116"/>
                    <a:pt x="2918" y="4963"/>
                  </a:cubicBezTo>
                  <a:cubicBezTo>
                    <a:pt x="2918" y="4990"/>
                    <a:pt x="2918" y="5017"/>
                    <a:pt x="2918" y="5043"/>
                  </a:cubicBezTo>
                  <a:cubicBezTo>
                    <a:pt x="2918" y="5070"/>
                    <a:pt x="2945" y="5124"/>
                    <a:pt x="2999" y="5150"/>
                  </a:cubicBezTo>
                  <a:cubicBezTo>
                    <a:pt x="4952" y="6141"/>
                    <a:pt x="6157" y="8095"/>
                    <a:pt x="6157" y="10263"/>
                  </a:cubicBezTo>
                  <a:cubicBezTo>
                    <a:pt x="6157" y="12431"/>
                    <a:pt x="4952" y="14384"/>
                    <a:pt x="2999" y="15375"/>
                  </a:cubicBezTo>
                  <a:cubicBezTo>
                    <a:pt x="2945" y="15402"/>
                    <a:pt x="2918" y="15428"/>
                    <a:pt x="2918" y="15482"/>
                  </a:cubicBezTo>
                  <a:cubicBezTo>
                    <a:pt x="2972" y="17329"/>
                    <a:pt x="1848" y="19256"/>
                    <a:pt x="81" y="20273"/>
                  </a:cubicBezTo>
                  <a:cubicBezTo>
                    <a:pt x="54" y="20300"/>
                    <a:pt x="28" y="20326"/>
                    <a:pt x="1" y="20353"/>
                  </a:cubicBezTo>
                  <a:cubicBezTo>
                    <a:pt x="1" y="20407"/>
                    <a:pt x="28" y="20487"/>
                    <a:pt x="54" y="20514"/>
                  </a:cubicBezTo>
                  <a:cubicBezTo>
                    <a:pt x="1794" y="21504"/>
                    <a:pt x="2865" y="23297"/>
                    <a:pt x="2918" y="25305"/>
                  </a:cubicBezTo>
                  <a:cubicBezTo>
                    <a:pt x="2918" y="25358"/>
                    <a:pt x="2945" y="25412"/>
                    <a:pt x="2999" y="25412"/>
                  </a:cubicBezTo>
                  <a:cubicBezTo>
                    <a:pt x="4952" y="26402"/>
                    <a:pt x="6157" y="28356"/>
                    <a:pt x="6157" y="30524"/>
                  </a:cubicBezTo>
                  <a:cubicBezTo>
                    <a:pt x="6157" y="32692"/>
                    <a:pt x="4952" y="34646"/>
                    <a:pt x="2999" y="35636"/>
                  </a:cubicBezTo>
                  <a:cubicBezTo>
                    <a:pt x="2945" y="35663"/>
                    <a:pt x="2918" y="35717"/>
                    <a:pt x="2918" y="35770"/>
                  </a:cubicBezTo>
                  <a:cubicBezTo>
                    <a:pt x="3079" y="37831"/>
                    <a:pt x="1607" y="39651"/>
                    <a:pt x="81" y="40535"/>
                  </a:cubicBezTo>
                  <a:cubicBezTo>
                    <a:pt x="54" y="40561"/>
                    <a:pt x="28" y="40588"/>
                    <a:pt x="1" y="40615"/>
                  </a:cubicBezTo>
                  <a:cubicBezTo>
                    <a:pt x="1" y="40668"/>
                    <a:pt x="28" y="40749"/>
                    <a:pt x="54" y="40775"/>
                  </a:cubicBezTo>
                  <a:cubicBezTo>
                    <a:pt x="1794" y="41766"/>
                    <a:pt x="2918" y="43639"/>
                    <a:pt x="2918" y="45540"/>
                  </a:cubicBezTo>
                  <a:cubicBezTo>
                    <a:pt x="2918" y="45540"/>
                    <a:pt x="2918" y="45566"/>
                    <a:pt x="2918" y="45566"/>
                  </a:cubicBezTo>
                  <a:cubicBezTo>
                    <a:pt x="2918" y="45620"/>
                    <a:pt x="2945" y="45674"/>
                    <a:pt x="2999" y="45674"/>
                  </a:cubicBezTo>
                  <a:cubicBezTo>
                    <a:pt x="4952" y="46664"/>
                    <a:pt x="6157" y="48618"/>
                    <a:pt x="6157" y="50786"/>
                  </a:cubicBezTo>
                  <a:cubicBezTo>
                    <a:pt x="6157" y="52954"/>
                    <a:pt x="4952" y="54934"/>
                    <a:pt x="2999" y="55898"/>
                  </a:cubicBezTo>
                  <a:cubicBezTo>
                    <a:pt x="2945" y="55925"/>
                    <a:pt x="2918" y="55952"/>
                    <a:pt x="2918" y="56005"/>
                  </a:cubicBezTo>
                  <a:cubicBezTo>
                    <a:pt x="2865" y="58012"/>
                    <a:pt x="1821" y="59806"/>
                    <a:pt x="81" y="60796"/>
                  </a:cubicBezTo>
                  <a:cubicBezTo>
                    <a:pt x="54" y="60823"/>
                    <a:pt x="28" y="60850"/>
                    <a:pt x="1" y="60903"/>
                  </a:cubicBezTo>
                  <a:cubicBezTo>
                    <a:pt x="1" y="60957"/>
                    <a:pt x="28" y="61010"/>
                    <a:pt x="54" y="61037"/>
                  </a:cubicBezTo>
                  <a:cubicBezTo>
                    <a:pt x="1794" y="62054"/>
                    <a:pt x="2865" y="63847"/>
                    <a:pt x="2918" y="65828"/>
                  </a:cubicBezTo>
                  <a:cubicBezTo>
                    <a:pt x="2918" y="65882"/>
                    <a:pt x="2945" y="65935"/>
                    <a:pt x="2999" y="65962"/>
                  </a:cubicBezTo>
                  <a:cubicBezTo>
                    <a:pt x="4952" y="66925"/>
                    <a:pt x="6157" y="68879"/>
                    <a:pt x="6157" y="71047"/>
                  </a:cubicBezTo>
                  <a:cubicBezTo>
                    <a:pt x="6157" y="73242"/>
                    <a:pt x="4952" y="75196"/>
                    <a:pt x="2999" y="76160"/>
                  </a:cubicBezTo>
                  <a:cubicBezTo>
                    <a:pt x="2945" y="76186"/>
                    <a:pt x="2918" y="76240"/>
                    <a:pt x="2918" y="76267"/>
                  </a:cubicBezTo>
                  <a:cubicBezTo>
                    <a:pt x="2865" y="78274"/>
                    <a:pt x="1821" y="80067"/>
                    <a:pt x="81" y="81084"/>
                  </a:cubicBezTo>
                  <a:cubicBezTo>
                    <a:pt x="1" y="81111"/>
                    <a:pt x="1" y="81191"/>
                    <a:pt x="28" y="81245"/>
                  </a:cubicBezTo>
                  <a:cubicBezTo>
                    <a:pt x="45" y="81296"/>
                    <a:pt x="83" y="81315"/>
                    <a:pt x="123" y="81315"/>
                  </a:cubicBezTo>
                  <a:cubicBezTo>
                    <a:pt x="145" y="81315"/>
                    <a:pt x="169" y="81308"/>
                    <a:pt x="188" y="81299"/>
                  </a:cubicBezTo>
                  <a:cubicBezTo>
                    <a:pt x="1981" y="80255"/>
                    <a:pt x="3106" y="78408"/>
                    <a:pt x="3159" y="76347"/>
                  </a:cubicBezTo>
                  <a:cubicBezTo>
                    <a:pt x="5167" y="75330"/>
                    <a:pt x="6398" y="73296"/>
                    <a:pt x="6398" y="71047"/>
                  </a:cubicBezTo>
                  <a:cubicBezTo>
                    <a:pt x="6398" y="68826"/>
                    <a:pt x="5167" y="66792"/>
                    <a:pt x="3159" y="65748"/>
                  </a:cubicBezTo>
                  <a:cubicBezTo>
                    <a:pt x="3106" y="63767"/>
                    <a:pt x="2062" y="61974"/>
                    <a:pt x="376" y="60930"/>
                  </a:cubicBezTo>
                  <a:cubicBezTo>
                    <a:pt x="2062" y="59859"/>
                    <a:pt x="3106" y="58093"/>
                    <a:pt x="3159" y="56085"/>
                  </a:cubicBezTo>
                  <a:cubicBezTo>
                    <a:pt x="5167" y="55068"/>
                    <a:pt x="6398" y="53034"/>
                    <a:pt x="6398" y="50786"/>
                  </a:cubicBezTo>
                  <a:cubicBezTo>
                    <a:pt x="6398" y="48537"/>
                    <a:pt x="5167" y="46530"/>
                    <a:pt x="3159" y="45486"/>
                  </a:cubicBezTo>
                  <a:cubicBezTo>
                    <a:pt x="3159" y="43586"/>
                    <a:pt x="2062" y="41739"/>
                    <a:pt x="376" y="40668"/>
                  </a:cubicBezTo>
                  <a:cubicBezTo>
                    <a:pt x="1901" y="39705"/>
                    <a:pt x="3293" y="37885"/>
                    <a:pt x="3186" y="35824"/>
                  </a:cubicBezTo>
                  <a:cubicBezTo>
                    <a:pt x="5167" y="34780"/>
                    <a:pt x="6398" y="32772"/>
                    <a:pt x="6398" y="30524"/>
                  </a:cubicBezTo>
                  <a:cubicBezTo>
                    <a:pt x="6398" y="28276"/>
                    <a:pt x="5167" y="26268"/>
                    <a:pt x="3159" y="25225"/>
                  </a:cubicBezTo>
                  <a:cubicBezTo>
                    <a:pt x="3079" y="23244"/>
                    <a:pt x="2035" y="21451"/>
                    <a:pt x="376" y="20407"/>
                  </a:cubicBezTo>
                  <a:cubicBezTo>
                    <a:pt x="2062" y="19336"/>
                    <a:pt x="3186" y="17436"/>
                    <a:pt x="3186" y="15616"/>
                  </a:cubicBezTo>
                  <a:cubicBezTo>
                    <a:pt x="3186" y="15589"/>
                    <a:pt x="3186" y="15589"/>
                    <a:pt x="3186" y="15562"/>
                  </a:cubicBezTo>
                  <a:cubicBezTo>
                    <a:pt x="5167" y="14518"/>
                    <a:pt x="6398" y="12511"/>
                    <a:pt x="6398" y="10263"/>
                  </a:cubicBezTo>
                  <a:cubicBezTo>
                    <a:pt x="6398" y="8014"/>
                    <a:pt x="5167" y="6007"/>
                    <a:pt x="3186" y="4963"/>
                  </a:cubicBezTo>
                  <a:cubicBezTo>
                    <a:pt x="3186" y="3036"/>
                    <a:pt x="1981" y="1055"/>
                    <a:pt x="188" y="11"/>
                  </a:cubicBezTo>
                  <a:cubicBezTo>
                    <a:pt x="174" y="4"/>
                    <a:pt x="158" y="1"/>
                    <a:pt x="14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9" name="Google Shape;1889;p82"/>
            <p:cNvSpPr/>
            <p:nvPr/>
          </p:nvSpPr>
          <p:spPr>
            <a:xfrm>
              <a:off x="224725" y="2845375"/>
              <a:ext cx="159950" cy="2032675"/>
            </a:xfrm>
            <a:custGeom>
              <a:avLst/>
              <a:gdLst/>
              <a:ahLst/>
              <a:cxnLst/>
              <a:rect l="l" t="t" r="r" b="b"/>
              <a:pathLst>
                <a:path w="6398" h="81307" extrusionOk="0">
                  <a:moveTo>
                    <a:pt x="126" y="1"/>
                  </a:moveTo>
                  <a:cubicBezTo>
                    <a:pt x="81" y="1"/>
                    <a:pt x="44" y="24"/>
                    <a:pt x="27" y="57"/>
                  </a:cubicBezTo>
                  <a:cubicBezTo>
                    <a:pt x="27" y="84"/>
                    <a:pt x="1" y="110"/>
                    <a:pt x="1" y="137"/>
                  </a:cubicBezTo>
                  <a:cubicBezTo>
                    <a:pt x="1" y="164"/>
                    <a:pt x="27" y="217"/>
                    <a:pt x="81" y="244"/>
                  </a:cubicBezTo>
                  <a:cubicBezTo>
                    <a:pt x="1821" y="1234"/>
                    <a:pt x="2972" y="3162"/>
                    <a:pt x="2918" y="5035"/>
                  </a:cubicBezTo>
                  <a:cubicBezTo>
                    <a:pt x="2945" y="5089"/>
                    <a:pt x="2945" y="5142"/>
                    <a:pt x="2998" y="5142"/>
                  </a:cubicBezTo>
                  <a:cubicBezTo>
                    <a:pt x="4952" y="6133"/>
                    <a:pt x="6157" y="8086"/>
                    <a:pt x="6157" y="10254"/>
                  </a:cubicBezTo>
                  <a:cubicBezTo>
                    <a:pt x="6157" y="12422"/>
                    <a:pt x="4952" y="14376"/>
                    <a:pt x="2998" y="15367"/>
                  </a:cubicBezTo>
                  <a:cubicBezTo>
                    <a:pt x="2945" y="15393"/>
                    <a:pt x="2918" y="15447"/>
                    <a:pt x="2918" y="15474"/>
                  </a:cubicBezTo>
                  <a:cubicBezTo>
                    <a:pt x="2972" y="17321"/>
                    <a:pt x="1848" y="19248"/>
                    <a:pt x="108" y="20265"/>
                  </a:cubicBezTo>
                  <a:cubicBezTo>
                    <a:pt x="54" y="20292"/>
                    <a:pt x="27" y="20318"/>
                    <a:pt x="27" y="20345"/>
                  </a:cubicBezTo>
                  <a:cubicBezTo>
                    <a:pt x="1" y="20425"/>
                    <a:pt x="27" y="20479"/>
                    <a:pt x="81" y="20506"/>
                  </a:cubicBezTo>
                  <a:cubicBezTo>
                    <a:pt x="1794" y="21496"/>
                    <a:pt x="2865" y="23289"/>
                    <a:pt x="2918" y="25297"/>
                  </a:cubicBezTo>
                  <a:cubicBezTo>
                    <a:pt x="2945" y="25350"/>
                    <a:pt x="2972" y="25404"/>
                    <a:pt x="2998" y="25404"/>
                  </a:cubicBezTo>
                  <a:cubicBezTo>
                    <a:pt x="4952" y="26394"/>
                    <a:pt x="6157" y="28348"/>
                    <a:pt x="6157" y="30516"/>
                  </a:cubicBezTo>
                  <a:cubicBezTo>
                    <a:pt x="6157" y="32684"/>
                    <a:pt x="4952" y="34665"/>
                    <a:pt x="2998" y="35628"/>
                  </a:cubicBezTo>
                  <a:cubicBezTo>
                    <a:pt x="2945" y="35655"/>
                    <a:pt x="2918" y="35709"/>
                    <a:pt x="2918" y="35762"/>
                  </a:cubicBezTo>
                  <a:cubicBezTo>
                    <a:pt x="3106" y="37823"/>
                    <a:pt x="1633" y="39643"/>
                    <a:pt x="108" y="40526"/>
                  </a:cubicBezTo>
                  <a:cubicBezTo>
                    <a:pt x="54" y="40553"/>
                    <a:pt x="27" y="40580"/>
                    <a:pt x="27" y="40633"/>
                  </a:cubicBezTo>
                  <a:cubicBezTo>
                    <a:pt x="1" y="40687"/>
                    <a:pt x="27" y="40741"/>
                    <a:pt x="81" y="40767"/>
                  </a:cubicBezTo>
                  <a:cubicBezTo>
                    <a:pt x="1821" y="41784"/>
                    <a:pt x="2918" y="43631"/>
                    <a:pt x="2918" y="45532"/>
                  </a:cubicBezTo>
                  <a:cubicBezTo>
                    <a:pt x="2918" y="45558"/>
                    <a:pt x="2918" y="45558"/>
                    <a:pt x="2918" y="45558"/>
                  </a:cubicBezTo>
                  <a:cubicBezTo>
                    <a:pt x="2918" y="45612"/>
                    <a:pt x="2945" y="45665"/>
                    <a:pt x="2998" y="45692"/>
                  </a:cubicBezTo>
                  <a:cubicBezTo>
                    <a:pt x="4952" y="46656"/>
                    <a:pt x="6157" y="48610"/>
                    <a:pt x="6157" y="50778"/>
                  </a:cubicBezTo>
                  <a:cubicBezTo>
                    <a:pt x="6157" y="52972"/>
                    <a:pt x="4952" y="54926"/>
                    <a:pt x="2998" y="55890"/>
                  </a:cubicBezTo>
                  <a:cubicBezTo>
                    <a:pt x="2945" y="55917"/>
                    <a:pt x="2918" y="55970"/>
                    <a:pt x="2918" y="55997"/>
                  </a:cubicBezTo>
                  <a:cubicBezTo>
                    <a:pt x="2891" y="58004"/>
                    <a:pt x="1821" y="59798"/>
                    <a:pt x="108" y="60815"/>
                  </a:cubicBezTo>
                  <a:cubicBezTo>
                    <a:pt x="54" y="60815"/>
                    <a:pt x="27" y="60841"/>
                    <a:pt x="27" y="60895"/>
                  </a:cubicBezTo>
                  <a:cubicBezTo>
                    <a:pt x="1" y="60949"/>
                    <a:pt x="27" y="61002"/>
                    <a:pt x="81" y="61029"/>
                  </a:cubicBezTo>
                  <a:cubicBezTo>
                    <a:pt x="1821" y="62046"/>
                    <a:pt x="2891" y="63839"/>
                    <a:pt x="2918" y="65847"/>
                  </a:cubicBezTo>
                  <a:cubicBezTo>
                    <a:pt x="2918" y="65873"/>
                    <a:pt x="2945" y="65927"/>
                    <a:pt x="2998" y="65954"/>
                  </a:cubicBezTo>
                  <a:cubicBezTo>
                    <a:pt x="4952" y="66917"/>
                    <a:pt x="6157" y="68871"/>
                    <a:pt x="6157" y="71066"/>
                  </a:cubicBezTo>
                  <a:cubicBezTo>
                    <a:pt x="6157" y="73234"/>
                    <a:pt x="4952" y="75188"/>
                    <a:pt x="2998" y="76151"/>
                  </a:cubicBezTo>
                  <a:cubicBezTo>
                    <a:pt x="2945" y="76178"/>
                    <a:pt x="2918" y="76232"/>
                    <a:pt x="2918" y="76285"/>
                  </a:cubicBezTo>
                  <a:cubicBezTo>
                    <a:pt x="2891" y="78266"/>
                    <a:pt x="1821" y="80059"/>
                    <a:pt x="81" y="81076"/>
                  </a:cubicBezTo>
                  <a:cubicBezTo>
                    <a:pt x="27" y="81103"/>
                    <a:pt x="1" y="81183"/>
                    <a:pt x="27" y="81237"/>
                  </a:cubicBezTo>
                  <a:cubicBezTo>
                    <a:pt x="61" y="81288"/>
                    <a:pt x="95" y="81306"/>
                    <a:pt x="136" y="81306"/>
                  </a:cubicBezTo>
                  <a:cubicBezTo>
                    <a:pt x="160" y="81306"/>
                    <a:pt x="185" y="81300"/>
                    <a:pt x="215" y="81290"/>
                  </a:cubicBezTo>
                  <a:cubicBezTo>
                    <a:pt x="2008" y="80247"/>
                    <a:pt x="3106" y="78400"/>
                    <a:pt x="3186" y="76366"/>
                  </a:cubicBezTo>
                  <a:cubicBezTo>
                    <a:pt x="5166" y="75322"/>
                    <a:pt x="6398" y="73288"/>
                    <a:pt x="6398" y="71066"/>
                  </a:cubicBezTo>
                  <a:cubicBezTo>
                    <a:pt x="6398" y="68818"/>
                    <a:pt x="5166" y="66783"/>
                    <a:pt x="3186" y="65766"/>
                  </a:cubicBezTo>
                  <a:cubicBezTo>
                    <a:pt x="3106" y="63759"/>
                    <a:pt x="2062" y="61992"/>
                    <a:pt x="375" y="60922"/>
                  </a:cubicBezTo>
                  <a:cubicBezTo>
                    <a:pt x="2062" y="59878"/>
                    <a:pt x="3106" y="58085"/>
                    <a:pt x="3186" y="56077"/>
                  </a:cubicBezTo>
                  <a:cubicBezTo>
                    <a:pt x="5166" y="55060"/>
                    <a:pt x="6398" y="53026"/>
                    <a:pt x="6398" y="50778"/>
                  </a:cubicBezTo>
                  <a:cubicBezTo>
                    <a:pt x="6398" y="48556"/>
                    <a:pt x="5166" y="46522"/>
                    <a:pt x="3186" y="45505"/>
                  </a:cubicBezTo>
                  <a:cubicBezTo>
                    <a:pt x="3159" y="43604"/>
                    <a:pt x="2088" y="41731"/>
                    <a:pt x="375" y="40660"/>
                  </a:cubicBezTo>
                  <a:cubicBezTo>
                    <a:pt x="1901" y="39697"/>
                    <a:pt x="3293" y="37877"/>
                    <a:pt x="3186" y="35816"/>
                  </a:cubicBezTo>
                  <a:cubicBezTo>
                    <a:pt x="5166" y="34799"/>
                    <a:pt x="6398" y="32764"/>
                    <a:pt x="6398" y="30516"/>
                  </a:cubicBezTo>
                  <a:cubicBezTo>
                    <a:pt x="6398" y="28268"/>
                    <a:pt x="5166" y="26260"/>
                    <a:pt x="3186" y="25216"/>
                  </a:cubicBezTo>
                  <a:cubicBezTo>
                    <a:pt x="3079" y="23236"/>
                    <a:pt x="2062" y="21442"/>
                    <a:pt x="375" y="20399"/>
                  </a:cubicBezTo>
                  <a:cubicBezTo>
                    <a:pt x="2088" y="19328"/>
                    <a:pt x="3186" y="17454"/>
                    <a:pt x="3186" y="15608"/>
                  </a:cubicBezTo>
                  <a:cubicBezTo>
                    <a:pt x="3186" y="15581"/>
                    <a:pt x="3186" y="15581"/>
                    <a:pt x="3186" y="15554"/>
                  </a:cubicBezTo>
                  <a:cubicBezTo>
                    <a:pt x="5166" y="14510"/>
                    <a:pt x="6398" y="12503"/>
                    <a:pt x="6398" y="10254"/>
                  </a:cubicBezTo>
                  <a:cubicBezTo>
                    <a:pt x="6398" y="8006"/>
                    <a:pt x="5166" y="5999"/>
                    <a:pt x="3186" y="4955"/>
                  </a:cubicBezTo>
                  <a:cubicBezTo>
                    <a:pt x="3186" y="3028"/>
                    <a:pt x="1981" y="1047"/>
                    <a:pt x="215" y="30"/>
                  </a:cubicBezTo>
                  <a:cubicBezTo>
                    <a:pt x="184" y="10"/>
                    <a:pt x="153" y="1"/>
                    <a:pt x="1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90" name="Google Shape;1890;p82"/>
          <p:cNvSpPr/>
          <p:nvPr/>
        </p:nvSpPr>
        <p:spPr>
          <a:xfrm>
            <a:off x="671173" y="302400"/>
            <a:ext cx="1915200" cy="19152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91" name="Google Shape;1891;p82"/>
          <p:cNvGrpSpPr/>
          <p:nvPr/>
        </p:nvGrpSpPr>
        <p:grpSpPr>
          <a:xfrm>
            <a:off x="1100627" y="1148324"/>
            <a:ext cx="1830972" cy="1822411"/>
            <a:chOff x="2414491" y="671177"/>
            <a:chExt cx="1830972" cy="1822411"/>
          </a:xfrm>
        </p:grpSpPr>
        <p:sp>
          <p:nvSpPr>
            <p:cNvPr id="1892" name="Google Shape;1892;p82"/>
            <p:cNvSpPr/>
            <p:nvPr/>
          </p:nvSpPr>
          <p:spPr>
            <a:xfrm>
              <a:off x="2414491" y="671177"/>
              <a:ext cx="1830972" cy="1822391"/>
            </a:xfrm>
            <a:custGeom>
              <a:avLst/>
              <a:gdLst/>
              <a:ahLst/>
              <a:cxnLst/>
              <a:rect l="l" t="t" r="r" b="b"/>
              <a:pathLst>
                <a:path w="45663" h="45449" extrusionOk="0">
                  <a:moveTo>
                    <a:pt x="10947" y="4979"/>
                  </a:moveTo>
                  <a:lnTo>
                    <a:pt x="15605" y="7656"/>
                  </a:lnTo>
                  <a:lnTo>
                    <a:pt x="15605" y="13062"/>
                  </a:lnTo>
                  <a:lnTo>
                    <a:pt x="10947" y="15766"/>
                  </a:lnTo>
                  <a:lnTo>
                    <a:pt x="6263" y="13062"/>
                  </a:lnTo>
                  <a:lnTo>
                    <a:pt x="6263" y="7656"/>
                  </a:lnTo>
                  <a:lnTo>
                    <a:pt x="10947" y="4979"/>
                  </a:lnTo>
                  <a:close/>
                  <a:moveTo>
                    <a:pt x="20449" y="4979"/>
                  </a:moveTo>
                  <a:lnTo>
                    <a:pt x="25133" y="7656"/>
                  </a:lnTo>
                  <a:lnTo>
                    <a:pt x="25133" y="13062"/>
                  </a:lnTo>
                  <a:lnTo>
                    <a:pt x="20449" y="15766"/>
                  </a:lnTo>
                  <a:lnTo>
                    <a:pt x="15792" y="13062"/>
                  </a:lnTo>
                  <a:lnTo>
                    <a:pt x="15792" y="7656"/>
                  </a:lnTo>
                  <a:lnTo>
                    <a:pt x="20449" y="4979"/>
                  </a:lnTo>
                  <a:close/>
                  <a:moveTo>
                    <a:pt x="29978" y="4979"/>
                  </a:moveTo>
                  <a:lnTo>
                    <a:pt x="34635" y="7656"/>
                  </a:lnTo>
                  <a:lnTo>
                    <a:pt x="34635" y="13062"/>
                  </a:lnTo>
                  <a:lnTo>
                    <a:pt x="29978" y="15766"/>
                  </a:lnTo>
                  <a:lnTo>
                    <a:pt x="25294" y="13062"/>
                  </a:lnTo>
                  <a:lnTo>
                    <a:pt x="25294" y="7656"/>
                  </a:lnTo>
                  <a:lnTo>
                    <a:pt x="29978" y="4979"/>
                  </a:lnTo>
                  <a:close/>
                  <a:moveTo>
                    <a:pt x="6183" y="13196"/>
                  </a:moveTo>
                  <a:lnTo>
                    <a:pt x="10867" y="15899"/>
                  </a:lnTo>
                  <a:lnTo>
                    <a:pt x="10867" y="21306"/>
                  </a:lnTo>
                  <a:lnTo>
                    <a:pt x="6183" y="23983"/>
                  </a:lnTo>
                  <a:lnTo>
                    <a:pt x="1526" y="21306"/>
                  </a:lnTo>
                  <a:lnTo>
                    <a:pt x="1526" y="15899"/>
                  </a:lnTo>
                  <a:lnTo>
                    <a:pt x="6183" y="13196"/>
                  </a:lnTo>
                  <a:close/>
                  <a:moveTo>
                    <a:pt x="15712" y="13196"/>
                  </a:moveTo>
                  <a:lnTo>
                    <a:pt x="20369" y="15899"/>
                  </a:lnTo>
                  <a:lnTo>
                    <a:pt x="20369" y="21306"/>
                  </a:lnTo>
                  <a:lnTo>
                    <a:pt x="15712" y="23983"/>
                  </a:lnTo>
                  <a:lnTo>
                    <a:pt x="11028" y="21306"/>
                  </a:lnTo>
                  <a:lnTo>
                    <a:pt x="11028" y="15899"/>
                  </a:lnTo>
                  <a:lnTo>
                    <a:pt x="15712" y="13196"/>
                  </a:lnTo>
                  <a:close/>
                  <a:moveTo>
                    <a:pt x="25213" y="13196"/>
                  </a:moveTo>
                  <a:lnTo>
                    <a:pt x="29871" y="15899"/>
                  </a:lnTo>
                  <a:lnTo>
                    <a:pt x="29871" y="21306"/>
                  </a:lnTo>
                  <a:lnTo>
                    <a:pt x="25213" y="23983"/>
                  </a:lnTo>
                  <a:lnTo>
                    <a:pt x="20529" y="21306"/>
                  </a:lnTo>
                  <a:lnTo>
                    <a:pt x="20529" y="15899"/>
                  </a:lnTo>
                  <a:lnTo>
                    <a:pt x="25213" y="13196"/>
                  </a:lnTo>
                  <a:close/>
                  <a:moveTo>
                    <a:pt x="34715" y="13196"/>
                  </a:moveTo>
                  <a:lnTo>
                    <a:pt x="39399" y="15899"/>
                  </a:lnTo>
                  <a:lnTo>
                    <a:pt x="39399" y="21306"/>
                  </a:lnTo>
                  <a:lnTo>
                    <a:pt x="34715" y="23983"/>
                  </a:lnTo>
                  <a:lnTo>
                    <a:pt x="30058" y="21306"/>
                  </a:lnTo>
                  <a:lnTo>
                    <a:pt x="30058" y="15899"/>
                  </a:lnTo>
                  <a:lnTo>
                    <a:pt x="34715" y="13196"/>
                  </a:lnTo>
                  <a:close/>
                  <a:moveTo>
                    <a:pt x="10947" y="21440"/>
                  </a:moveTo>
                  <a:lnTo>
                    <a:pt x="15605" y="24143"/>
                  </a:lnTo>
                  <a:lnTo>
                    <a:pt x="15605" y="29523"/>
                  </a:lnTo>
                  <a:lnTo>
                    <a:pt x="10947" y="32226"/>
                  </a:lnTo>
                  <a:lnTo>
                    <a:pt x="6263" y="29523"/>
                  </a:lnTo>
                  <a:lnTo>
                    <a:pt x="6263" y="24143"/>
                  </a:lnTo>
                  <a:lnTo>
                    <a:pt x="10947" y="21440"/>
                  </a:lnTo>
                  <a:close/>
                  <a:moveTo>
                    <a:pt x="20449" y="21440"/>
                  </a:moveTo>
                  <a:lnTo>
                    <a:pt x="25133" y="24143"/>
                  </a:lnTo>
                  <a:lnTo>
                    <a:pt x="25133" y="29523"/>
                  </a:lnTo>
                  <a:lnTo>
                    <a:pt x="20449" y="32226"/>
                  </a:lnTo>
                  <a:lnTo>
                    <a:pt x="15792" y="29523"/>
                  </a:lnTo>
                  <a:lnTo>
                    <a:pt x="15792" y="24143"/>
                  </a:lnTo>
                  <a:lnTo>
                    <a:pt x="20449" y="21440"/>
                  </a:lnTo>
                  <a:close/>
                  <a:moveTo>
                    <a:pt x="29978" y="21440"/>
                  </a:moveTo>
                  <a:lnTo>
                    <a:pt x="34635" y="24143"/>
                  </a:lnTo>
                  <a:lnTo>
                    <a:pt x="34635" y="29523"/>
                  </a:lnTo>
                  <a:lnTo>
                    <a:pt x="29978" y="32226"/>
                  </a:lnTo>
                  <a:lnTo>
                    <a:pt x="25294" y="29523"/>
                  </a:lnTo>
                  <a:lnTo>
                    <a:pt x="25294" y="24143"/>
                  </a:lnTo>
                  <a:lnTo>
                    <a:pt x="29978" y="21440"/>
                  </a:lnTo>
                  <a:close/>
                  <a:moveTo>
                    <a:pt x="39480" y="21440"/>
                  </a:moveTo>
                  <a:lnTo>
                    <a:pt x="44137" y="24143"/>
                  </a:lnTo>
                  <a:lnTo>
                    <a:pt x="44137" y="29523"/>
                  </a:lnTo>
                  <a:lnTo>
                    <a:pt x="39480" y="32226"/>
                  </a:lnTo>
                  <a:lnTo>
                    <a:pt x="34796" y="29523"/>
                  </a:lnTo>
                  <a:lnTo>
                    <a:pt x="34796" y="24143"/>
                  </a:lnTo>
                  <a:lnTo>
                    <a:pt x="39480" y="21440"/>
                  </a:lnTo>
                  <a:close/>
                  <a:moveTo>
                    <a:pt x="15712" y="29684"/>
                  </a:moveTo>
                  <a:lnTo>
                    <a:pt x="20369" y="32387"/>
                  </a:lnTo>
                  <a:lnTo>
                    <a:pt x="20369" y="37767"/>
                  </a:lnTo>
                  <a:lnTo>
                    <a:pt x="15712" y="40470"/>
                  </a:lnTo>
                  <a:lnTo>
                    <a:pt x="11028" y="37767"/>
                  </a:lnTo>
                  <a:lnTo>
                    <a:pt x="11028" y="32387"/>
                  </a:lnTo>
                  <a:lnTo>
                    <a:pt x="15712" y="29684"/>
                  </a:lnTo>
                  <a:close/>
                  <a:moveTo>
                    <a:pt x="25213" y="29684"/>
                  </a:moveTo>
                  <a:lnTo>
                    <a:pt x="29871" y="32387"/>
                  </a:lnTo>
                  <a:lnTo>
                    <a:pt x="29871" y="37767"/>
                  </a:lnTo>
                  <a:lnTo>
                    <a:pt x="25213" y="40470"/>
                  </a:lnTo>
                  <a:lnTo>
                    <a:pt x="20529" y="37767"/>
                  </a:lnTo>
                  <a:lnTo>
                    <a:pt x="20529" y="32387"/>
                  </a:lnTo>
                  <a:lnTo>
                    <a:pt x="25213" y="29684"/>
                  </a:lnTo>
                  <a:close/>
                  <a:moveTo>
                    <a:pt x="34715" y="29684"/>
                  </a:moveTo>
                  <a:lnTo>
                    <a:pt x="39399" y="32387"/>
                  </a:lnTo>
                  <a:lnTo>
                    <a:pt x="39399" y="37767"/>
                  </a:lnTo>
                  <a:lnTo>
                    <a:pt x="34715" y="40470"/>
                  </a:lnTo>
                  <a:lnTo>
                    <a:pt x="30058" y="37767"/>
                  </a:lnTo>
                  <a:lnTo>
                    <a:pt x="30058" y="32387"/>
                  </a:lnTo>
                  <a:lnTo>
                    <a:pt x="34715" y="29684"/>
                  </a:lnTo>
                  <a:close/>
                  <a:moveTo>
                    <a:pt x="20369" y="1"/>
                  </a:moveTo>
                  <a:lnTo>
                    <a:pt x="20369" y="4818"/>
                  </a:lnTo>
                  <a:lnTo>
                    <a:pt x="15712" y="7522"/>
                  </a:lnTo>
                  <a:lnTo>
                    <a:pt x="11028" y="4818"/>
                  </a:lnTo>
                  <a:lnTo>
                    <a:pt x="11028" y="3159"/>
                  </a:lnTo>
                  <a:cubicBezTo>
                    <a:pt x="10974" y="3186"/>
                    <a:pt x="10921" y="3239"/>
                    <a:pt x="10867" y="3266"/>
                  </a:cubicBezTo>
                  <a:lnTo>
                    <a:pt x="10867" y="4818"/>
                  </a:lnTo>
                  <a:lnTo>
                    <a:pt x="6183" y="7522"/>
                  </a:lnTo>
                  <a:lnTo>
                    <a:pt x="5915" y="7361"/>
                  </a:lnTo>
                  <a:cubicBezTo>
                    <a:pt x="5889" y="7415"/>
                    <a:pt x="5835" y="7442"/>
                    <a:pt x="5808" y="7495"/>
                  </a:cubicBezTo>
                  <a:lnTo>
                    <a:pt x="6103" y="7656"/>
                  </a:lnTo>
                  <a:lnTo>
                    <a:pt x="6103" y="13062"/>
                  </a:lnTo>
                  <a:lnTo>
                    <a:pt x="1419" y="15766"/>
                  </a:lnTo>
                  <a:lnTo>
                    <a:pt x="1124" y="15578"/>
                  </a:lnTo>
                  <a:cubicBezTo>
                    <a:pt x="1124" y="15632"/>
                    <a:pt x="1098" y="15685"/>
                    <a:pt x="1071" y="15739"/>
                  </a:cubicBezTo>
                  <a:lnTo>
                    <a:pt x="1338" y="15899"/>
                  </a:lnTo>
                  <a:lnTo>
                    <a:pt x="1338" y="21306"/>
                  </a:lnTo>
                  <a:lnTo>
                    <a:pt x="0" y="22082"/>
                  </a:lnTo>
                  <a:cubicBezTo>
                    <a:pt x="0" y="22136"/>
                    <a:pt x="0" y="22216"/>
                    <a:pt x="0" y="22270"/>
                  </a:cubicBezTo>
                  <a:lnTo>
                    <a:pt x="1419" y="21440"/>
                  </a:lnTo>
                  <a:lnTo>
                    <a:pt x="6103" y="24143"/>
                  </a:lnTo>
                  <a:lnTo>
                    <a:pt x="6103" y="29523"/>
                  </a:lnTo>
                  <a:lnTo>
                    <a:pt x="1927" y="31932"/>
                  </a:lnTo>
                  <a:cubicBezTo>
                    <a:pt x="1954" y="31986"/>
                    <a:pt x="1981" y="32039"/>
                    <a:pt x="2008" y="32093"/>
                  </a:cubicBezTo>
                  <a:lnTo>
                    <a:pt x="6183" y="29684"/>
                  </a:lnTo>
                  <a:lnTo>
                    <a:pt x="10867" y="32387"/>
                  </a:lnTo>
                  <a:lnTo>
                    <a:pt x="10867" y="37767"/>
                  </a:lnTo>
                  <a:lnTo>
                    <a:pt x="7548" y="39694"/>
                  </a:lnTo>
                  <a:cubicBezTo>
                    <a:pt x="7575" y="39721"/>
                    <a:pt x="7628" y="39774"/>
                    <a:pt x="7682" y="39801"/>
                  </a:cubicBezTo>
                  <a:lnTo>
                    <a:pt x="10947" y="37928"/>
                  </a:lnTo>
                  <a:lnTo>
                    <a:pt x="15605" y="40631"/>
                  </a:lnTo>
                  <a:lnTo>
                    <a:pt x="15605" y="44405"/>
                  </a:lnTo>
                  <a:cubicBezTo>
                    <a:pt x="15658" y="44405"/>
                    <a:pt x="15738" y="44432"/>
                    <a:pt x="15792" y="44458"/>
                  </a:cubicBezTo>
                  <a:lnTo>
                    <a:pt x="15792" y="40631"/>
                  </a:lnTo>
                  <a:lnTo>
                    <a:pt x="20449" y="37928"/>
                  </a:lnTo>
                  <a:lnTo>
                    <a:pt x="25133" y="40631"/>
                  </a:lnTo>
                  <a:lnTo>
                    <a:pt x="25133" y="45449"/>
                  </a:lnTo>
                  <a:cubicBezTo>
                    <a:pt x="25187" y="45449"/>
                    <a:pt x="25240" y="45449"/>
                    <a:pt x="25294" y="45422"/>
                  </a:cubicBezTo>
                  <a:lnTo>
                    <a:pt x="25294" y="40631"/>
                  </a:lnTo>
                  <a:lnTo>
                    <a:pt x="29978" y="37928"/>
                  </a:lnTo>
                  <a:lnTo>
                    <a:pt x="34635" y="40631"/>
                  </a:lnTo>
                  <a:lnTo>
                    <a:pt x="34635" y="42290"/>
                  </a:lnTo>
                  <a:cubicBezTo>
                    <a:pt x="34688" y="42237"/>
                    <a:pt x="34742" y="42210"/>
                    <a:pt x="34796" y="42183"/>
                  </a:cubicBezTo>
                  <a:lnTo>
                    <a:pt x="34796" y="40631"/>
                  </a:lnTo>
                  <a:lnTo>
                    <a:pt x="39480" y="37928"/>
                  </a:lnTo>
                  <a:lnTo>
                    <a:pt x="39747" y="38088"/>
                  </a:lnTo>
                  <a:cubicBezTo>
                    <a:pt x="39774" y="38035"/>
                    <a:pt x="39827" y="37981"/>
                    <a:pt x="39854" y="37954"/>
                  </a:cubicBezTo>
                  <a:lnTo>
                    <a:pt x="39560" y="37767"/>
                  </a:lnTo>
                  <a:lnTo>
                    <a:pt x="39560" y="32387"/>
                  </a:lnTo>
                  <a:lnTo>
                    <a:pt x="44244" y="29684"/>
                  </a:lnTo>
                  <a:lnTo>
                    <a:pt x="44538" y="29871"/>
                  </a:lnTo>
                  <a:cubicBezTo>
                    <a:pt x="44565" y="29791"/>
                    <a:pt x="44565" y="29737"/>
                    <a:pt x="44592" y="29684"/>
                  </a:cubicBezTo>
                  <a:lnTo>
                    <a:pt x="44324" y="29523"/>
                  </a:lnTo>
                  <a:lnTo>
                    <a:pt x="44324" y="24143"/>
                  </a:lnTo>
                  <a:lnTo>
                    <a:pt x="45662" y="23367"/>
                  </a:lnTo>
                  <a:cubicBezTo>
                    <a:pt x="45662" y="23314"/>
                    <a:pt x="45662" y="23233"/>
                    <a:pt x="45662" y="23153"/>
                  </a:cubicBezTo>
                  <a:lnTo>
                    <a:pt x="44244" y="23983"/>
                  </a:lnTo>
                  <a:lnTo>
                    <a:pt x="39560" y="21306"/>
                  </a:lnTo>
                  <a:lnTo>
                    <a:pt x="39560" y="15899"/>
                  </a:lnTo>
                  <a:lnTo>
                    <a:pt x="43735" y="13491"/>
                  </a:lnTo>
                  <a:cubicBezTo>
                    <a:pt x="43709" y="13437"/>
                    <a:pt x="43682" y="13383"/>
                    <a:pt x="43655" y="13330"/>
                  </a:cubicBezTo>
                  <a:lnTo>
                    <a:pt x="39480" y="15766"/>
                  </a:lnTo>
                  <a:lnTo>
                    <a:pt x="34796" y="13062"/>
                  </a:lnTo>
                  <a:lnTo>
                    <a:pt x="34796" y="7656"/>
                  </a:lnTo>
                  <a:lnTo>
                    <a:pt x="38114" y="5755"/>
                  </a:lnTo>
                  <a:cubicBezTo>
                    <a:pt x="38088" y="5702"/>
                    <a:pt x="38034" y="5675"/>
                    <a:pt x="37981" y="5621"/>
                  </a:cubicBezTo>
                  <a:lnTo>
                    <a:pt x="34715" y="7522"/>
                  </a:lnTo>
                  <a:lnTo>
                    <a:pt x="30058" y="4818"/>
                  </a:lnTo>
                  <a:lnTo>
                    <a:pt x="30058" y="1045"/>
                  </a:lnTo>
                  <a:cubicBezTo>
                    <a:pt x="30004" y="1018"/>
                    <a:pt x="29951" y="1018"/>
                    <a:pt x="29871" y="991"/>
                  </a:cubicBezTo>
                  <a:lnTo>
                    <a:pt x="29871" y="4818"/>
                  </a:lnTo>
                  <a:lnTo>
                    <a:pt x="25213" y="7522"/>
                  </a:lnTo>
                  <a:lnTo>
                    <a:pt x="20529" y="4818"/>
                  </a:lnTo>
                  <a:lnTo>
                    <a:pt x="205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3" name="Google Shape;1893;p82"/>
            <p:cNvSpPr/>
            <p:nvPr/>
          </p:nvSpPr>
          <p:spPr>
            <a:xfrm>
              <a:off x="2796545" y="833253"/>
              <a:ext cx="9704" cy="7538"/>
            </a:xfrm>
            <a:custGeom>
              <a:avLst/>
              <a:gdLst/>
              <a:ahLst/>
              <a:cxnLst/>
              <a:rect l="l" t="t" r="r" b="b"/>
              <a:pathLst>
                <a:path w="242" h="188" extrusionOk="0">
                  <a:moveTo>
                    <a:pt x="161" y="0"/>
                  </a:moveTo>
                  <a:cubicBezTo>
                    <a:pt x="108" y="27"/>
                    <a:pt x="54" y="81"/>
                    <a:pt x="1" y="107"/>
                  </a:cubicBezTo>
                  <a:lnTo>
                    <a:pt x="161" y="188"/>
                  </a:lnTo>
                  <a:lnTo>
                    <a:pt x="242" y="54"/>
                  </a:ln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4" name="Google Shape;1894;p82"/>
            <p:cNvSpPr/>
            <p:nvPr/>
          </p:nvSpPr>
          <p:spPr>
            <a:xfrm>
              <a:off x="2899597" y="677633"/>
              <a:ext cx="287659" cy="242590"/>
            </a:xfrm>
            <a:custGeom>
              <a:avLst/>
              <a:gdLst/>
              <a:ahLst/>
              <a:cxnLst/>
              <a:rect l="l" t="t" r="r" b="b"/>
              <a:pathLst>
                <a:path w="7174" h="6050" extrusionOk="0">
                  <a:moveTo>
                    <a:pt x="7173" y="0"/>
                  </a:moveTo>
                  <a:lnTo>
                    <a:pt x="7173" y="0"/>
                  </a:lnTo>
                  <a:cubicBezTo>
                    <a:pt x="7013" y="27"/>
                    <a:pt x="6852" y="54"/>
                    <a:pt x="6692" y="81"/>
                  </a:cubicBezTo>
                  <a:lnTo>
                    <a:pt x="3667" y="1794"/>
                  </a:lnTo>
                  <a:lnTo>
                    <a:pt x="3667" y="830"/>
                  </a:lnTo>
                  <a:cubicBezTo>
                    <a:pt x="3614" y="857"/>
                    <a:pt x="3560" y="857"/>
                    <a:pt x="3507" y="884"/>
                  </a:cubicBezTo>
                  <a:lnTo>
                    <a:pt x="3507" y="1794"/>
                  </a:lnTo>
                  <a:lnTo>
                    <a:pt x="2516" y="1231"/>
                  </a:lnTo>
                  <a:cubicBezTo>
                    <a:pt x="2463" y="1258"/>
                    <a:pt x="2382" y="1285"/>
                    <a:pt x="2329" y="1312"/>
                  </a:cubicBezTo>
                  <a:lnTo>
                    <a:pt x="3426" y="1954"/>
                  </a:lnTo>
                  <a:lnTo>
                    <a:pt x="0" y="3935"/>
                  </a:lnTo>
                  <a:lnTo>
                    <a:pt x="81" y="4069"/>
                  </a:lnTo>
                  <a:lnTo>
                    <a:pt x="3507" y="2115"/>
                  </a:lnTo>
                  <a:lnTo>
                    <a:pt x="3507" y="6049"/>
                  </a:lnTo>
                  <a:lnTo>
                    <a:pt x="3667" y="6049"/>
                  </a:lnTo>
                  <a:lnTo>
                    <a:pt x="3667" y="2115"/>
                  </a:lnTo>
                  <a:lnTo>
                    <a:pt x="7093" y="4069"/>
                  </a:lnTo>
                  <a:lnTo>
                    <a:pt x="7173" y="3935"/>
                  </a:lnTo>
                  <a:lnTo>
                    <a:pt x="3774" y="1954"/>
                  </a:lnTo>
                  <a:lnTo>
                    <a:pt x="717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5" name="Google Shape;1895;p82"/>
            <p:cNvSpPr/>
            <p:nvPr/>
          </p:nvSpPr>
          <p:spPr>
            <a:xfrm>
              <a:off x="3280608" y="671177"/>
              <a:ext cx="288742" cy="249046"/>
            </a:xfrm>
            <a:custGeom>
              <a:avLst/>
              <a:gdLst/>
              <a:ahLst/>
              <a:cxnLst/>
              <a:rect l="l" t="t" r="r" b="b"/>
              <a:pathLst>
                <a:path w="7201" h="6211" extrusionOk="0">
                  <a:moveTo>
                    <a:pt x="107" y="1"/>
                  </a:moveTo>
                  <a:lnTo>
                    <a:pt x="0" y="134"/>
                  </a:lnTo>
                  <a:lnTo>
                    <a:pt x="3426" y="2115"/>
                  </a:lnTo>
                  <a:lnTo>
                    <a:pt x="0" y="4096"/>
                  </a:lnTo>
                  <a:lnTo>
                    <a:pt x="107" y="4230"/>
                  </a:lnTo>
                  <a:lnTo>
                    <a:pt x="3506" y="2276"/>
                  </a:lnTo>
                  <a:lnTo>
                    <a:pt x="3506" y="6210"/>
                  </a:lnTo>
                  <a:lnTo>
                    <a:pt x="3694" y="6210"/>
                  </a:lnTo>
                  <a:lnTo>
                    <a:pt x="3694" y="2276"/>
                  </a:lnTo>
                  <a:lnTo>
                    <a:pt x="7093" y="4230"/>
                  </a:lnTo>
                  <a:lnTo>
                    <a:pt x="7200" y="4096"/>
                  </a:lnTo>
                  <a:lnTo>
                    <a:pt x="3774" y="2115"/>
                  </a:lnTo>
                  <a:lnTo>
                    <a:pt x="6558" y="509"/>
                  </a:lnTo>
                  <a:cubicBezTo>
                    <a:pt x="6477" y="482"/>
                    <a:pt x="6397" y="456"/>
                    <a:pt x="6317" y="456"/>
                  </a:cubicBezTo>
                  <a:lnTo>
                    <a:pt x="3694" y="1955"/>
                  </a:lnTo>
                  <a:lnTo>
                    <a:pt x="3694" y="1"/>
                  </a:lnTo>
                  <a:lnTo>
                    <a:pt x="3506" y="1"/>
                  </a:lnTo>
                  <a:lnTo>
                    <a:pt x="3506" y="1955"/>
                  </a:lnTo>
                  <a:lnTo>
                    <a:pt x="1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6" name="Google Shape;1896;p82"/>
            <p:cNvSpPr/>
            <p:nvPr/>
          </p:nvSpPr>
          <p:spPr>
            <a:xfrm>
              <a:off x="3662662" y="776354"/>
              <a:ext cx="109506" cy="64437"/>
            </a:xfrm>
            <a:custGeom>
              <a:avLst/>
              <a:gdLst/>
              <a:ahLst/>
              <a:cxnLst/>
              <a:rect l="l" t="t" r="r" b="b"/>
              <a:pathLst>
                <a:path w="2731" h="1607" extrusionOk="0">
                  <a:moveTo>
                    <a:pt x="2543" y="1"/>
                  </a:moveTo>
                  <a:lnTo>
                    <a:pt x="1" y="1473"/>
                  </a:lnTo>
                  <a:lnTo>
                    <a:pt x="81" y="1607"/>
                  </a:lnTo>
                  <a:lnTo>
                    <a:pt x="2731" y="81"/>
                  </a:lnTo>
                  <a:cubicBezTo>
                    <a:pt x="2677" y="54"/>
                    <a:pt x="2597" y="27"/>
                    <a:pt x="25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7" name="Google Shape;1897;p82"/>
            <p:cNvSpPr/>
            <p:nvPr/>
          </p:nvSpPr>
          <p:spPr>
            <a:xfrm>
              <a:off x="3803246" y="797847"/>
              <a:ext cx="6496" cy="122378"/>
            </a:xfrm>
            <a:custGeom>
              <a:avLst/>
              <a:gdLst/>
              <a:ahLst/>
              <a:cxnLst/>
              <a:rect l="l" t="t" r="r" b="b"/>
              <a:pathLst>
                <a:path w="162" h="3052" extrusionOk="0">
                  <a:moveTo>
                    <a:pt x="1" y="0"/>
                  </a:moveTo>
                  <a:lnTo>
                    <a:pt x="1" y="3051"/>
                  </a:lnTo>
                  <a:lnTo>
                    <a:pt x="162" y="3051"/>
                  </a:lnTo>
                  <a:lnTo>
                    <a:pt x="162" y="107"/>
                  </a:lnTo>
                  <a:cubicBezTo>
                    <a:pt x="108" y="54"/>
                    <a:pt x="54" y="27"/>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8" name="Google Shape;1898;p82"/>
            <p:cNvSpPr/>
            <p:nvPr/>
          </p:nvSpPr>
          <p:spPr>
            <a:xfrm>
              <a:off x="2475641" y="1246463"/>
              <a:ext cx="2205" cy="4331"/>
            </a:xfrm>
            <a:custGeom>
              <a:avLst/>
              <a:gdLst/>
              <a:ahLst/>
              <a:cxnLst/>
              <a:rect l="l" t="t" r="r" b="b"/>
              <a:pathLst>
                <a:path w="55" h="108" extrusionOk="0">
                  <a:moveTo>
                    <a:pt x="54" y="0"/>
                  </a:moveTo>
                  <a:cubicBezTo>
                    <a:pt x="28" y="27"/>
                    <a:pt x="28" y="54"/>
                    <a:pt x="1" y="107"/>
                  </a:cubicBezTo>
                  <a:lnTo>
                    <a:pt x="54" y="107"/>
                  </a:lnTo>
                  <a:lnTo>
                    <a:pt x="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9" name="Google Shape;1899;p82"/>
            <p:cNvSpPr/>
            <p:nvPr/>
          </p:nvSpPr>
          <p:spPr>
            <a:xfrm>
              <a:off x="2616265" y="1006036"/>
              <a:ext cx="2165" cy="2205"/>
            </a:xfrm>
            <a:custGeom>
              <a:avLst/>
              <a:gdLst/>
              <a:ahLst/>
              <a:cxnLst/>
              <a:rect l="l" t="t" r="r" b="b"/>
              <a:pathLst>
                <a:path w="54" h="55" extrusionOk="0">
                  <a:moveTo>
                    <a:pt x="54" y="1"/>
                  </a:moveTo>
                  <a:cubicBezTo>
                    <a:pt x="27" y="27"/>
                    <a:pt x="27" y="27"/>
                    <a:pt x="0" y="54"/>
                  </a:cubicBezTo>
                  <a:lnTo>
                    <a:pt x="54" y="27"/>
                  </a:lnTo>
                  <a:lnTo>
                    <a:pt x="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0" name="Google Shape;1900;p82"/>
            <p:cNvSpPr/>
            <p:nvPr/>
          </p:nvSpPr>
          <p:spPr>
            <a:xfrm>
              <a:off x="2535748" y="1119794"/>
              <a:ext cx="82681" cy="51565"/>
            </a:xfrm>
            <a:custGeom>
              <a:avLst/>
              <a:gdLst/>
              <a:ahLst/>
              <a:cxnLst/>
              <a:rect l="l" t="t" r="r" b="b"/>
              <a:pathLst>
                <a:path w="2062" h="1286" extrusionOk="0">
                  <a:moveTo>
                    <a:pt x="81" y="1"/>
                  </a:moveTo>
                  <a:cubicBezTo>
                    <a:pt x="54" y="54"/>
                    <a:pt x="27" y="108"/>
                    <a:pt x="1" y="135"/>
                  </a:cubicBezTo>
                  <a:lnTo>
                    <a:pt x="1981" y="1285"/>
                  </a:lnTo>
                  <a:lnTo>
                    <a:pt x="2062" y="1125"/>
                  </a:ln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1" name="Google Shape;1901;p82"/>
            <p:cNvSpPr/>
            <p:nvPr/>
          </p:nvSpPr>
          <p:spPr>
            <a:xfrm>
              <a:off x="2711778" y="921268"/>
              <a:ext cx="287659" cy="329521"/>
            </a:xfrm>
            <a:custGeom>
              <a:avLst/>
              <a:gdLst/>
              <a:ahLst/>
              <a:cxnLst/>
              <a:rect l="l" t="t" r="r" b="b"/>
              <a:pathLst>
                <a:path w="7174" h="8218" extrusionOk="0">
                  <a:moveTo>
                    <a:pt x="3507" y="0"/>
                  </a:moveTo>
                  <a:lnTo>
                    <a:pt x="3507" y="3961"/>
                  </a:lnTo>
                  <a:lnTo>
                    <a:pt x="81" y="1981"/>
                  </a:lnTo>
                  <a:lnTo>
                    <a:pt x="0" y="2141"/>
                  </a:lnTo>
                  <a:lnTo>
                    <a:pt x="3426" y="4095"/>
                  </a:lnTo>
                  <a:lnTo>
                    <a:pt x="0" y="6076"/>
                  </a:lnTo>
                  <a:lnTo>
                    <a:pt x="81" y="6236"/>
                  </a:lnTo>
                  <a:lnTo>
                    <a:pt x="3507" y="4256"/>
                  </a:lnTo>
                  <a:lnTo>
                    <a:pt x="3507" y="8217"/>
                  </a:lnTo>
                  <a:lnTo>
                    <a:pt x="3667" y="8217"/>
                  </a:lnTo>
                  <a:lnTo>
                    <a:pt x="3667" y="4256"/>
                  </a:lnTo>
                  <a:lnTo>
                    <a:pt x="7093" y="6236"/>
                  </a:lnTo>
                  <a:lnTo>
                    <a:pt x="7173" y="6076"/>
                  </a:lnTo>
                  <a:lnTo>
                    <a:pt x="3774" y="4095"/>
                  </a:lnTo>
                  <a:lnTo>
                    <a:pt x="7173"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2" name="Google Shape;1902;p82"/>
            <p:cNvSpPr/>
            <p:nvPr/>
          </p:nvSpPr>
          <p:spPr>
            <a:xfrm>
              <a:off x="3092789" y="921268"/>
              <a:ext cx="288742" cy="328439"/>
            </a:xfrm>
            <a:custGeom>
              <a:avLst/>
              <a:gdLst/>
              <a:ahLst/>
              <a:cxnLst/>
              <a:rect l="l" t="t" r="r" b="b"/>
              <a:pathLst>
                <a:path w="7201" h="8191" extrusionOk="0">
                  <a:moveTo>
                    <a:pt x="3506" y="0"/>
                  </a:moveTo>
                  <a:lnTo>
                    <a:pt x="3506" y="3961"/>
                  </a:lnTo>
                  <a:lnTo>
                    <a:pt x="80" y="1981"/>
                  </a:lnTo>
                  <a:lnTo>
                    <a:pt x="0" y="2141"/>
                  </a:lnTo>
                  <a:lnTo>
                    <a:pt x="3426" y="4095"/>
                  </a:lnTo>
                  <a:lnTo>
                    <a:pt x="0" y="6076"/>
                  </a:lnTo>
                  <a:lnTo>
                    <a:pt x="80" y="6236"/>
                  </a:lnTo>
                  <a:lnTo>
                    <a:pt x="3506" y="4256"/>
                  </a:lnTo>
                  <a:lnTo>
                    <a:pt x="3506" y="8190"/>
                  </a:lnTo>
                  <a:lnTo>
                    <a:pt x="3694" y="8190"/>
                  </a:lnTo>
                  <a:lnTo>
                    <a:pt x="3694" y="4256"/>
                  </a:lnTo>
                  <a:lnTo>
                    <a:pt x="7093" y="6236"/>
                  </a:lnTo>
                  <a:lnTo>
                    <a:pt x="7200" y="6076"/>
                  </a:lnTo>
                  <a:lnTo>
                    <a:pt x="3774" y="4095"/>
                  </a:lnTo>
                  <a:lnTo>
                    <a:pt x="7200" y="2141"/>
                  </a:lnTo>
                  <a:lnTo>
                    <a:pt x="7093"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3" name="Google Shape;1903;p82"/>
            <p:cNvSpPr/>
            <p:nvPr/>
          </p:nvSpPr>
          <p:spPr>
            <a:xfrm>
              <a:off x="3474843" y="921268"/>
              <a:ext cx="287659" cy="328439"/>
            </a:xfrm>
            <a:custGeom>
              <a:avLst/>
              <a:gdLst/>
              <a:ahLst/>
              <a:cxnLst/>
              <a:rect l="l" t="t" r="r" b="b"/>
              <a:pathLst>
                <a:path w="7174" h="8191" extrusionOk="0">
                  <a:moveTo>
                    <a:pt x="3507" y="0"/>
                  </a:moveTo>
                  <a:lnTo>
                    <a:pt x="3480" y="3961"/>
                  </a:lnTo>
                  <a:lnTo>
                    <a:pt x="81" y="1981"/>
                  </a:lnTo>
                  <a:lnTo>
                    <a:pt x="1" y="2141"/>
                  </a:lnTo>
                  <a:lnTo>
                    <a:pt x="3400" y="4095"/>
                  </a:lnTo>
                  <a:lnTo>
                    <a:pt x="1" y="6076"/>
                  </a:lnTo>
                  <a:lnTo>
                    <a:pt x="81" y="6236"/>
                  </a:lnTo>
                  <a:lnTo>
                    <a:pt x="3480" y="4256"/>
                  </a:lnTo>
                  <a:lnTo>
                    <a:pt x="3480" y="8190"/>
                  </a:lnTo>
                  <a:lnTo>
                    <a:pt x="3668" y="8190"/>
                  </a:lnTo>
                  <a:lnTo>
                    <a:pt x="3668" y="4256"/>
                  </a:lnTo>
                  <a:lnTo>
                    <a:pt x="7094" y="6236"/>
                  </a:lnTo>
                  <a:lnTo>
                    <a:pt x="7174" y="6076"/>
                  </a:lnTo>
                  <a:lnTo>
                    <a:pt x="3748" y="4095"/>
                  </a:lnTo>
                  <a:lnTo>
                    <a:pt x="7174" y="2141"/>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4" name="Google Shape;1904;p82"/>
            <p:cNvSpPr/>
            <p:nvPr/>
          </p:nvSpPr>
          <p:spPr>
            <a:xfrm>
              <a:off x="3855854" y="953467"/>
              <a:ext cx="287659" cy="296240"/>
            </a:xfrm>
            <a:custGeom>
              <a:avLst/>
              <a:gdLst/>
              <a:ahLst/>
              <a:cxnLst/>
              <a:rect l="l" t="t" r="r" b="b"/>
              <a:pathLst>
                <a:path w="7174" h="7388" extrusionOk="0">
                  <a:moveTo>
                    <a:pt x="3507" y="0"/>
                  </a:moveTo>
                  <a:lnTo>
                    <a:pt x="3507" y="3158"/>
                  </a:lnTo>
                  <a:lnTo>
                    <a:pt x="81" y="1178"/>
                  </a:lnTo>
                  <a:lnTo>
                    <a:pt x="0" y="1312"/>
                  </a:lnTo>
                  <a:lnTo>
                    <a:pt x="3426" y="3292"/>
                  </a:lnTo>
                  <a:lnTo>
                    <a:pt x="0" y="5273"/>
                  </a:lnTo>
                  <a:lnTo>
                    <a:pt x="81" y="5433"/>
                  </a:lnTo>
                  <a:lnTo>
                    <a:pt x="3507" y="3453"/>
                  </a:lnTo>
                  <a:lnTo>
                    <a:pt x="3507" y="7387"/>
                  </a:lnTo>
                  <a:lnTo>
                    <a:pt x="3667" y="7387"/>
                  </a:lnTo>
                  <a:lnTo>
                    <a:pt x="3667" y="3453"/>
                  </a:lnTo>
                  <a:lnTo>
                    <a:pt x="7093" y="5407"/>
                  </a:lnTo>
                  <a:lnTo>
                    <a:pt x="7174" y="5273"/>
                  </a:lnTo>
                  <a:lnTo>
                    <a:pt x="3748" y="3292"/>
                  </a:lnTo>
                  <a:lnTo>
                    <a:pt x="5434" y="2329"/>
                  </a:lnTo>
                  <a:cubicBezTo>
                    <a:pt x="5380" y="2302"/>
                    <a:pt x="5354" y="2248"/>
                    <a:pt x="5327" y="2195"/>
                  </a:cubicBezTo>
                  <a:lnTo>
                    <a:pt x="3667" y="3158"/>
                  </a:lnTo>
                  <a:lnTo>
                    <a:pt x="3667" y="187"/>
                  </a:lnTo>
                  <a:cubicBezTo>
                    <a:pt x="3614" y="134"/>
                    <a:pt x="3560" y="80"/>
                    <a:pt x="3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5" name="Google Shape;1905;p82"/>
            <p:cNvSpPr/>
            <p:nvPr/>
          </p:nvSpPr>
          <p:spPr>
            <a:xfrm>
              <a:off x="2417699" y="1498640"/>
              <a:ext cx="7538" cy="9704"/>
            </a:xfrm>
            <a:custGeom>
              <a:avLst/>
              <a:gdLst/>
              <a:ahLst/>
              <a:cxnLst/>
              <a:rect l="l" t="t" r="r" b="b"/>
              <a:pathLst>
                <a:path w="188" h="242" extrusionOk="0">
                  <a:moveTo>
                    <a:pt x="1" y="1"/>
                  </a:moveTo>
                  <a:cubicBezTo>
                    <a:pt x="1" y="54"/>
                    <a:pt x="1" y="135"/>
                    <a:pt x="1" y="188"/>
                  </a:cubicBezTo>
                  <a:lnTo>
                    <a:pt x="108" y="242"/>
                  </a:lnTo>
                  <a:lnTo>
                    <a:pt x="188" y="108"/>
                  </a:lnTo>
                  <a:lnTo>
                    <a:pt x="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6" name="Google Shape;1906;p82"/>
            <p:cNvSpPr/>
            <p:nvPr/>
          </p:nvSpPr>
          <p:spPr>
            <a:xfrm>
              <a:off x="2518586" y="1259335"/>
              <a:ext cx="287659" cy="328439"/>
            </a:xfrm>
            <a:custGeom>
              <a:avLst/>
              <a:gdLst/>
              <a:ahLst/>
              <a:cxnLst/>
              <a:rect l="l" t="t" r="r" b="b"/>
              <a:pathLst>
                <a:path w="7174" h="8191" extrusionOk="0">
                  <a:moveTo>
                    <a:pt x="3507" y="0"/>
                  </a:moveTo>
                  <a:lnTo>
                    <a:pt x="3507" y="3935"/>
                  </a:lnTo>
                  <a:lnTo>
                    <a:pt x="81" y="1981"/>
                  </a:lnTo>
                  <a:lnTo>
                    <a:pt x="0" y="2115"/>
                  </a:lnTo>
                  <a:lnTo>
                    <a:pt x="3426" y="4095"/>
                  </a:lnTo>
                  <a:lnTo>
                    <a:pt x="0" y="6076"/>
                  </a:lnTo>
                  <a:lnTo>
                    <a:pt x="81" y="6210"/>
                  </a:lnTo>
                  <a:lnTo>
                    <a:pt x="3507" y="4229"/>
                  </a:lnTo>
                  <a:lnTo>
                    <a:pt x="3507" y="8191"/>
                  </a:lnTo>
                  <a:lnTo>
                    <a:pt x="3667" y="8191"/>
                  </a:lnTo>
                  <a:lnTo>
                    <a:pt x="3667" y="4229"/>
                  </a:lnTo>
                  <a:lnTo>
                    <a:pt x="7093" y="6210"/>
                  </a:lnTo>
                  <a:lnTo>
                    <a:pt x="7174" y="6076"/>
                  </a:lnTo>
                  <a:lnTo>
                    <a:pt x="3748" y="4095"/>
                  </a:lnTo>
                  <a:lnTo>
                    <a:pt x="7174" y="2115"/>
                  </a:lnTo>
                  <a:lnTo>
                    <a:pt x="7093" y="1981"/>
                  </a:lnTo>
                  <a:lnTo>
                    <a:pt x="3667" y="3935"/>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7" name="Google Shape;1907;p82"/>
            <p:cNvSpPr/>
            <p:nvPr/>
          </p:nvSpPr>
          <p:spPr>
            <a:xfrm>
              <a:off x="2899597" y="1259335"/>
              <a:ext cx="287659" cy="328439"/>
            </a:xfrm>
            <a:custGeom>
              <a:avLst/>
              <a:gdLst/>
              <a:ahLst/>
              <a:cxnLst/>
              <a:rect l="l" t="t" r="r" b="b"/>
              <a:pathLst>
                <a:path w="7174" h="8191" extrusionOk="0">
                  <a:moveTo>
                    <a:pt x="3507" y="0"/>
                  </a:moveTo>
                  <a:lnTo>
                    <a:pt x="3507" y="3935"/>
                  </a:lnTo>
                  <a:lnTo>
                    <a:pt x="81" y="1954"/>
                  </a:lnTo>
                  <a:lnTo>
                    <a:pt x="0" y="2115"/>
                  </a:lnTo>
                  <a:lnTo>
                    <a:pt x="3426" y="4095"/>
                  </a:lnTo>
                  <a:lnTo>
                    <a:pt x="0" y="6049"/>
                  </a:lnTo>
                  <a:lnTo>
                    <a:pt x="81" y="6210"/>
                  </a:lnTo>
                  <a:lnTo>
                    <a:pt x="3507" y="4229"/>
                  </a:lnTo>
                  <a:lnTo>
                    <a:pt x="3507" y="8191"/>
                  </a:lnTo>
                  <a:lnTo>
                    <a:pt x="3667" y="8191"/>
                  </a:lnTo>
                  <a:lnTo>
                    <a:pt x="3667" y="4229"/>
                  </a:lnTo>
                  <a:lnTo>
                    <a:pt x="7093" y="6210"/>
                  </a:lnTo>
                  <a:lnTo>
                    <a:pt x="7173" y="6049"/>
                  </a:lnTo>
                  <a:lnTo>
                    <a:pt x="3774" y="4095"/>
                  </a:lnTo>
                  <a:lnTo>
                    <a:pt x="7173" y="2115"/>
                  </a:lnTo>
                  <a:lnTo>
                    <a:pt x="7093" y="1954"/>
                  </a:lnTo>
                  <a:lnTo>
                    <a:pt x="3667"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8" name="Google Shape;1908;p82"/>
            <p:cNvSpPr/>
            <p:nvPr/>
          </p:nvSpPr>
          <p:spPr>
            <a:xfrm>
              <a:off x="3280608" y="1259335"/>
              <a:ext cx="288742" cy="328439"/>
            </a:xfrm>
            <a:custGeom>
              <a:avLst/>
              <a:gdLst/>
              <a:ahLst/>
              <a:cxnLst/>
              <a:rect l="l" t="t" r="r" b="b"/>
              <a:pathLst>
                <a:path w="7201" h="8191" extrusionOk="0">
                  <a:moveTo>
                    <a:pt x="3506" y="0"/>
                  </a:moveTo>
                  <a:lnTo>
                    <a:pt x="3506" y="3935"/>
                  </a:lnTo>
                  <a:lnTo>
                    <a:pt x="107" y="1954"/>
                  </a:lnTo>
                  <a:lnTo>
                    <a:pt x="0" y="2115"/>
                  </a:lnTo>
                  <a:lnTo>
                    <a:pt x="3426" y="4095"/>
                  </a:lnTo>
                  <a:lnTo>
                    <a:pt x="0" y="6049"/>
                  </a:lnTo>
                  <a:lnTo>
                    <a:pt x="107" y="6210"/>
                  </a:lnTo>
                  <a:lnTo>
                    <a:pt x="3506" y="4229"/>
                  </a:lnTo>
                  <a:lnTo>
                    <a:pt x="3506" y="8191"/>
                  </a:lnTo>
                  <a:lnTo>
                    <a:pt x="3694" y="8191"/>
                  </a:lnTo>
                  <a:lnTo>
                    <a:pt x="3694" y="4229"/>
                  </a:lnTo>
                  <a:lnTo>
                    <a:pt x="7093" y="6210"/>
                  </a:lnTo>
                  <a:lnTo>
                    <a:pt x="7200" y="6049"/>
                  </a:lnTo>
                  <a:lnTo>
                    <a:pt x="3774" y="4095"/>
                  </a:lnTo>
                  <a:lnTo>
                    <a:pt x="7200" y="2115"/>
                  </a:lnTo>
                  <a:lnTo>
                    <a:pt x="7120" y="1954"/>
                  </a:lnTo>
                  <a:lnTo>
                    <a:pt x="3694"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9" name="Google Shape;1909;p82"/>
            <p:cNvSpPr/>
            <p:nvPr/>
          </p:nvSpPr>
          <p:spPr>
            <a:xfrm>
              <a:off x="3662662" y="1258252"/>
              <a:ext cx="287659" cy="329521"/>
            </a:xfrm>
            <a:custGeom>
              <a:avLst/>
              <a:gdLst/>
              <a:ahLst/>
              <a:cxnLst/>
              <a:rect l="l" t="t" r="r" b="b"/>
              <a:pathLst>
                <a:path w="7174" h="8218" extrusionOk="0">
                  <a:moveTo>
                    <a:pt x="3507" y="0"/>
                  </a:moveTo>
                  <a:lnTo>
                    <a:pt x="3507" y="3962"/>
                  </a:lnTo>
                  <a:lnTo>
                    <a:pt x="81" y="1981"/>
                  </a:lnTo>
                  <a:lnTo>
                    <a:pt x="1" y="2142"/>
                  </a:lnTo>
                  <a:lnTo>
                    <a:pt x="3400" y="4122"/>
                  </a:lnTo>
                  <a:lnTo>
                    <a:pt x="1" y="6076"/>
                  </a:lnTo>
                  <a:lnTo>
                    <a:pt x="81" y="6237"/>
                  </a:lnTo>
                  <a:lnTo>
                    <a:pt x="3507" y="4256"/>
                  </a:lnTo>
                  <a:lnTo>
                    <a:pt x="3507" y="8218"/>
                  </a:lnTo>
                  <a:lnTo>
                    <a:pt x="3668" y="8218"/>
                  </a:lnTo>
                  <a:lnTo>
                    <a:pt x="3668" y="4256"/>
                  </a:lnTo>
                  <a:lnTo>
                    <a:pt x="7094" y="6237"/>
                  </a:lnTo>
                  <a:lnTo>
                    <a:pt x="7174" y="6076"/>
                  </a:lnTo>
                  <a:lnTo>
                    <a:pt x="3748" y="4122"/>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0" name="Google Shape;1910;p82"/>
            <p:cNvSpPr/>
            <p:nvPr/>
          </p:nvSpPr>
          <p:spPr>
            <a:xfrm>
              <a:off x="4043673" y="1258252"/>
              <a:ext cx="193230" cy="329521"/>
            </a:xfrm>
            <a:custGeom>
              <a:avLst/>
              <a:gdLst/>
              <a:ahLst/>
              <a:cxnLst/>
              <a:rect l="l" t="t" r="r" b="b"/>
              <a:pathLst>
                <a:path w="4819" h="8218" extrusionOk="0">
                  <a:moveTo>
                    <a:pt x="3507" y="0"/>
                  </a:moveTo>
                  <a:lnTo>
                    <a:pt x="3507" y="3962"/>
                  </a:lnTo>
                  <a:lnTo>
                    <a:pt x="81" y="1981"/>
                  </a:lnTo>
                  <a:lnTo>
                    <a:pt x="0" y="2142"/>
                  </a:lnTo>
                  <a:lnTo>
                    <a:pt x="3426" y="4096"/>
                  </a:lnTo>
                  <a:lnTo>
                    <a:pt x="0" y="6076"/>
                  </a:lnTo>
                  <a:lnTo>
                    <a:pt x="81" y="6237"/>
                  </a:lnTo>
                  <a:lnTo>
                    <a:pt x="3507" y="4256"/>
                  </a:lnTo>
                  <a:lnTo>
                    <a:pt x="3507" y="8218"/>
                  </a:lnTo>
                  <a:lnTo>
                    <a:pt x="3667" y="8218"/>
                  </a:lnTo>
                  <a:lnTo>
                    <a:pt x="3667" y="4256"/>
                  </a:lnTo>
                  <a:lnTo>
                    <a:pt x="4818" y="4925"/>
                  </a:lnTo>
                  <a:cubicBezTo>
                    <a:pt x="4818" y="4845"/>
                    <a:pt x="4818" y="4765"/>
                    <a:pt x="4792" y="4711"/>
                  </a:cubicBezTo>
                  <a:lnTo>
                    <a:pt x="3774" y="4096"/>
                  </a:lnTo>
                  <a:lnTo>
                    <a:pt x="4604" y="3614"/>
                  </a:lnTo>
                  <a:cubicBezTo>
                    <a:pt x="4604" y="3560"/>
                    <a:pt x="4577" y="3507"/>
                    <a:pt x="4577" y="3453"/>
                  </a:cubicBezTo>
                  <a:lnTo>
                    <a:pt x="3667" y="3962"/>
                  </a:lnTo>
                  <a:lnTo>
                    <a:pt x="3667" y="295"/>
                  </a:lnTo>
                  <a:cubicBezTo>
                    <a:pt x="3641" y="188"/>
                    <a:pt x="3614" y="108"/>
                    <a:pt x="35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1" name="Google Shape;1911;p82"/>
            <p:cNvSpPr/>
            <p:nvPr/>
          </p:nvSpPr>
          <p:spPr>
            <a:xfrm>
              <a:off x="2423072" y="1578074"/>
              <a:ext cx="195355" cy="328439"/>
            </a:xfrm>
            <a:custGeom>
              <a:avLst/>
              <a:gdLst/>
              <a:ahLst/>
              <a:cxnLst/>
              <a:rect l="l" t="t" r="r" b="b"/>
              <a:pathLst>
                <a:path w="4872" h="8191" extrusionOk="0">
                  <a:moveTo>
                    <a:pt x="1205" y="1"/>
                  </a:moveTo>
                  <a:lnTo>
                    <a:pt x="1205" y="3935"/>
                  </a:lnTo>
                  <a:lnTo>
                    <a:pt x="0" y="3266"/>
                  </a:lnTo>
                  <a:lnTo>
                    <a:pt x="0" y="3266"/>
                  </a:lnTo>
                  <a:cubicBezTo>
                    <a:pt x="0" y="3320"/>
                    <a:pt x="27" y="3400"/>
                    <a:pt x="27" y="3480"/>
                  </a:cubicBezTo>
                  <a:lnTo>
                    <a:pt x="1098" y="4096"/>
                  </a:lnTo>
                  <a:lnTo>
                    <a:pt x="214" y="4604"/>
                  </a:lnTo>
                  <a:cubicBezTo>
                    <a:pt x="241" y="4658"/>
                    <a:pt x="241" y="4738"/>
                    <a:pt x="268" y="4792"/>
                  </a:cubicBezTo>
                  <a:lnTo>
                    <a:pt x="1205" y="4256"/>
                  </a:lnTo>
                  <a:lnTo>
                    <a:pt x="1205" y="8030"/>
                  </a:lnTo>
                  <a:cubicBezTo>
                    <a:pt x="1205" y="8084"/>
                    <a:pt x="1232" y="8137"/>
                    <a:pt x="1258" y="8191"/>
                  </a:cubicBezTo>
                  <a:lnTo>
                    <a:pt x="1365" y="8191"/>
                  </a:lnTo>
                  <a:lnTo>
                    <a:pt x="1365" y="4256"/>
                  </a:lnTo>
                  <a:lnTo>
                    <a:pt x="4791" y="6210"/>
                  </a:lnTo>
                  <a:lnTo>
                    <a:pt x="4872" y="6076"/>
                  </a:lnTo>
                  <a:lnTo>
                    <a:pt x="1446" y="4096"/>
                  </a:lnTo>
                  <a:lnTo>
                    <a:pt x="4872" y="2115"/>
                  </a:lnTo>
                  <a:lnTo>
                    <a:pt x="4791" y="1981"/>
                  </a:lnTo>
                  <a:lnTo>
                    <a:pt x="1365" y="3935"/>
                  </a:lnTo>
                  <a:lnTo>
                    <a:pt x="136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2" name="Google Shape;1912;p82"/>
            <p:cNvSpPr/>
            <p:nvPr/>
          </p:nvSpPr>
          <p:spPr>
            <a:xfrm>
              <a:off x="2711778" y="1578074"/>
              <a:ext cx="287659" cy="328439"/>
            </a:xfrm>
            <a:custGeom>
              <a:avLst/>
              <a:gdLst/>
              <a:ahLst/>
              <a:cxnLst/>
              <a:rect l="l" t="t" r="r" b="b"/>
              <a:pathLst>
                <a:path w="7174" h="8191" extrusionOk="0">
                  <a:moveTo>
                    <a:pt x="3507" y="1"/>
                  </a:moveTo>
                  <a:lnTo>
                    <a:pt x="3507" y="3935"/>
                  </a:lnTo>
                  <a:lnTo>
                    <a:pt x="81" y="1981"/>
                  </a:lnTo>
                  <a:lnTo>
                    <a:pt x="0" y="2115"/>
                  </a:lnTo>
                  <a:lnTo>
                    <a:pt x="3426" y="4096"/>
                  </a:lnTo>
                  <a:lnTo>
                    <a:pt x="0" y="6076"/>
                  </a:lnTo>
                  <a:lnTo>
                    <a:pt x="81" y="6210"/>
                  </a:lnTo>
                  <a:lnTo>
                    <a:pt x="3507" y="4256"/>
                  </a:lnTo>
                  <a:lnTo>
                    <a:pt x="3507" y="8191"/>
                  </a:lnTo>
                  <a:lnTo>
                    <a:pt x="3667" y="8191"/>
                  </a:lnTo>
                  <a:lnTo>
                    <a:pt x="3667" y="4256"/>
                  </a:lnTo>
                  <a:lnTo>
                    <a:pt x="7093" y="6210"/>
                  </a:lnTo>
                  <a:lnTo>
                    <a:pt x="7173" y="6076"/>
                  </a:lnTo>
                  <a:lnTo>
                    <a:pt x="3774" y="4096"/>
                  </a:lnTo>
                  <a:lnTo>
                    <a:pt x="7173" y="2115"/>
                  </a:lnTo>
                  <a:lnTo>
                    <a:pt x="7093" y="1981"/>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3" name="Google Shape;1913;p82"/>
            <p:cNvSpPr/>
            <p:nvPr/>
          </p:nvSpPr>
          <p:spPr>
            <a:xfrm>
              <a:off x="3092789" y="1578074"/>
              <a:ext cx="288742" cy="328439"/>
            </a:xfrm>
            <a:custGeom>
              <a:avLst/>
              <a:gdLst/>
              <a:ahLst/>
              <a:cxnLst/>
              <a:rect l="l" t="t" r="r" b="b"/>
              <a:pathLst>
                <a:path w="7201" h="8191" extrusionOk="0">
                  <a:moveTo>
                    <a:pt x="3506" y="1"/>
                  </a:moveTo>
                  <a:lnTo>
                    <a:pt x="3506" y="3935"/>
                  </a:lnTo>
                  <a:lnTo>
                    <a:pt x="80" y="1981"/>
                  </a:lnTo>
                  <a:lnTo>
                    <a:pt x="0" y="2115"/>
                  </a:lnTo>
                  <a:lnTo>
                    <a:pt x="3426" y="4096"/>
                  </a:lnTo>
                  <a:lnTo>
                    <a:pt x="0" y="6076"/>
                  </a:lnTo>
                  <a:lnTo>
                    <a:pt x="80" y="6210"/>
                  </a:lnTo>
                  <a:lnTo>
                    <a:pt x="3506" y="4230"/>
                  </a:lnTo>
                  <a:lnTo>
                    <a:pt x="3506" y="8191"/>
                  </a:lnTo>
                  <a:lnTo>
                    <a:pt x="3694" y="8191"/>
                  </a:lnTo>
                  <a:lnTo>
                    <a:pt x="3694" y="4230"/>
                  </a:lnTo>
                  <a:lnTo>
                    <a:pt x="7093" y="6210"/>
                  </a:lnTo>
                  <a:lnTo>
                    <a:pt x="7200" y="6076"/>
                  </a:lnTo>
                  <a:lnTo>
                    <a:pt x="3774" y="4096"/>
                  </a:lnTo>
                  <a:lnTo>
                    <a:pt x="7200" y="2115"/>
                  </a:lnTo>
                  <a:lnTo>
                    <a:pt x="7093" y="1981"/>
                  </a:lnTo>
                  <a:lnTo>
                    <a:pt x="3694" y="3935"/>
                  </a:lnTo>
                  <a:lnTo>
                    <a:pt x="369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4" name="Google Shape;1914;p82"/>
            <p:cNvSpPr/>
            <p:nvPr/>
          </p:nvSpPr>
          <p:spPr>
            <a:xfrm>
              <a:off x="3474843" y="1578074"/>
              <a:ext cx="287659" cy="328439"/>
            </a:xfrm>
            <a:custGeom>
              <a:avLst/>
              <a:gdLst/>
              <a:ahLst/>
              <a:cxnLst/>
              <a:rect l="l" t="t" r="r" b="b"/>
              <a:pathLst>
                <a:path w="7174" h="8191" extrusionOk="0">
                  <a:moveTo>
                    <a:pt x="3507" y="1"/>
                  </a:moveTo>
                  <a:lnTo>
                    <a:pt x="3507" y="3935"/>
                  </a:lnTo>
                  <a:lnTo>
                    <a:pt x="81" y="1955"/>
                  </a:lnTo>
                  <a:lnTo>
                    <a:pt x="1" y="2115"/>
                  </a:lnTo>
                  <a:lnTo>
                    <a:pt x="3400" y="4096"/>
                  </a:lnTo>
                  <a:lnTo>
                    <a:pt x="1" y="6050"/>
                  </a:lnTo>
                  <a:lnTo>
                    <a:pt x="81" y="6210"/>
                  </a:lnTo>
                  <a:lnTo>
                    <a:pt x="3507" y="4230"/>
                  </a:lnTo>
                  <a:lnTo>
                    <a:pt x="3480" y="8191"/>
                  </a:lnTo>
                  <a:lnTo>
                    <a:pt x="3668" y="8191"/>
                  </a:lnTo>
                  <a:lnTo>
                    <a:pt x="3668" y="4230"/>
                  </a:lnTo>
                  <a:lnTo>
                    <a:pt x="7094" y="6210"/>
                  </a:lnTo>
                  <a:lnTo>
                    <a:pt x="7174" y="6050"/>
                  </a:lnTo>
                  <a:lnTo>
                    <a:pt x="3748" y="4096"/>
                  </a:lnTo>
                  <a:lnTo>
                    <a:pt x="7174" y="2115"/>
                  </a:lnTo>
                  <a:lnTo>
                    <a:pt x="7094" y="1955"/>
                  </a:lnTo>
                  <a:lnTo>
                    <a:pt x="3668" y="3935"/>
                  </a:lnTo>
                  <a:lnTo>
                    <a:pt x="366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5" name="Google Shape;1915;p82"/>
            <p:cNvSpPr/>
            <p:nvPr/>
          </p:nvSpPr>
          <p:spPr>
            <a:xfrm>
              <a:off x="3855854" y="1578074"/>
              <a:ext cx="287659" cy="328439"/>
            </a:xfrm>
            <a:custGeom>
              <a:avLst/>
              <a:gdLst/>
              <a:ahLst/>
              <a:cxnLst/>
              <a:rect l="l" t="t" r="r" b="b"/>
              <a:pathLst>
                <a:path w="7174" h="8191" extrusionOk="0">
                  <a:moveTo>
                    <a:pt x="3507" y="1"/>
                  </a:moveTo>
                  <a:lnTo>
                    <a:pt x="3507" y="3935"/>
                  </a:lnTo>
                  <a:lnTo>
                    <a:pt x="81" y="1955"/>
                  </a:lnTo>
                  <a:lnTo>
                    <a:pt x="0" y="2115"/>
                  </a:lnTo>
                  <a:lnTo>
                    <a:pt x="3426" y="4096"/>
                  </a:lnTo>
                  <a:lnTo>
                    <a:pt x="0" y="6050"/>
                  </a:lnTo>
                  <a:lnTo>
                    <a:pt x="81" y="6210"/>
                  </a:lnTo>
                  <a:lnTo>
                    <a:pt x="3507" y="4230"/>
                  </a:lnTo>
                  <a:lnTo>
                    <a:pt x="3507" y="8191"/>
                  </a:lnTo>
                  <a:lnTo>
                    <a:pt x="3667" y="8191"/>
                  </a:lnTo>
                  <a:lnTo>
                    <a:pt x="3667" y="4230"/>
                  </a:lnTo>
                  <a:lnTo>
                    <a:pt x="7093" y="6210"/>
                  </a:lnTo>
                  <a:lnTo>
                    <a:pt x="7174" y="6050"/>
                  </a:lnTo>
                  <a:lnTo>
                    <a:pt x="3748" y="4096"/>
                  </a:lnTo>
                  <a:lnTo>
                    <a:pt x="7174" y="2115"/>
                  </a:lnTo>
                  <a:lnTo>
                    <a:pt x="7093" y="1955"/>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6" name="Google Shape;1916;p82"/>
            <p:cNvSpPr/>
            <p:nvPr/>
          </p:nvSpPr>
          <p:spPr>
            <a:xfrm>
              <a:off x="2518586" y="1919388"/>
              <a:ext cx="287659" cy="293033"/>
            </a:xfrm>
            <a:custGeom>
              <a:avLst/>
              <a:gdLst/>
              <a:ahLst/>
              <a:cxnLst/>
              <a:rect l="l" t="t" r="r" b="b"/>
              <a:pathLst>
                <a:path w="7174" h="7308" extrusionOk="0">
                  <a:moveTo>
                    <a:pt x="3507" y="0"/>
                  </a:moveTo>
                  <a:lnTo>
                    <a:pt x="3507" y="3961"/>
                  </a:lnTo>
                  <a:lnTo>
                    <a:pt x="81" y="1981"/>
                  </a:lnTo>
                  <a:lnTo>
                    <a:pt x="0" y="2141"/>
                  </a:lnTo>
                  <a:lnTo>
                    <a:pt x="3426" y="4095"/>
                  </a:lnTo>
                  <a:lnTo>
                    <a:pt x="1767" y="5059"/>
                  </a:lnTo>
                  <a:cubicBezTo>
                    <a:pt x="1821" y="5086"/>
                    <a:pt x="1847" y="5139"/>
                    <a:pt x="1874" y="5193"/>
                  </a:cubicBezTo>
                  <a:lnTo>
                    <a:pt x="3507" y="4256"/>
                  </a:lnTo>
                  <a:lnTo>
                    <a:pt x="3507" y="7120"/>
                  </a:lnTo>
                  <a:cubicBezTo>
                    <a:pt x="3560" y="7200"/>
                    <a:pt x="3614" y="7254"/>
                    <a:pt x="3667" y="7307"/>
                  </a:cubicBezTo>
                  <a:lnTo>
                    <a:pt x="3667" y="4256"/>
                  </a:lnTo>
                  <a:lnTo>
                    <a:pt x="7093" y="6236"/>
                  </a:lnTo>
                  <a:lnTo>
                    <a:pt x="7174" y="6076"/>
                  </a:lnTo>
                  <a:lnTo>
                    <a:pt x="3748" y="4095"/>
                  </a:lnTo>
                  <a:lnTo>
                    <a:pt x="7174"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7" name="Google Shape;1917;p82"/>
            <p:cNvSpPr/>
            <p:nvPr/>
          </p:nvSpPr>
          <p:spPr>
            <a:xfrm>
              <a:off x="2899597" y="1919388"/>
              <a:ext cx="287659" cy="328439"/>
            </a:xfrm>
            <a:custGeom>
              <a:avLst/>
              <a:gdLst/>
              <a:ahLst/>
              <a:cxnLst/>
              <a:rect l="l" t="t" r="r" b="b"/>
              <a:pathLst>
                <a:path w="7174" h="8191" extrusionOk="0">
                  <a:moveTo>
                    <a:pt x="3507" y="0"/>
                  </a:moveTo>
                  <a:lnTo>
                    <a:pt x="3507" y="3961"/>
                  </a:lnTo>
                  <a:lnTo>
                    <a:pt x="81" y="1981"/>
                  </a:lnTo>
                  <a:lnTo>
                    <a:pt x="0" y="2141"/>
                  </a:lnTo>
                  <a:lnTo>
                    <a:pt x="3426" y="4095"/>
                  </a:lnTo>
                  <a:lnTo>
                    <a:pt x="0" y="6076"/>
                  </a:lnTo>
                  <a:lnTo>
                    <a:pt x="81" y="6236"/>
                  </a:lnTo>
                  <a:lnTo>
                    <a:pt x="3507" y="4256"/>
                  </a:lnTo>
                  <a:lnTo>
                    <a:pt x="3507" y="8190"/>
                  </a:lnTo>
                  <a:lnTo>
                    <a:pt x="3667" y="8190"/>
                  </a:lnTo>
                  <a:lnTo>
                    <a:pt x="3667" y="4256"/>
                  </a:lnTo>
                  <a:lnTo>
                    <a:pt x="7093" y="6236"/>
                  </a:lnTo>
                  <a:lnTo>
                    <a:pt x="7173" y="6076"/>
                  </a:lnTo>
                  <a:lnTo>
                    <a:pt x="3774" y="4095"/>
                  </a:lnTo>
                  <a:lnTo>
                    <a:pt x="7173" y="2141"/>
                  </a:lnTo>
                  <a:lnTo>
                    <a:pt x="7093" y="1981"/>
                  </a:lnTo>
                  <a:lnTo>
                    <a:pt x="3667" y="3961"/>
                  </a:lnTo>
                  <a:lnTo>
                    <a:pt x="3667"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8" name="Google Shape;1918;p82"/>
            <p:cNvSpPr/>
            <p:nvPr/>
          </p:nvSpPr>
          <p:spPr>
            <a:xfrm>
              <a:off x="3280608" y="1919388"/>
              <a:ext cx="288742" cy="328439"/>
            </a:xfrm>
            <a:custGeom>
              <a:avLst/>
              <a:gdLst/>
              <a:ahLst/>
              <a:cxnLst/>
              <a:rect l="l" t="t" r="r" b="b"/>
              <a:pathLst>
                <a:path w="7201" h="8191" extrusionOk="0">
                  <a:moveTo>
                    <a:pt x="3506" y="0"/>
                  </a:moveTo>
                  <a:lnTo>
                    <a:pt x="3506" y="3961"/>
                  </a:lnTo>
                  <a:lnTo>
                    <a:pt x="107" y="1981"/>
                  </a:lnTo>
                  <a:lnTo>
                    <a:pt x="0" y="2115"/>
                  </a:lnTo>
                  <a:lnTo>
                    <a:pt x="3426" y="4095"/>
                  </a:lnTo>
                  <a:lnTo>
                    <a:pt x="0" y="6076"/>
                  </a:lnTo>
                  <a:lnTo>
                    <a:pt x="107" y="6236"/>
                  </a:lnTo>
                  <a:lnTo>
                    <a:pt x="3506" y="4256"/>
                  </a:lnTo>
                  <a:lnTo>
                    <a:pt x="3506" y="8190"/>
                  </a:lnTo>
                  <a:lnTo>
                    <a:pt x="3694" y="8190"/>
                  </a:lnTo>
                  <a:lnTo>
                    <a:pt x="3694" y="4256"/>
                  </a:lnTo>
                  <a:lnTo>
                    <a:pt x="7093" y="6236"/>
                  </a:lnTo>
                  <a:lnTo>
                    <a:pt x="7200" y="6076"/>
                  </a:lnTo>
                  <a:lnTo>
                    <a:pt x="3774" y="4095"/>
                  </a:lnTo>
                  <a:lnTo>
                    <a:pt x="7200" y="2115"/>
                  </a:lnTo>
                  <a:lnTo>
                    <a:pt x="7120"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9" name="Google Shape;1919;p82"/>
            <p:cNvSpPr/>
            <p:nvPr/>
          </p:nvSpPr>
          <p:spPr>
            <a:xfrm>
              <a:off x="3662662" y="1919388"/>
              <a:ext cx="287659" cy="328439"/>
            </a:xfrm>
            <a:custGeom>
              <a:avLst/>
              <a:gdLst/>
              <a:ahLst/>
              <a:cxnLst/>
              <a:rect l="l" t="t" r="r" b="b"/>
              <a:pathLst>
                <a:path w="7174" h="8191" extrusionOk="0">
                  <a:moveTo>
                    <a:pt x="3507" y="0"/>
                  </a:moveTo>
                  <a:lnTo>
                    <a:pt x="3507" y="3961"/>
                  </a:lnTo>
                  <a:lnTo>
                    <a:pt x="81" y="1981"/>
                  </a:lnTo>
                  <a:lnTo>
                    <a:pt x="1" y="2115"/>
                  </a:lnTo>
                  <a:lnTo>
                    <a:pt x="3400" y="4095"/>
                  </a:lnTo>
                  <a:lnTo>
                    <a:pt x="1" y="6076"/>
                  </a:lnTo>
                  <a:lnTo>
                    <a:pt x="81" y="6210"/>
                  </a:lnTo>
                  <a:lnTo>
                    <a:pt x="3507" y="4256"/>
                  </a:lnTo>
                  <a:lnTo>
                    <a:pt x="3507" y="8190"/>
                  </a:lnTo>
                  <a:lnTo>
                    <a:pt x="3668" y="8190"/>
                  </a:lnTo>
                  <a:lnTo>
                    <a:pt x="3668" y="4256"/>
                  </a:lnTo>
                  <a:lnTo>
                    <a:pt x="7094" y="6210"/>
                  </a:lnTo>
                  <a:lnTo>
                    <a:pt x="7174" y="6076"/>
                  </a:lnTo>
                  <a:lnTo>
                    <a:pt x="3748" y="4095"/>
                  </a:lnTo>
                  <a:lnTo>
                    <a:pt x="7174" y="2115"/>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0" name="Google Shape;1920;p82"/>
            <p:cNvSpPr/>
            <p:nvPr/>
          </p:nvSpPr>
          <p:spPr>
            <a:xfrm>
              <a:off x="4043673" y="1998782"/>
              <a:ext cx="78391" cy="49400"/>
            </a:xfrm>
            <a:custGeom>
              <a:avLst/>
              <a:gdLst/>
              <a:ahLst/>
              <a:cxnLst/>
              <a:rect l="l" t="t" r="r" b="b"/>
              <a:pathLst>
                <a:path w="1955" h="1232" extrusionOk="0">
                  <a:moveTo>
                    <a:pt x="81" y="1"/>
                  </a:moveTo>
                  <a:lnTo>
                    <a:pt x="0" y="135"/>
                  </a:lnTo>
                  <a:lnTo>
                    <a:pt x="1874" y="1232"/>
                  </a:lnTo>
                  <a:cubicBezTo>
                    <a:pt x="1901" y="1178"/>
                    <a:pt x="1928" y="1125"/>
                    <a:pt x="1954" y="1071"/>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1" name="Google Shape;1921;p82"/>
            <p:cNvSpPr/>
            <p:nvPr/>
          </p:nvSpPr>
          <p:spPr>
            <a:xfrm>
              <a:off x="2884560" y="2317561"/>
              <a:ext cx="114879" cy="68727"/>
            </a:xfrm>
            <a:custGeom>
              <a:avLst/>
              <a:gdLst/>
              <a:ahLst/>
              <a:cxnLst/>
              <a:rect l="l" t="t" r="r" b="b"/>
              <a:pathLst>
                <a:path w="2865" h="1714" extrusionOk="0">
                  <a:moveTo>
                    <a:pt x="2784" y="0"/>
                  </a:moveTo>
                  <a:lnTo>
                    <a:pt x="1" y="1606"/>
                  </a:lnTo>
                  <a:cubicBezTo>
                    <a:pt x="54" y="1660"/>
                    <a:pt x="108" y="1686"/>
                    <a:pt x="161" y="1713"/>
                  </a:cubicBezTo>
                  <a:lnTo>
                    <a:pt x="2864" y="161"/>
                  </a:lnTo>
                  <a:lnTo>
                    <a:pt x="278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2" name="Google Shape;1922;p82"/>
            <p:cNvSpPr/>
            <p:nvPr/>
          </p:nvSpPr>
          <p:spPr>
            <a:xfrm>
              <a:off x="2852362" y="2238127"/>
              <a:ext cx="6496" cy="129916"/>
            </a:xfrm>
            <a:custGeom>
              <a:avLst/>
              <a:gdLst/>
              <a:ahLst/>
              <a:cxnLst/>
              <a:rect l="l" t="t" r="r" b="b"/>
              <a:pathLst>
                <a:path w="162" h="3240" extrusionOk="0">
                  <a:moveTo>
                    <a:pt x="1" y="0"/>
                  </a:moveTo>
                  <a:lnTo>
                    <a:pt x="1" y="3132"/>
                  </a:lnTo>
                  <a:cubicBezTo>
                    <a:pt x="54" y="3159"/>
                    <a:pt x="108" y="3212"/>
                    <a:pt x="161" y="3239"/>
                  </a:cubicBez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3" name="Google Shape;1923;p82"/>
            <p:cNvSpPr/>
            <p:nvPr/>
          </p:nvSpPr>
          <p:spPr>
            <a:xfrm>
              <a:off x="3092789" y="2238127"/>
              <a:ext cx="288742" cy="255461"/>
            </a:xfrm>
            <a:custGeom>
              <a:avLst/>
              <a:gdLst/>
              <a:ahLst/>
              <a:cxnLst/>
              <a:rect l="l" t="t" r="r" b="b"/>
              <a:pathLst>
                <a:path w="7201" h="6371" extrusionOk="0">
                  <a:moveTo>
                    <a:pt x="3506" y="0"/>
                  </a:moveTo>
                  <a:lnTo>
                    <a:pt x="3506" y="3962"/>
                  </a:lnTo>
                  <a:lnTo>
                    <a:pt x="80" y="1981"/>
                  </a:lnTo>
                  <a:lnTo>
                    <a:pt x="0" y="2142"/>
                  </a:lnTo>
                  <a:lnTo>
                    <a:pt x="3426" y="4096"/>
                  </a:lnTo>
                  <a:lnTo>
                    <a:pt x="455" y="5835"/>
                  </a:lnTo>
                  <a:cubicBezTo>
                    <a:pt x="535" y="5835"/>
                    <a:pt x="616" y="5862"/>
                    <a:pt x="696" y="5889"/>
                  </a:cubicBezTo>
                  <a:lnTo>
                    <a:pt x="3506" y="4256"/>
                  </a:lnTo>
                  <a:lnTo>
                    <a:pt x="3506" y="6371"/>
                  </a:lnTo>
                  <a:lnTo>
                    <a:pt x="3694" y="6371"/>
                  </a:lnTo>
                  <a:lnTo>
                    <a:pt x="3694" y="4256"/>
                  </a:lnTo>
                  <a:lnTo>
                    <a:pt x="7093" y="6237"/>
                  </a:lnTo>
                  <a:lnTo>
                    <a:pt x="7200" y="6076"/>
                  </a:lnTo>
                  <a:lnTo>
                    <a:pt x="3774" y="4096"/>
                  </a:lnTo>
                  <a:lnTo>
                    <a:pt x="7200" y="2142"/>
                  </a:lnTo>
                  <a:lnTo>
                    <a:pt x="7093" y="1981"/>
                  </a:lnTo>
                  <a:lnTo>
                    <a:pt x="3694" y="3962"/>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4" name="Google Shape;1924;p82"/>
            <p:cNvSpPr/>
            <p:nvPr/>
          </p:nvSpPr>
          <p:spPr>
            <a:xfrm>
              <a:off x="3474843" y="2238127"/>
              <a:ext cx="287659" cy="247963"/>
            </a:xfrm>
            <a:custGeom>
              <a:avLst/>
              <a:gdLst/>
              <a:ahLst/>
              <a:cxnLst/>
              <a:rect l="l" t="t" r="r" b="b"/>
              <a:pathLst>
                <a:path w="7174" h="6184" extrusionOk="0">
                  <a:moveTo>
                    <a:pt x="3507" y="0"/>
                  </a:moveTo>
                  <a:lnTo>
                    <a:pt x="3480" y="3962"/>
                  </a:lnTo>
                  <a:lnTo>
                    <a:pt x="81" y="1981"/>
                  </a:lnTo>
                  <a:lnTo>
                    <a:pt x="1" y="2142"/>
                  </a:lnTo>
                  <a:lnTo>
                    <a:pt x="3400" y="4096"/>
                  </a:lnTo>
                  <a:lnTo>
                    <a:pt x="1" y="6076"/>
                  </a:lnTo>
                  <a:lnTo>
                    <a:pt x="54" y="6183"/>
                  </a:lnTo>
                  <a:lnTo>
                    <a:pt x="161" y="6183"/>
                  </a:lnTo>
                  <a:lnTo>
                    <a:pt x="3480" y="4256"/>
                  </a:lnTo>
                  <a:lnTo>
                    <a:pt x="3480" y="5354"/>
                  </a:lnTo>
                  <a:cubicBezTo>
                    <a:pt x="3560" y="5327"/>
                    <a:pt x="3614" y="5327"/>
                    <a:pt x="3668" y="5300"/>
                  </a:cubicBezTo>
                  <a:lnTo>
                    <a:pt x="3668" y="4256"/>
                  </a:lnTo>
                  <a:lnTo>
                    <a:pt x="4765" y="4899"/>
                  </a:lnTo>
                  <a:cubicBezTo>
                    <a:pt x="4845" y="4872"/>
                    <a:pt x="4899" y="4845"/>
                    <a:pt x="4979" y="4818"/>
                  </a:cubicBezTo>
                  <a:lnTo>
                    <a:pt x="3748" y="4096"/>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5" name="Google Shape;1925;p82"/>
            <p:cNvSpPr/>
            <p:nvPr/>
          </p:nvSpPr>
          <p:spPr>
            <a:xfrm>
              <a:off x="3855854" y="2317561"/>
              <a:ext cx="12911" cy="9704"/>
            </a:xfrm>
            <a:custGeom>
              <a:avLst/>
              <a:gdLst/>
              <a:ahLst/>
              <a:cxnLst/>
              <a:rect l="l" t="t" r="r" b="b"/>
              <a:pathLst>
                <a:path w="322" h="242" extrusionOk="0">
                  <a:moveTo>
                    <a:pt x="81" y="0"/>
                  </a:moveTo>
                  <a:lnTo>
                    <a:pt x="0" y="134"/>
                  </a:lnTo>
                  <a:lnTo>
                    <a:pt x="161" y="241"/>
                  </a:lnTo>
                  <a:cubicBezTo>
                    <a:pt x="215" y="214"/>
                    <a:pt x="268" y="161"/>
                    <a:pt x="322" y="134"/>
                  </a:cubicBezTo>
                  <a:lnTo>
                    <a:pt x="8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78"/>
        <p:cNvGrpSpPr/>
        <p:nvPr/>
      </p:nvGrpSpPr>
      <p:grpSpPr>
        <a:xfrm>
          <a:off x="0" y="0"/>
          <a:ext cx="0" cy="0"/>
          <a:chOff x="0" y="0"/>
          <a:chExt cx="0" cy="0"/>
        </a:xfrm>
      </p:grpSpPr>
      <p:sp>
        <p:nvSpPr>
          <p:cNvPr id="2279" name="Google Shape;2279;p102"/>
          <p:cNvSpPr/>
          <p:nvPr/>
        </p:nvSpPr>
        <p:spPr>
          <a:xfrm>
            <a:off x="203139" y="1064525"/>
            <a:ext cx="5749860" cy="3938131"/>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0" name="Google Shape;2280;p102"/>
          <p:cNvSpPr txBox="1">
            <a:spLocks noGrp="1"/>
          </p:cNvSpPr>
          <p:nvPr>
            <p:ph type="title"/>
          </p:nvPr>
        </p:nvSpPr>
        <p:spPr>
          <a:xfrm>
            <a:off x="713250" y="523025"/>
            <a:ext cx="7717500" cy="541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smtClean="0">
                <a:latin typeface="Goudy Stout" panose="0202090407030B020401" pitchFamily="18" charset="0"/>
              </a:rPr>
              <a:t>Los pares</a:t>
            </a:r>
            <a:endParaRPr dirty="0">
              <a:latin typeface="Goudy Stout" panose="0202090407030B020401" pitchFamily="18" charset="0"/>
            </a:endParaRPr>
          </a:p>
        </p:txBody>
      </p:sp>
      <p:sp>
        <p:nvSpPr>
          <p:cNvPr id="2281" name="Google Shape;2281;p102"/>
          <p:cNvSpPr txBox="1">
            <a:spLocks noGrp="1"/>
          </p:cNvSpPr>
          <p:nvPr>
            <p:ph type="subTitle" idx="1"/>
          </p:nvPr>
        </p:nvSpPr>
        <p:spPr>
          <a:xfrm>
            <a:off x="36" y="1052594"/>
            <a:ext cx="5911813" cy="2489700"/>
          </a:xfrm>
          <a:prstGeom prst="rect">
            <a:avLst/>
          </a:prstGeom>
        </p:spPr>
        <p:txBody>
          <a:bodyPr spcFirstLastPara="1" wrap="square" lIns="91425" tIns="91425" rIns="91425" bIns="91425" anchor="t" anchorCtr="0">
            <a:noAutofit/>
          </a:bodyPr>
          <a:lstStyle/>
          <a:p>
            <a:r>
              <a:rPr lang="es-MX" dirty="0">
                <a:latin typeface="Comfortaa" panose="020B0604020202020204" charset="0"/>
              </a:rPr>
              <a:t>Es de </a:t>
            </a:r>
            <a:r>
              <a:rPr lang="es-MX" dirty="0" smtClean="0">
                <a:latin typeface="Comfortaa" panose="020B0604020202020204" charset="0"/>
              </a:rPr>
              <a:t>gran </a:t>
            </a:r>
            <a:r>
              <a:rPr lang="es-MX" dirty="0">
                <a:latin typeface="Comfortaa" panose="020B0604020202020204" charset="0"/>
              </a:rPr>
              <a:t>importancia estar informado sobre lo que significa tener una discapacidad el Cómo crear estrategias para promover la colaboración entre el alumno conoce y necesidades educativas especiales o de discapacidad que los miembros de la comunidad entiendan que todos tenemos fortalezas y debilidades promover el liderazgo y las iniciativas de maestros y alumnos con actitudes positivas defender que todos tenemos derechos y obligaciones en la medida de nuestras posibilidades comprender que las personas con necesidades especiales con o sin discapacidad a grandes ser los agentes de cambio en la escuela y en consecuencia en la sociedad</a:t>
            </a:r>
          </a:p>
        </p:txBody>
      </p:sp>
      <p:grpSp>
        <p:nvGrpSpPr>
          <p:cNvPr id="2282" name="Google Shape;2282;p102"/>
          <p:cNvGrpSpPr/>
          <p:nvPr/>
        </p:nvGrpSpPr>
        <p:grpSpPr>
          <a:xfrm rot="10800000" flipH="1">
            <a:off x="5613645" y="2934851"/>
            <a:ext cx="1696762" cy="1688828"/>
            <a:chOff x="2414491" y="671177"/>
            <a:chExt cx="1830972" cy="1822411"/>
          </a:xfrm>
        </p:grpSpPr>
        <p:sp>
          <p:nvSpPr>
            <p:cNvPr id="2283" name="Google Shape;2283;p102"/>
            <p:cNvSpPr/>
            <p:nvPr/>
          </p:nvSpPr>
          <p:spPr>
            <a:xfrm>
              <a:off x="2414491" y="671177"/>
              <a:ext cx="1830972" cy="1822391"/>
            </a:xfrm>
            <a:custGeom>
              <a:avLst/>
              <a:gdLst/>
              <a:ahLst/>
              <a:cxnLst/>
              <a:rect l="l" t="t" r="r" b="b"/>
              <a:pathLst>
                <a:path w="45663" h="45449" extrusionOk="0">
                  <a:moveTo>
                    <a:pt x="10947" y="4979"/>
                  </a:moveTo>
                  <a:lnTo>
                    <a:pt x="15605" y="7656"/>
                  </a:lnTo>
                  <a:lnTo>
                    <a:pt x="15605" y="13062"/>
                  </a:lnTo>
                  <a:lnTo>
                    <a:pt x="10947" y="15766"/>
                  </a:lnTo>
                  <a:lnTo>
                    <a:pt x="6263" y="13062"/>
                  </a:lnTo>
                  <a:lnTo>
                    <a:pt x="6263" y="7656"/>
                  </a:lnTo>
                  <a:lnTo>
                    <a:pt x="10947" y="4979"/>
                  </a:lnTo>
                  <a:close/>
                  <a:moveTo>
                    <a:pt x="20449" y="4979"/>
                  </a:moveTo>
                  <a:lnTo>
                    <a:pt x="25133" y="7656"/>
                  </a:lnTo>
                  <a:lnTo>
                    <a:pt x="25133" y="13062"/>
                  </a:lnTo>
                  <a:lnTo>
                    <a:pt x="20449" y="15766"/>
                  </a:lnTo>
                  <a:lnTo>
                    <a:pt x="15792" y="13062"/>
                  </a:lnTo>
                  <a:lnTo>
                    <a:pt x="15792" y="7656"/>
                  </a:lnTo>
                  <a:lnTo>
                    <a:pt x="20449" y="4979"/>
                  </a:lnTo>
                  <a:close/>
                  <a:moveTo>
                    <a:pt x="29978" y="4979"/>
                  </a:moveTo>
                  <a:lnTo>
                    <a:pt x="34635" y="7656"/>
                  </a:lnTo>
                  <a:lnTo>
                    <a:pt x="34635" y="13062"/>
                  </a:lnTo>
                  <a:lnTo>
                    <a:pt x="29978" y="15766"/>
                  </a:lnTo>
                  <a:lnTo>
                    <a:pt x="25294" y="13062"/>
                  </a:lnTo>
                  <a:lnTo>
                    <a:pt x="25294" y="7656"/>
                  </a:lnTo>
                  <a:lnTo>
                    <a:pt x="29978" y="4979"/>
                  </a:lnTo>
                  <a:close/>
                  <a:moveTo>
                    <a:pt x="6183" y="13196"/>
                  </a:moveTo>
                  <a:lnTo>
                    <a:pt x="10867" y="15899"/>
                  </a:lnTo>
                  <a:lnTo>
                    <a:pt x="10867" y="21306"/>
                  </a:lnTo>
                  <a:lnTo>
                    <a:pt x="6183" y="23983"/>
                  </a:lnTo>
                  <a:lnTo>
                    <a:pt x="1526" y="21306"/>
                  </a:lnTo>
                  <a:lnTo>
                    <a:pt x="1526" y="15899"/>
                  </a:lnTo>
                  <a:lnTo>
                    <a:pt x="6183" y="13196"/>
                  </a:lnTo>
                  <a:close/>
                  <a:moveTo>
                    <a:pt x="15712" y="13196"/>
                  </a:moveTo>
                  <a:lnTo>
                    <a:pt x="20369" y="15899"/>
                  </a:lnTo>
                  <a:lnTo>
                    <a:pt x="20369" y="21306"/>
                  </a:lnTo>
                  <a:lnTo>
                    <a:pt x="15712" y="23983"/>
                  </a:lnTo>
                  <a:lnTo>
                    <a:pt x="11028" y="21306"/>
                  </a:lnTo>
                  <a:lnTo>
                    <a:pt x="11028" y="15899"/>
                  </a:lnTo>
                  <a:lnTo>
                    <a:pt x="15712" y="13196"/>
                  </a:lnTo>
                  <a:close/>
                  <a:moveTo>
                    <a:pt x="25213" y="13196"/>
                  </a:moveTo>
                  <a:lnTo>
                    <a:pt x="29871" y="15899"/>
                  </a:lnTo>
                  <a:lnTo>
                    <a:pt x="29871" y="21306"/>
                  </a:lnTo>
                  <a:lnTo>
                    <a:pt x="25213" y="23983"/>
                  </a:lnTo>
                  <a:lnTo>
                    <a:pt x="20529" y="21306"/>
                  </a:lnTo>
                  <a:lnTo>
                    <a:pt x="20529" y="15899"/>
                  </a:lnTo>
                  <a:lnTo>
                    <a:pt x="25213" y="13196"/>
                  </a:lnTo>
                  <a:close/>
                  <a:moveTo>
                    <a:pt x="34715" y="13196"/>
                  </a:moveTo>
                  <a:lnTo>
                    <a:pt x="39399" y="15899"/>
                  </a:lnTo>
                  <a:lnTo>
                    <a:pt x="39399" y="21306"/>
                  </a:lnTo>
                  <a:lnTo>
                    <a:pt x="34715" y="23983"/>
                  </a:lnTo>
                  <a:lnTo>
                    <a:pt x="30058" y="21306"/>
                  </a:lnTo>
                  <a:lnTo>
                    <a:pt x="30058" y="15899"/>
                  </a:lnTo>
                  <a:lnTo>
                    <a:pt x="34715" y="13196"/>
                  </a:lnTo>
                  <a:close/>
                  <a:moveTo>
                    <a:pt x="10947" y="21440"/>
                  </a:moveTo>
                  <a:lnTo>
                    <a:pt x="15605" y="24143"/>
                  </a:lnTo>
                  <a:lnTo>
                    <a:pt x="15605" y="29523"/>
                  </a:lnTo>
                  <a:lnTo>
                    <a:pt x="10947" y="32226"/>
                  </a:lnTo>
                  <a:lnTo>
                    <a:pt x="6263" y="29523"/>
                  </a:lnTo>
                  <a:lnTo>
                    <a:pt x="6263" y="24143"/>
                  </a:lnTo>
                  <a:lnTo>
                    <a:pt x="10947" y="21440"/>
                  </a:lnTo>
                  <a:close/>
                  <a:moveTo>
                    <a:pt x="20449" y="21440"/>
                  </a:moveTo>
                  <a:lnTo>
                    <a:pt x="25133" y="24143"/>
                  </a:lnTo>
                  <a:lnTo>
                    <a:pt x="25133" y="29523"/>
                  </a:lnTo>
                  <a:lnTo>
                    <a:pt x="20449" y="32226"/>
                  </a:lnTo>
                  <a:lnTo>
                    <a:pt x="15792" y="29523"/>
                  </a:lnTo>
                  <a:lnTo>
                    <a:pt x="15792" y="24143"/>
                  </a:lnTo>
                  <a:lnTo>
                    <a:pt x="20449" y="21440"/>
                  </a:lnTo>
                  <a:close/>
                  <a:moveTo>
                    <a:pt x="29978" y="21440"/>
                  </a:moveTo>
                  <a:lnTo>
                    <a:pt x="34635" y="24143"/>
                  </a:lnTo>
                  <a:lnTo>
                    <a:pt x="34635" y="29523"/>
                  </a:lnTo>
                  <a:lnTo>
                    <a:pt x="29978" y="32226"/>
                  </a:lnTo>
                  <a:lnTo>
                    <a:pt x="25294" y="29523"/>
                  </a:lnTo>
                  <a:lnTo>
                    <a:pt x="25294" y="24143"/>
                  </a:lnTo>
                  <a:lnTo>
                    <a:pt x="29978" y="21440"/>
                  </a:lnTo>
                  <a:close/>
                  <a:moveTo>
                    <a:pt x="39480" y="21440"/>
                  </a:moveTo>
                  <a:lnTo>
                    <a:pt x="44137" y="24143"/>
                  </a:lnTo>
                  <a:lnTo>
                    <a:pt x="44137" y="29523"/>
                  </a:lnTo>
                  <a:lnTo>
                    <a:pt x="39480" y="32226"/>
                  </a:lnTo>
                  <a:lnTo>
                    <a:pt x="34796" y="29523"/>
                  </a:lnTo>
                  <a:lnTo>
                    <a:pt x="34796" y="24143"/>
                  </a:lnTo>
                  <a:lnTo>
                    <a:pt x="39480" y="21440"/>
                  </a:lnTo>
                  <a:close/>
                  <a:moveTo>
                    <a:pt x="15712" y="29684"/>
                  </a:moveTo>
                  <a:lnTo>
                    <a:pt x="20369" y="32387"/>
                  </a:lnTo>
                  <a:lnTo>
                    <a:pt x="20369" y="37767"/>
                  </a:lnTo>
                  <a:lnTo>
                    <a:pt x="15712" y="40470"/>
                  </a:lnTo>
                  <a:lnTo>
                    <a:pt x="11028" y="37767"/>
                  </a:lnTo>
                  <a:lnTo>
                    <a:pt x="11028" y="32387"/>
                  </a:lnTo>
                  <a:lnTo>
                    <a:pt x="15712" y="29684"/>
                  </a:lnTo>
                  <a:close/>
                  <a:moveTo>
                    <a:pt x="25213" y="29684"/>
                  </a:moveTo>
                  <a:lnTo>
                    <a:pt x="29871" y="32387"/>
                  </a:lnTo>
                  <a:lnTo>
                    <a:pt x="29871" y="37767"/>
                  </a:lnTo>
                  <a:lnTo>
                    <a:pt x="25213" y="40470"/>
                  </a:lnTo>
                  <a:lnTo>
                    <a:pt x="20529" y="37767"/>
                  </a:lnTo>
                  <a:lnTo>
                    <a:pt x="20529" y="32387"/>
                  </a:lnTo>
                  <a:lnTo>
                    <a:pt x="25213" y="29684"/>
                  </a:lnTo>
                  <a:close/>
                  <a:moveTo>
                    <a:pt x="34715" y="29684"/>
                  </a:moveTo>
                  <a:lnTo>
                    <a:pt x="39399" y="32387"/>
                  </a:lnTo>
                  <a:lnTo>
                    <a:pt x="39399" y="37767"/>
                  </a:lnTo>
                  <a:lnTo>
                    <a:pt x="34715" y="40470"/>
                  </a:lnTo>
                  <a:lnTo>
                    <a:pt x="30058" y="37767"/>
                  </a:lnTo>
                  <a:lnTo>
                    <a:pt x="30058" y="32387"/>
                  </a:lnTo>
                  <a:lnTo>
                    <a:pt x="34715" y="29684"/>
                  </a:lnTo>
                  <a:close/>
                  <a:moveTo>
                    <a:pt x="20369" y="1"/>
                  </a:moveTo>
                  <a:lnTo>
                    <a:pt x="20369" y="4818"/>
                  </a:lnTo>
                  <a:lnTo>
                    <a:pt x="15712" y="7522"/>
                  </a:lnTo>
                  <a:lnTo>
                    <a:pt x="11028" y="4818"/>
                  </a:lnTo>
                  <a:lnTo>
                    <a:pt x="11028" y="3159"/>
                  </a:lnTo>
                  <a:cubicBezTo>
                    <a:pt x="10974" y="3186"/>
                    <a:pt x="10921" y="3239"/>
                    <a:pt x="10867" y="3266"/>
                  </a:cubicBezTo>
                  <a:lnTo>
                    <a:pt x="10867" y="4818"/>
                  </a:lnTo>
                  <a:lnTo>
                    <a:pt x="6183" y="7522"/>
                  </a:lnTo>
                  <a:lnTo>
                    <a:pt x="5915" y="7361"/>
                  </a:lnTo>
                  <a:cubicBezTo>
                    <a:pt x="5889" y="7415"/>
                    <a:pt x="5835" y="7442"/>
                    <a:pt x="5808" y="7495"/>
                  </a:cubicBezTo>
                  <a:lnTo>
                    <a:pt x="6103" y="7656"/>
                  </a:lnTo>
                  <a:lnTo>
                    <a:pt x="6103" y="13062"/>
                  </a:lnTo>
                  <a:lnTo>
                    <a:pt x="1419" y="15766"/>
                  </a:lnTo>
                  <a:lnTo>
                    <a:pt x="1124" y="15578"/>
                  </a:lnTo>
                  <a:cubicBezTo>
                    <a:pt x="1124" y="15632"/>
                    <a:pt x="1098" y="15685"/>
                    <a:pt x="1071" y="15739"/>
                  </a:cubicBezTo>
                  <a:lnTo>
                    <a:pt x="1338" y="15899"/>
                  </a:lnTo>
                  <a:lnTo>
                    <a:pt x="1338" y="21306"/>
                  </a:lnTo>
                  <a:lnTo>
                    <a:pt x="0" y="22082"/>
                  </a:lnTo>
                  <a:cubicBezTo>
                    <a:pt x="0" y="22136"/>
                    <a:pt x="0" y="22216"/>
                    <a:pt x="0" y="22270"/>
                  </a:cubicBezTo>
                  <a:lnTo>
                    <a:pt x="1419" y="21440"/>
                  </a:lnTo>
                  <a:lnTo>
                    <a:pt x="6103" y="24143"/>
                  </a:lnTo>
                  <a:lnTo>
                    <a:pt x="6103" y="29523"/>
                  </a:lnTo>
                  <a:lnTo>
                    <a:pt x="1927" y="31932"/>
                  </a:lnTo>
                  <a:cubicBezTo>
                    <a:pt x="1954" y="31986"/>
                    <a:pt x="1981" y="32039"/>
                    <a:pt x="2008" y="32093"/>
                  </a:cubicBezTo>
                  <a:lnTo>
                    <a:pt x="6183" y="29684"/>
                  </a:lnTo>
                  <a:lnTo>
                    <a:pt x="10867" y="32387"/>
                  </a:lnTo>
                  <a:lnTo>
                    <a:pt x="10867" y="37767"/>
                  </a:lnTo>
                  <a:lnTo>
                    <a:pt x="7548" y="39694"/>
                  </a:lnTo>
                  <a:cubicBezTo>
                    <a:pt x="7575" y="39721"/>
                    <a:pt x="7628" y="39774"/>
                    <a:pt x="7682" y="39801"/>
                  </a:cubicBezTo>
                  <a:lnTo>
                    <a:pt x="10947" y="37928"/>
                  </a:lnTo>
                  <a:lnTo>
                    <a:pt x="15605" y="40631"/>
                  </a:lnTo>
                  <a:lnTo>
                    <a:pt x="15605" y="44405"/>
                  </a:lnTo>
                  <a:cubicBezTo>
                    <a:pt x="15658" y="44405"/>
                    <a:pt x="15738" y="44432"/>
                    <a:pt x="15792" y="44458"/>
                  </a:cubicBezTo>
                  <a:lnTo>
                    <a:pt x="15792" y="40631"/>
                  </a:lnTo>
                  <a:lnTo>
                    <a:pt x="20449" y="37928"/>
                  </a:lnTo>
                  <a:lnTo>
                    <a:pt x="25133" y="40631"/>
                  </a:lnTo>
                  <a:lnTo>
                    <a:pt x="25133" y="45449"/>
                  </a:lnTo>
                  <a:cubicBezTo>
                    <a:pt x="25187" y="45449"/>
                    <a:pt x="25240" y="45449"/>
                    <a:pt x="25294" y="45422"/>
                  </a:cubicBezTo>
                  <a:lnTo>
                    <a:pt x="25294" y="40631"/>
                  </a:lnTo>
                  <a:lnTo>
                    <a:pt x="29978" y="37928"/>
                  </a:lnTo>
                  <a:lnTo>
                    <a:pt x="34635" y="40631"/>
                  </a:lnTo>
                  <a:lnTo>
                    <a:pt x="34635" y="42290"/>
                  </a:lnTo>
                  <a:cubicBezTo>
                    <a:pt x="34688" y="42237"/>
                    <a:pt x="34742" y="42210"/>
                    <a:pt x="34796" y="42183"/>
                  </a:cubicBezTo>
                  <a:lnTo>
                    <a:pt x="34796" y="40631"/>
                  </a:lnTo>
                  <a:lnTo>
                    <a:pt x="39480" y="37928"/>
                  </a:lnTo>
                  <a:lnTo>
                    <a:pt x="39747" y="38088"/>
                  </a:lnTo>
                  <a:cubicBezTo>
                    <a:pt x="39774" y="38035"/>
                    <a:pt x="39827" y="37981"/>
                    <a:pt x="39854" y="37954"/>
                  </a:cubicBezTo>
                  <a:lnTo>
                    <a:pt x="39560" y="37767"/>
                  </a:lnTo>
                  <a:lnTo>
                    <a:pt x="39560" y="32387"/>
                  </a:lnTo>
                  <a:lnTo>
                    <a:pt x="44244" y="29684"/>
                  </a:lnTo>
                  <a:lnTo>
                    <a:pt x="44538" y="29871"/>
                  </a:lnTo>
                  <a:cubicBezTo>
                    <a:pt x="44565" y="29791"/>
                    <a:pt x="44565" y="29737"/>
                    <a:pt x="44592" y="29684"/>
                  </a:cubicBezTo>
                  <a:lnTo>
                    <a:pt x="44324" y="29523"/>
                  </a:lnTo>
                  <a:lnTo>
                    <a:pt x="44324" y="24143"/>
                  </a:lnTo>
                  <a:lnTo>
                    <a:pt x="45662" y="23367"/>
                  </a:lnTo>
                  <a:cubicBezTo>
                    <a:pt x="45662" y="23314"/>
                    <a:pt x="45662" y="23233"/>
                    <a:pt x="45662" y="23153"/>
                  </a:cubicBezTo>
                  <a:lnTo>
                    <a:pt x="44244" y="23983"/>
                  </a:lnTo>
                  <a:lnTo>
                    <a:pt x="39560" y="21306"/>
                  </a:lnTo>
                  <a:lnTo>
                    <a:pt x="39560" y="15899"/>
                  </a:lnTo>
                  <a:lnTo>
                    <a:pt x="43735" y="13491"/>
                  </a:lnTo>
                  <a:cubicBezTo>
                    <a:pt x="43709" y="13437"/>
                    <a:pt x="43682" y="13383"/>
                    <a:pt x="43655" y="13330"/>
                  </a:cubicBezTo>
                  <a:lnTo>
                    <a:pt x="39480" y="15766"/>
                  </a:lnTo>
                  <a:lnTo>
                    <a:pt x="34796" y="13062"/>
                  </a:lnTo>
                  <a:lnTo>
                    <a:pt x="34796" y="7656"/>
                  </a:lnTo>
                  <a:lnTo>
                    <a:pt x="38114" y="5755"/>
                  </a:lnTo>
                  <a:cubicBezTo>
                    <a:pt x="38088" y="5702"/>
                    <a:pt x="38034" y="5675"/>
                    <a:pt x="37981" y="5621"/>
                  </a:cubicBezTo>
                  <a:lnTo>
                    <a:pt x="34715" y="7522"/>
                  </a:lnTo>
                  <a:lnTo>
                    <a:pt x="30058" y="4818"/>
                  </a:lnTo>
                  <a:lnTo>
                    <a:pt x="30058" y="1045"/>
                  </a:lnTo>
                  <a:cubicBezTo>
                    <a:pt x="30004" y="1018"/>
                    <a:pt x="29951" y="1018"/>
                    <a:pt x="29871" y="991"/>
                  </a:cubicBezTo>
                  <a:lnTo>
                    <a:pt x="29871" y="4818"/>
                  </a:lnTo>
                  <a:lnTo>
                    <a:pt x="25213" y="7522"/>
                  </a:lnTo>
                  <a:lnTo>
                    <a:pt x="20529" y="4818"/>
                  </a:lnTo>
                  <a:lnTo>
                    <a:pt x="205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4" name="Google Shape;2284;p102"/>
            <p:cNvSpPr/>
            <p:nvPr/>
          </p:nvSpPr>
          <p:spPr>
            <a:xfrm>
              <a:off x="2796545" y="833253"/>
              <a:ext cx="9704" cy="7538"/>
            </a:xfrm>
            <a:custGeom>
              <a:avLst/>
              <a:gdLst/>
              <a:ahLst/>
              <a:cxnLst/>
              <a:rect l="l" t="t" r="r" b="b"/>
              <a:pathLst>
                <a:path w="242" h="188" extrusionOk="0">
                  <a:moveTo>
                    <a:pt x="161" y="0"/>
                  </a:moveTo>
                  <a:cubicBezTo>
                    <a:pt x="108" y="27"/>
                    <a:pt x="54" y="81"/>
                    <a:pt x="1" y="107"/>
                  </a:cubicBezTo>
                  <a:lnTo>
                    <a:pt x="161" y="188"/>
                  </a:lnTo>
                  <a:lnTo>
                    <a:pt x="242" y="54"/>
                  </a:ln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5" name="Google Shape;2285;p102"/>
            <p:cNvSpPr/>
            <p:nvPr/>
          </p:nvSpPr>
          <p:spPr>
            <a:xfrm>
              <a:off x="2899597" y="677633"/>
              <a:ext cx="287659" cy="242590"/>
            </a:xfrm>
            <a:custGeom>
              <a:avLst/>
              <a:gdLst/>
              <a:ahLst/>
              <a:cxnLst/>
              <a:rect l="l" t="t" r="r" b="b"/>
              <a:pathLst>
                <a:path w="7174" h="6050" extrusionOk="0">
                  <a:moveTo>
                    <a:pt x="7173" y="0"/>
                  </a:moveTo>
                  <a:lnTo>
                    <a:pt x="7173" y="0"/>
                  </a:lnTo>
                  <a:cubicBezTo>
                    <a:pt x="7013" y="27"/>
                    <a:pt x="6852" y="54"/>
                    <a:pt x="6692" y="81"/>
                  </a:cubicBezTo>
                  <a:lnTo>
                    <a:pt x="3667" y="1794"/>
                  </a:lnTo>
                  <a:lnTo>
                    <a:pt x="3667" y="830"/>
                  </a:lnTo>
                  <a:cubicBezTo>
                    <a:pt x="3614" y="857"/>
                    <a:pt x="3560" y="857"/>
                    <a:pt x="3507" y="884"/>
                  </a:cubicBezTo>
                  <a:lnTo>
                    <a:pt x="3507" y="1794"/>
                  </a:lnTo>
                  <a:lnTo>
                    <a:pt x="2516" y="1231"/>
                  </a:lnTo>
                  <a:cubicBezTo>
                    <a:pt x="2463" y="1258"/>
                    <a:pt x="2382" y="1285"/>
                    <a:pt x="2329" y="1312"/>
                  </a:cubicBezTo>
                  <a:lnTo>
                    <a:pt x="3426" y="1954"/>
                  </a:lnTo>
                  <a:lnTo>
                    <a:pt x="0" y="3935"/>
                  </a:lnTo>
                  <a:lnTo>
                    <a:pt x="81" y="4069"/>
                  </a:lnTo>
                  <a:lnTo>
                    <a:pt x="3507" y="2115"/>
                  </a:lnTo>
                  <a:lnTo>
                    <a:pt x="3507" y="6049"/>
                  </a:lnTo>
                  <a:lnTo>
                    <a:pt x="3667" y="6049"/>
                  </a:lnTo>
                  <a:lnTo>
                    <a:pt x="3667" y="2115"/>
                  </a:lnTo>
                  <a:lnTo>
                    <a:pt x="7093" y="4069"/>
                  </a:lnTo>
                  <a:lnTo>
                    <a:pt x="7173" y="3935"/>
                  </a:lnTo>
                  <a:lnTo>
                    <a:pt x="3774" y="1954"/>
                  </a:lnTo>
                  <a:lnTo>
                    <a:pt x="717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6" name="Google Shape;2286;p102"/>
            <p:cNvSpPr/>
            <p:nvPr/>
          </p:nvSpPr>
          <p:spPr>
            <a:xfrm>
              <a:off x="3280608" y="671177"/>
              <a:ext cx="288742" cy="249046"/>
            </a:xfrm>
            <a:custGeom>
              <a:avLst/>
              <a:gdLst/>
              <a:ahLst/>
              <a:cxnLst/>
              <a:rect l="l" t="t" r="r" b="b"/>
              <a:pathLst>
                <a:path w="7201" h="6211" extrusionOk="0">
                  <a:moveTo>
                    <a:pt x="107" y="1"/>
                  </a:moveTo>
                  <a:lnTo>
                    <a:pt x="0" y="134"/>
                  </a:lnTo>
                  <a:lnTo>
                    <a:pt x="3426" y="2115"/>
                  </a:lnTo>
                  <a:lnTo>
                    <a:pt x="0" y="4096"/>
                  </a:lnTo>
                  <a:lnTo>
                    <a:pt x="107" y="4230"/>
                  </a:lnTo>
                  <a:lnTo>
                    <a:pt x="3506" y="2276"/>
                  </a:lnTo>
                  <a:lnTo>
                    <a:pt x="3506" y="6210"/>
                  </a:lnTo>
                  <a:lnTo>
                    <a:pt x="3694" y="6210"/>
                  </a:lnTo>
                  <a:lnTo>
                    <a:pt x="3694" y="2276"/>
                  </a:lnTo>
                  <a:lnTo>
                    <a:pt x="7093" y="4230"/>
                  </a:lnTo>
                  <a:lnTo>
                    <a:pt x="7200" y="4096"/>
                  </a:lnTo>
                  <a:lnTo>
                    <a:pt x="3774" y="2115"/>
                  </a:lnTo>
                  <a:lnTo>
                    <a:pt x="6558" y="509"/>
                  </a:lnTo>
                  <a:cubicBezTo>
                    <a:pt x="6477" y="482"/>
                    <a:pt x="6397" y="456"/>
                    <a:pt x="6317" y="456"/>
                  </a:cubicBezTo>
                  <a:lnTo>
                    <a:pt x="3694" y="1955"/>
                  </a:lnTo>
                  <a:lnTo>
                    <a:pt x="3694" y="1"/>
                  </a:lnTo>
                  <a:lnTo>
                    <a:pt x="3506" y="1"/>
                  </a:lnTo>
                  <a:lnTo>
                    <a:pt x="3506" y="1955"/>
                  </a:lnTo>
                  <a:lnTo>
                    <a:pt x="1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7" name="Google Shape;2287;p102"/>
            <p:cNvSpPr/>
            <p:nvPr/>
          </p:nvSpPr>
          <p:spPr>
            <a:xfrm>
              <a:off x="3662662" y="776354"/>
              <a:ext cx="109506" cy="64437"/>
            </a:xfrm>
            <a:custGeom>
              <a:avLst/>
              <a:gdLst/>
              <a:ahLst/>
              <a:cxnLst/>
              <a:rect l="l" t="t" r="r" b="b"/>
              <a:pathLst>
                <a:path w="2731" h="1607" extrusionOk="0">
                  <a:moveTo>
                    <a:pt x="2543" y="1"/>
                  </a:moveTo>
                  <a:lnTo>
                    <a:pt x="1" y="1473"/>
                  </a:lnTo>
                  <a:lnTo>
                    <a:pt x="81" y="1607"/>
                  </a:lnTo>
                  <a:lnTo>
                    <a:pt x="2731" y="81"/>
                  </a:lnTo>
                  <a:cubicBezTo>
                    <a:pt x="2677" y="54"/>
                    <a:pt x="2597" y="27"/>
                    <a:pt x="25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8" name="Google Shape;2288;p102"/>
            <p:cNvSpPr/>
            <p:nvPr/>
          </p:nvSpPr>
          <p:spPr>
            <a:xfrm>
              <a:off x="3803246" y="797847"/>
              <a:ext cx="6496" cy="122378"/>
            </a:xfrm>
            <a:custGeom>
              <a:avLst/>
              <a:gdLst/>
              <a:ahLst/>
              <a:cxnLst/>
              <a:rect l="l" t="t" r="r" b="b"/>
              <a:pathLst>
                <a:path w="162" h="3052" extrusionOk="0">
                  <a:moveTo>
                    <a:pt x="1" y="0"/>
                  </a:moveTo>
                  <a:lnTo>
                    <a:pt x="1" y="3051"/>
                  </a:lnTo>
                  <a:lnTo>
                    <a:pt x="162" y="3051"/>
                  </a:lnTo>
                  <a:lnTo>
                    <a:pt x="162" y="107"/>
                  </a:lnTo>
                  <a:cubicBezTo>
                    <a:pt x="108" y="54"/>
                    <a:pt x="54" y="27"/>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9" name="Google Shape;2289;p102"/>
            <p:cNvSpPr/>
            <p:nvPr/>
          </p:nvSpPr>
          <p:spPr>
            <a:xfrm>
              <a:off x="2475641" y="1246463"/>
              <a:ext cx="2205" cy="4331"/>
            </a:xfrm>
            <a:custGeom>
              <a:avLst/>
              <a:gdLst/>
              <a:ahLst/>
              <a:cxnLst/>
              <a:rect l="l" t="t" r="r" b="b"/>
              <a:pathLst>
                <a:path w="55" h="108" extrusionOk="0">
                  <a:moveTo>
                    <a:pt x="54" y="0"/>
                  </a:moveTo>
                  <a:cubicBezTo>
                    <a:pt x="28" y="27"/>
                    <a:pt x="28" y="54"/>
                    <a:pt x="1" y="107"/>
                  </a:cubicBezTo>
                  <a:lnTo>
                    <a:pt x="54" y="107"/>
                  </a:lnTo>
                  <a:lnTo>
                    <a:pt x="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0" name="Google Shape;2290;p102"/>
            <p:cNvSpPr/>
            <p:nvPr/>
          </p:nvSpPr>
          <p:spPr>
            <a:xfrm>
              <a:off x="2616265" y="1006036"/>
              <a:ext cx="2165" cy="2205"/>
            </a:xfrm>
            <a:custGeom>
              <a:avLst/>
              <a:gdLst/>
              <a:ahLst/>
              <a:cxnLst/>
              <a:rect l="l" t="t" r="r" b="b"/>
              <a:pathLst>
                <a:path w="54" h="55" extrusionOk="0">
                  <a:moveTo>
                    <a:pt x="54" y="1"/>
                  </a:moveTo>
                  <a:cubicBezTo>
                    <a:pt x="27" y="27"/>
                    <a:pt x="27" y="27"/>
                    <a:pt x="0" y="54"/>
                  </a:cubicBezTo>
                  <a:lnTo>
                    <a:pt x="54" y="27"/>
                  </a:lnTo>
                  <a:lnTo>
                    <a:pt x="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1" name="Google Shape;2291;p102"/>
            <p:cNvSpPr/>
            <p:nvPr/>
          </p:nvSpPr>
          <p:spPr>
            <a:xfrm>
              <a:off x="2535748" y="1119794"/>
              <a:ext cx="82681" cy="51565"/>
            </a:xfrm>
            <a:custGeom>
              <a:avLst/>
              <a:gdLst/>
              <a:ahLst/>
              <a:cxnLst/>
              <a:rect l="l" t="t" r="r" b="b"/>
              <a:pathLst>
                <a:path w="2062" h="1286" extrusionOk="0">
                  <a:moveTo>
                    <a:pt x="81" y="1"/>
                  </a:moveTo>
                  <a:cubicBezTo>
                    <a:pt x="54" y="54"/>
                    <a:pt x="27" y="108"/>
                    <a:pt x="1" y="135"/>
                  </a:cubicBezTo>
                  <a:lnTo>
                    <a:pt x="1981" y="1285"/>
                  </a:lnTo>
                  <a:lnTo>
                    <a:pt x="2062" y="1125"/>
                  </a:ln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2" name="Google Shape;2292;p102"/>
            <p:cNvSpPr/>
            <p:nvPr/>
          </p:nvSpPr>
          <p:spPr>
            <a:xfrm>
              <a:off x="2711778" y="921268"/>
              <a:ext cx="287659" cy="329521"/>
            </a:xfrm>
            <a:custGeom>
              <a:avLst/>
              <a:gdLst/>
              <a:ahLst/>
              <a:cxnLst/>
              <a:rect l="l" t="t" r="r" b="b"/>
              <a:pathLst>
                <a:path w="7174" h="8218" extrusionOk="0">
                  <a:moveTo>
                    <a:pt x="3507" y="0"/>
                  </a:moveTo>
                  <a:lnTo>
                    <a:pt x="3507" y="3961"/>
                  </a:lnTo>
                  <a:lnTo>
                    <a:pt x="81" y="1981"/>
                  </a:lnTo>
                  <a:lnTo>
                    <a:pt x="0" y="2141"/>
                  </a:lnTo>
                  <a:lnTo>
                    <a:pt x="3426" y="4095"/>
                  </a:lnTo>
                  <a:lnTo>
                    <a:pt x="0" y="6076"/>
                  </a:lnTo>
                  <a:lnTo>
                    <a:pt x="81" y="6236"/>
                  </a:lnTo>
                  <a:lnTo>
                    <a:pt x="3507" y="4256"/>
                  </a:lnTo>
                  <a:lnTo>
                    <a:pt x="3507" y="8217"/>
                  </a:lnTo>
                  <a:lnTo>
                    <a:pt x="3667" y="8217"/>
                  </a:lnTo>
                  <a:lnTo>
                    <a:pt x="3667" y="4256"/>
                  </a:lnTo>
                  <a:lnTo>
                    <a:pt x="7093" y="6236"/>
                  </a:lnTo>
                  <a:lnTo>
                    <a:pt x="7173" y="6076"/>
                  </a:lnTo>
                  <a:lnTo>
                    <a:pt x="3774" y="4095"/>
                  </a:lnTo>
                  <a:lnTo>
                    <a:pt x="7173"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3" name="Google Shape;2293;p102"/>
            <p:cNvSpPr/>
            <p:nvPr/>
          </p:nvSpPr>
          <p:spPr>
            <a:xfrm>
              <a:off x="3092789" y="921268"/>
              <a:ext cx="288742" cy="328439"/>
            </a:xfrm>
            <a:custGeom>
              <a:avLst/>
              <a:gdLst/>
              <a:ahLst/>
              <a:cxnLst/>
              <a:rect l="l" t="t" r="r" b="b"/>
              <a:pathLst>
                <a:path w="7201" h="8191" extrusionOk="0">
                  <a:moveTo>
                    <a:pt x="3506" y="0"/>
                  </a:moveTo>
                  <a:lnTo>
                    <a:pt x="3506" y="3961"/>
                  </a:lnTo>
                  <a:lnTo>
                    <a:pt x="80" y="1981"/>
                  </a:lnTo>
                  <a:lnTo>
                    <a:pt x="0" y="2141"/>
                  </a:lnTo>
                  <a:lnTo>
                    <a:pt x="3426" y="4095"/>
                  </a:lnTo>
                  <a:lnTo>
                    <a:pt x="0" y="6076"/>
                  </a:lnTo>
                  <a:lnTo>
                    <a:pt x="80" y="6236"/>
                  </a:lnTo>
                  <a:lnTo>
                    <a:pt x="3506" y="4256"/>
                  </a:lnTo>
                  <a:lnTo>
                    <a:pt x="3506" y="8190"/>
                  </a:lnTo>
                  <a:lnTo>
                    <a:pt x="3694" y="8190"/>
                  </a:lnTo>
                  <a:lnTo>
                    <a:pt x="3694" y="4256"/>
                  </a:lnTo>
                  <a:lnTo>
                    <a:pt x="7093" y="6236"/>
                  </a:lnTo>
                  <a:lnTo>
                    <a:pt x="7200" y="6076"/>
                  </a:lnTo>
                  <a:lnTo>
                    <a:pt x="3774" y="4095"/>
                  </a:lnTo>
                  <a:lnTo>
                    <a:pt x="7200" y="2141"/>
                  </a:lnTo>
                  <a:lnTo>
                    <a:pt x="7093"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4" name="Google Shape;2294;p102"/>
            <p:cNvSpPr/>
            <p:nvPr/>
          </p:nvSpPr>
          <p:spPr>
            <a:xfrm>
              <a:off x="3474843" y="921268"/>
              <a:ext cx="287659" cy="328439"/>
            </a:xfrm>
            <a:custGeom>
              <a:avLst/>
              <a:gdLst/>
              <a:ahLst/>
              <a:cxnLst/>
              <a:rect l="l" t="t" r="r" b="b"/>
              <a:pathLst>
                <a:path w="7174" h="8191" extrusionOk="0">
                  <a:moveTo>
                    <a:pt x="3507" y="0"/>
                  </a:moveTo>
                  <a:lnTo>
                    <a:pt x="3480" y="3961"/>
                  </a:lnTo>
                  <a:lnTo>
                    <a:pt x="81" y="1981"/>
                  </a:lnTo>
                  <a:lnTo>
                    <a:pt x="1" y="2141"/>
                  </a:lnTo>
                  <a:lnTo>
                    <a:pt x="3400" y="4095"/>
                  </a:lnTo>
                  <a:lnTo>
                    <a:pt x="1" y="6076"/>
                  </a:lnTo>
                  <a:lnTo>
                    <a:pt x="81" y="6236"/>
                  </a:lnTo>
                  <a:lnTo>
                    <a:pt x="3480" y="4256"/>
                  </a:lnTo>
                  <a:lnTo>
                    <a:pt x="3480" y="8190"/>
                  </a:lnTo>
                  <a:lnTo>
                    <a:pt x="3668" y="8190"/>
                  </a:lnTo>
                  <a:lnTo>
                    <a:pt x="3668" y="4256"/>
                  </a:lnTo>
                  <a:lnTo>
                    <a:pt x="7094" y="6236"/>
                  </a:lnTo>
                  <a:lnTo>
                    <a:pt x="7174" y="6076"/>
                  </a:lnTo>
                  <a:lnTo>
                    <a:pt x="3748" y="4095"/>
                  </a:lnTo>
                  <a:lnTo>
                    <a:pt x="7174" y="2141"/>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5" name="Google Shape;2295;p102"/>
            <p:cNvSpPr/>
            <p:nvPr/>
          </p:nvSpPr>
          <p:spPr>
            <a:xfrm>
              <a:off x="3855854" y="953467"/>
              <a:ext cx="287659" cy="296240"/>
            </a:xfrm>
            <a:custGeom>
              <a:avLst/>
              <a:gdLst/>
              <a:ahLst/>
              <a:cxnLst/>
              <a:rect l="l" t="t" r="r" b="b"/>
              <a:pathLst>
                <a:path w="7174" h="7388" extrusionOk="0">
                  <a:moveTo>
                    <a:pt x="3507" y="0"/>
                  </a:moveTo>
                  <a:lnTo>
                    <a:pt x="3507" y="3158"/>
                  </a:lnTo>
                  <a:lnTo>
                    <a:pt x="81" y="1178"/>
                  </a:lnTo>
                  <a:lnTo>
                    <a:pt x="0" y="1312"/>
                  </a:lnTo>
                  <a:lnTo>
                    <a:pt x="3426" y="3292"/>
                  </a:lnTo>
                  <a:lnTo>
                    <a:pt x="0" y="5273"/>
                  </a:lnTo>
                  <a:lnTo>
                    <a:pt x="81" y="5433"/>
                  </a:lnTo>
                  <a:lnTo>
                    <a:pt x="3507" y="3453"/>
                  </a:lnTo>
                  <a:lnTo>
                    <a:pt x="3507" y="7387"/>
                  </a:lnTo>
                  <a:lnTo>
                    <a:pt x="3667" y="7387"/>
                  </a:lnTo>
                  <a:lnTo>
                    <a:pt x="3667" y="3453"/>
                  </a:lnTo>
                  <a:lnTo>
                    <a:pt x="7093" y="5407"/>
                  </a:lnTo>
                  <a:lnTo>
                    <a:pt x="7174" y="5273"/>
                  </a:lnTo>
                  <a:lnTo>
                    <a:pt x="3748" y="3292"/>
                  </a:lnTo>
                  <a:lnTo>
                    <a:pt x="5434" y="2329"/>
                  </a:lnTo>
                  <a:cubicBezTo>
                    <a:pt x="5380" y="2302"/>
                    <a:pt x="5354" y="2248"/>
                    <a:pt x="5327" y="2195"/>
                  </a:cubicBezTo>
                  <a:lnTo>
                    <a:pt x="3667" y="3158"/>
                  </a:lnTo>
                  <a:lnTo>
                    <a:pt x="3667" y="187"/>
                  </a:lnTo>
                  <a:cubicBezTo>
                    <a:pt x="3614" y="134"/>
                    <a:pt x="3560" y="80"/>
                    <a:pt x="3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6" name="Google Shape;2296;p102"/>
            <p:cNvSpPr/>
            <p:nvPr/>
          </p:nvSpPr>
          <p:spPr>
            <a:xfrm>
              <a:off x="2417699" y="1498640"/>
              <a:ext cx="7538" cy="9704"/>
            </a:xfrm>
            <a:custGeom>
              <a:avLst/>
              <a:gdLst/>
              <a:ahLst/>
              <a:cxnLst/>
              <a:rect l="l" t="t" r="r" b="b"/>
              <a:pathLst>
                <a:path w="188" h="242" extrusionOk="0">
                  <a:moveTo>
                    <a:pt x="1" y="1"/>
                  </a:moveTo>
                  <a:cubicBezTo>
                    <a:pt x="1" y="54"/>
                    <a:pt x="1" y="135"/>
                    <a:pt x="1" y="188"/>
                  </a:cubicBezTo>
                  <a:lnTo>
                    <a:pt x="108" y="242"/>
                  </a:lnTo>
                  <a:lnTo>
                    <a:pt x="188" y="108"/>
                  </a:lnTo>
                  <a:lnTo>
                    <a:pt x="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7" name="Google Shape;2297;p102"/>
            <p:cNvSpPr/>
            <p:nvPr/>
          </p:nvSpPr>
          <p:spPr>
            <a:xfrm>
              <a:off x="2518586" y="1259335"/>
              <a:ext cx="287659" cy="328439"/>
            </a:xfrm>
            <a:custGeom>
              <a:avLst/>
              <a:gdLst/>
              <a:ahLst/>
              <a:cxnLst/>
              <a:rect l="l" t="t" r="r" b="b"/>
              <a:pathLst>
                <a:path w="7174" h="8191" extrusionOk="0">
                  <a:moveTo>
                    <a:pt x="3507" y="0"/>
                  </a:moveTo>
                  <a:lnTo>
                    <a:pt x="3507" y="3935"/>
                  </a:lnTo>
                  <a:lnTo>
                    <a:pt x="81" y="1981"/>
                  </a:lnTo>
                  <a:lnTo>
                    <a:pt x="0" y="2115"/>
                  </a:lnTo>
                  <a:lnTo>
                    <a:pt x="3426" y="4095"/>
                  </a:lnTo>
                  <a:lnTo>
                    <a:pt x="0" y="6076"/>
                  </a:lnTo>
                  <a:lnTo>
                    <a:pt x="81" y="6210"/>
                  </a:lnTo>
                  <a:lnTo>
                    <a:pt x="3507" y="4229"/>
                  </a:lnTo>
                  <a:lnTo>
                    <a:pt x="3507" y="8191"/>
                  </a:lnTo>
                  <a:lnTo>
                    <a:pt x="3667" y="8191"/>
                  </a:lnTo>
                  <a:lnTo>
                    <a:pt x="3667" y="4229"/>
                  </a:lnTo>
                  <a:lnTo>
                    <a:pt x="7093" y="6210"/>
                  </a:lnTo>
                  <a:lnTo>
                    <a:pt x="7174" y="6076"/>
                  </a:lnTo>
                  <a:lnTo>
                    <a:pt x="3748" y="4095"/>
                  </a:lnTo>
                  <a:lnTo>
                    <a:pt x="7174" y="2115"/>
                  </a:lnTo>
                  <a:lnTo>
                    <a:pt x="7093" y="1981"/>
                  </a:lnTo>
                  <a:lnTo>
                    <a:pt x="3667" y="3935"/>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8" name="Google Shape;2298;p102"/>
            <p:cNvSpPr/>
            <p:nvPr/>
          </p:nvSpPr>
          <p:spPr>
            <a:xfrm>
              <a:off x="2899597" y="1259335"/>
              <a:ext cx="287659" cy="328439"/>
            </a:xfrm>
            <a:custGeom>
              <a:avLst/>
              <a:gdLst/>
              <a:ahLst/>
              <a:cxnLst/>
              <a:rect l="l" t="t" r="r" b="b"/>
              <a:pathLst>
                <a:path w="7174" h="8191" extrusionOk="0">
                  <a:moveTo>
                    <a:pt x="3507" y="0"/>
                  </a:moveTo>
                  <a:lnTo>
                    <a:pt x="3507" y="3935"/>
                  </a:lnTo>
                  <a:lnTo>
                    <a:pt x="81" y="1954"/>
                  </a:lnTo>
                  <a:lnTo>
                    <a:pt x="0" y="2115"/>
                  </a:lnTo>
                  <a:lnTo>
                    <a:pt x="3426" y="4095"/>
                  </a:lnTo>
                  <a:lnTo>
                    <a:pt x="0" y="6049"/>
                  </a:lnTo>
                  <a:lnTo>
                    <a:pt x="81" y="6210"/>
                  </a:lnTo>
                  <a:lnTo>
                    <a:pt x="3507" y="4229"/>
                  </a:lnTo>
                  <a:lnTo>
                    <a:pt x="3507" y="8191"/>
                  </a:lnTo>
                  <a:lnTo>
                    <a:pt x="3667" y="8191"/>
                  </a:lnTo>
                  <a:lnTo>
                    <a:pt x="3667" y="4229"/>
                  </a:lnTo>
                  <a:lnTo>
                    <a:pt x="7093" y="6210"/>
                  </a:lnTo>
                  <a:lnTo>
                    <a:pt x="7173" y="6049"/>
                  </a:lnTo>
                  <a:lnTo>
                    <a:pt x="3774" y="4095"/>
                  </a:lnTo>
                  <a:lnTo>
                    <a:pt x="7173" y="2115"/>
                  </a:lnTo>
                  <a:lnTo>
                    <a:pt x="7093" y="1954"/>
                  </a:lnTo>
                  <a:lnTo>
                    <a:pt x="3667"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9" name="Google Shape;2299;p102"/>
            <p:cNvSpPr/>
            <p:nvPr/>
          </p:nvSpPr>
          <p:spPr>
            <a:xfrm>
              <a:off x="3280608" y="1259335"/>
              <a:ext cx="288742" cy="328439"/>
            </a:xfrm>
            <a:custGeom>
              <a:avLst/>
              <a:gdLst/>
              <a:ahLst/>
              <a:cxnLst/>
              <a:rect l="l" t="t" r="r" b="b"/>
              <a:pathLst>
                <a:path w="7201" h="8191" extrusionOk="0">
                  <a:moveTo>
                    <a:pt x="3506" y="0"/>
                  </a:moveTo>
                  <a:lnTo>
                    <a:pt x="3506" y="3935"/>
                  </a:lnTo>
                  <a:lnTo>
                    <a:pt x="107" y="1954"/>
                  </a:lnTo>
                  <a:lnTo>
                    <a:pt x="0" y="2115"/>
                  </a:lnTo>
                  <a:lnTo>
                    <a:pt x="3426" y="4095"/>
                  </a:lnTo>
                  <a:lnTo>
                    <a:pt x="0" y="6049"/>
                  </a:lnTo>
                  <a:lnTo>
                    <a:pt x="107" y="6210"/>
                  </a:lnTo>
                  <a:lnTo>
                    <a:pt x="3506" y="4229"/>
                  </a:lnTo>
                  <a:lnTo>
                    <a:pt x="3506" y="8191"/>
                  </a:lnTo>
                  <a:lnTo>
                    <a:pt x="3694" y="8191"/>
                  </a:lnTo>
                  <a:lnTo>
                    <a:pt x="3694" y="4229"/>
                  </a:lnTo>
                  <a:lnTo>
                    <a:pt x="7093" y="6210"/>
                  </a:lnTo>
                  <a:lnTo>
                    <a:pt x="7200" y="6049"/>
                  </a:lnTo>
                  <a:lnTo>
                    <a:pt x="3774" y="4095"/>
                  </a:lnTo>
                  <a:lnTo>
                    <a:pt x="7200" y="2115"/>
                  </a:lnTo>
                  <a:lnTo>
                    <a:pt x="7120" y="1954"/>
                  </a:lnTo>
                  <a:lnTo>
                    <a:pt x="3694"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0" name="Google Shape;2300;p102"/>
            <p:cNvSpPr/>
            <p:nvPr/>
          </p:nvSpPr>
          <p:spPr>
            <a:xfrm>
              <a:off x="3662662" y="1258252"/>
              <a:ext cx="287659" cy="329521"/>
            </a:xfrm>
            <a:custGeom>
              <a:avLst/>
              <a:gdLst/>
              <a:ahLst/>
              <a:cxnLst/>
              <a:rect l="l" t="t" r="r" b="b"/>
              <a:pathLst>
                <a:path w="7174" h="8218" extrusionOk="0">
                  <a:moveTo>
                    <a:pt x="3507" y="0"/>
                  </a:moveTo>
                  <a:lnTo>
                    <a:pt x="3507" y="3962"/>
                  </a:lnTo>
                  <a:lnTo>
                    <a:pt x="81" y="1981"/>
                  </a:lnTo>
                  <a:lnTo>
                    <a:pt x="1" y="2142"/>
                  </a:lnTo>
                  <a:lnTo>
                    <a:pt x="3400" y="4122"/>
                  </a:lnTo>
                  <a:lnTo>
                    <a:pt x="1" y="6076"/>
                  </a:lnTo>
                  <a:lnTo>
                    <a:pt x="81" y="6237"/>
                  </a:lnTo>
                  <a:lnTo>
                    <a:pt x="3507" y="4256"/>
                  </a:lnTo>
                  <a:lnTo>
                    <a:pt x="3507" y="8218"/>
                  </a:lnTo>
                  <a:lnTo>
                    <a:pt x="3668" y="8218"/>
                  </a:lnTo>
                  <a:lnTo>
                    <a:pt x="3668" y="4256"/>
                  </a:lnTo>
                  <a:lnTo>
                    <a:pt x="7094" y="6237"/>
                  </a:lnTo>
                  <a:lnTo>
                    <a:pt x="7174" y="6076"/>
                  </a:lnTo>
                  <a:lnTo>
                    <a:pt x="3748" y="4122"/>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1" name="Google Shape;2301;p102"/>
            <p:cNvSpPr/>
            <p:nvPr/>
          </p:nvSpPr>
          <p:spPr>
            <a:xfrm>
              <a:off x="4043673" y="1258252"/>
              <a:ext cx="193230" cy="329521"/>
            </a:xfrm>
            <a:custGeom>
              <a:avLst/>
              <a:gdLst/>
              <a:ahLst/>
              <a:cxnLst/>
              <a:rect l="l" t="t" r="r" b="b"/>
              <a:pathLst>
                <a:path w="4819" h="8218" extrusionOk="0">
                  <a:moveTo>
                    <a:pt x="3507" y="0"/>
                  </a:moveTo>
                  <a:lnTo>
                    <a:pt x="3507" y="3962"/>
                  </a:lnTo>
                  <a:lnTo>
                    <a:pt x="81" y="1981"/>
                  </a:lnTo>
                  <a:lnTo>
                    <a:pt x="0" y="2142"/>
                  </a:lnTo>
                  <a:lnTo>
                    <a:pt x="3426" y="4096"/>
                  </a:lnTo>
                  <a:lnTo>
                    <a:pt x="0" y="6076"/>
                  </a:lnTo>
                  <a:lnTo>
                    <a:pt x="81" y="6237"/>
                  </a:lnTo>
                  <a:lnTo>
                    <a:pt x="3507" y="4256"/>
                  </a:lnTo>
                  <a:lnTo>
                    <a:pt x="3507" y="8218"/>
                  </a:lnTo>
                  <a:lnTo>
                    <a:pt x="3667" y="8218"/>
                  </a:lnTo>
                  <a:lnTo>
                    <a:pt x="3667" y="4256"/>
                  </a:lnTo>
                  <a:lnTo>
                    <a:pt x="4818" y="4925"/>
                  </a:lnTo>
                  <a:cubicBezTo>
                    <a:pt x="4818" y="4845"/>
                    <a:pt x="4818" y="4765"/>
                    <a:pt x="4792" y="4711"/>
                  </a:cubicBezTo>
                  <a:lnTo>
                    <a:pt x="3774" y="4096"/>
                  </a:lnTo>
                  <a:lnTo>
                    <a:pt x="4604" y="3614"/>
                  </a:lnTo>
                  <a:cubicBezTo>
                    <a:pt x="4604" y="3560"/>
                    <a:pt x="4577" y="3507"/>
                    <a:pt x="4577" y="3453"/>
                  </a:cubicBezTo>
                  <a:lnTo>
                    <a:pt x="3667" y="3962"/>
                  </a:lnTo>
                  <a:lnTo>
                    <a:pt x="3667" y="295"/>
                  </a:lnTo>
                  <a:cubicBezTo>
                    <a:pt x="3641" y="188"/>
                    <a:pt x="3614" y="108"/>
                    <a:pt x="35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2" name="Google Shape;2302;p102"/>
            <p:cNvSpPr/>
            <p:nvPr/>
          </p:nvSpPr>
          <p:spPr>
            <a:xfrm>
              <a:off x="2423072" y="1578074"/>
              <a:ext cx="195355" cy="328439"/>
            </a:xfrm>
            <a:custGeom>
              <a:avLst/>
              <a:gdLst/>
              <a:ahLst/>
              <a:cxnLst/>
              <a:rect l="l" t="t" r="r" b="b"/>
              <a:pathLst>
                <a:path w="4872" h="8191" extrusionOk="0">
                  <a:moveTo>
                    <a:pt x="1205" y="1"/>
                  </a:moveTo>
                  <a:lnTo>
                    <a:pt x="1205" y="3935"/>
                  </a:lnTo>
                  <a:lnTo>
                    <a:pt x="0" y="3266"/>
                  </a:lnTo>
                  <a:lnTo>
                    <a:pt x="0" y="3266"/>
                  </a:lnTo>
                  <a:cubicBezTo>
                    <a:pt x="0" y="3320"/>
                    <a:pt x="27" y="3400"/>
                    <a:pt x="27" y="3480"/>
                  </a:cubicBezTo>
                  <a:lnTo>
                    <a:pt x="1098" y="4096"/>
                  </a:lnTo>
                  <a:lnTo>
                    <a:pt x="214" y="4604"/>
                  </a:lnTo>
                  <a:cubicBezTo>
                    <a:pt x="241" y="4658"/>
                    <a:pt x="241" y="4738"/>
                    <a:pt x="268" y="4792"/>
                  </a:cubicBezTo>
                  <a:lnTo>
                    <a:pt x="1205" y="4256"/>
                  </a:lnTo>
                  <a:lnTo>
                    <a:pt x="1205" y="8030"/>
                  </a:lnTo>
                  <a:cubicBezTo>
                    <a:pt x="1205" y="8084"/>
                    <a:pt x="1232" y="8137"/>
                    <a:pt x="1258" y="8191"/>
                  </a:cubicBezTo>
                  <a:lnTo>
                    <a:pt x="1365" y="8191"/>
                  </a:lnTo>
                  <a:lnTo>
                    <a:pt x="1365" y="4256"/>
                  </a:lnTo>
                  <a:lnTo>
                    <a:pt x="4791" y="6210"/>
                  </a:lnTo>
                  <a:lnTo>
                    <a:pt x="4872" y="6076"/>
                  </a:lnTo>
                  <a:lnTo>
                    <a:pt x="1446" y="4096"/>
                  </a:lnTo>
                  <a:lnTo>
                    <a:pt x="4872" y="2115"/>
                  </a:lnTo>
                  <a:lnTo>
                    <a:pt x="4791" y="1981"/>
                  </a:lnTo>
                  <a:lnTo>
                    <a:pt x="1365" y="3935"/>
                  </a:lnTo>
                  <a:lnTo>
                    <a:pt x="136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3" name="Google Shape;2303;p102"/>
            <p:cNvSpPr/>
            <p:nvPr/>
          </p:nvSpPr>
          <p:spPr>
            <a:xfrm>
              <a:off x="2711778" y="1578074"/>
              <a:ext cx="287659" cy="328439"/>
            </a:xfrm>
            <a:custGeom>
              <a:avLst/>
              <a:gdLst/>
              <a:ahLst/>
              <a:cxnLst/>
              <a:rect l="l" t="t" r="r" b="b"/>
              <a:pathLst>
                <a:path w="7174" h="8191" extrusionOk="0">
                  <a:moveTo>
                    <a:pt x="3507" y="1"/>
                  </a:moveTo>
                  <a:lnTo>
                    <a:pt x="3507" y="3935"/>
                  </a:lnTo>
                  <a:lnTo>
                    <a:pt x="81" y="1981"/>
                  </a:lnTo>
                  <a:lnTo>
                    <a:pt x="0" y="2115"/>
                  </a:lnTo>
                  <a:lnTo>
                    <a:pt x="3426" y="4096"/>
                  </a:lnTo>
                  <a:lnTo>
                    <a:pt x="0" y="6076"/>
                  </a:lnTo>
                  <a:lnTo>
                    <a:pt x="81" y="6210"/>
                  </a:lnTo>
                  <a:lnTo>
                    <a:pt x="3507" y="4256"/>
                  </a:lnTo>
                  <a:lnTo>
                    <a:pt x="3507" y="8191"/>
                  </a:lnTo>
                  <a:lnTo>
                    <a:pt x="3667" y="8191"/>
                  </a:lnTo>
                  <a:lnTo>
                    <a:pt x="3667" y="4256"/>
                  </a:lnTo>
                  <a:lnTo>
                    <a:pt x="7093" y="6210"/>
                  </a:lnTo>
                  <a:lnTo>
                    <a:pt x="7173" y="6076"/>
                  </a:lnTo>
                  <a:lnTo>
                    <a:pt x="3774" y="4096"/>
                  </a:lnTo>
                  <a:lnTo>
                    <a:pt x="7173" y="2115"/>
                  </a:lnTo>
                  <a:lnTo>
                    <a:pt x="7093" y="1981"/>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4" name="Google Shape;2304;p102"/>
            <p:cNvSpPr/>
            <p:nvPr/>
          </p:nvSpPr>
          <p:spPr>
            <a:xfrm>
              <a:off x="3092789" y="1578074"/>
              <a:ext cx="288742" cy="328439"/>
            </a:xfrm>
            <a:custGeom>
              <a:avLst/>
              <a:gdLst/>
              <a:ahLst/>
              <a:cxnLst/>
              <a:rect l="l" t="t" r="r" b="b"/>
              <a:pathLst>
                <a:path w="7201" h="8191" extrusionOk="0">
                  <a:moveTo>
                    <a:pt x="3506" y="1"/>
                  </a:moveTo>
                  <a:lnTo>
                    <a:pt x="3506" y="3935"/>
                  </a:lnTo>
                  <a:lnTo>
                    <a:pt x="80" y="1981"/>
                  </a:lnTo>
                  <a:lnTo>
                    <a:pt x="0" y="2115"/>
                  </a:lnTo>
                  <a:lnTo>
                    <a:pt x="3426" y="4096"/>
                  </a:lnTo>
                  <a:lnTo>
                    <a:pt x="0" y="6076"/>
                  </a:lnTo>
                  <a:lnTo>
                    <a:pt x="80" y="6210"/>
                  </a:lnTo>
                  <a:lnTo>
                    <a:pt x="3506" y="4230"/>
                  </a:lnTo>
                  <a:lnTo>
                    <a:pt x="3506" y="8191"/>
                  </a:lnTo>
                  <a:lnTo>
                    <a:pt x="3694" y="8191"/>
                  </a:lnTo>
                  <a:lnTo>
                    <a:pt x="3694" y="4230"/>
                  </a:lnTo>
                  <a:lnTo>
                    <a:pt x="7093" y="6210"/>
                  </a:lnTo>
                  <a:lnTo>
                    <a:pt x="7200" y="6076"/>
                  </a:lnTo>
                  <a:lnTo>
                    <a:pt x="3774" y="4096"/>
                  </a:lnTo>
                  <a:lnTo>
                    <a:pt x="7200" y="2115"/>
                  </a:lnTo>
                  <a:lnTo>
                    <a:pt x="7093" y="1981"/>
                  </a:lnTo>
                  <a:lnTo>
                    <a:pt x="3694" y="3935"/>
                  </a:lnTo>
                  <a:lnTo>
                    <a:pt x="369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5" name="Google Shape;2305;p102"/>
            <p:cNvSpPr/>
            <p:nvPr/>
          </p:nvSpPr>
          <p:spPr>
            <a:xfrm>
              <a:off x="3474843" y="1578074"/>
              <a:ext cx="287659" cy="328439"/>
            </a:xfrm>
            <a:custGeom>
              <a:avLst/>
              <a:gdLst/>
              <a:ahLst/>
              <a:cxnLst/>
              <a:rect l="l" t="t" r="r" b="b"/>
              <a:pathLst>
                <a:path w="7174" h="8191" extrusionOk="0">
                  <a:moveTo>
                    <a:pt x="3507" y="1"/>
                  </a:moveTo>
                  <a:lnTo>
                    <a:pt x="3507" y="3935"/>
                  </a:lnTo>
                  <a:lnTo>
                    <a:pt x="81" y="1955"/>
                  </a:lnTo>
                  <a:lnTo>
                    <a:pt x="1" y="2115"/>
                  </a:lnTo>
                  <a:lnTo>
                    <a:pt x="3400" y="4096"/>
                  </a:lnTo>
                  <a:lnTo>
                    <a:pt x="1" y="6050"/>
                  </a:lnTo>
                  <a:lnTo>
                    <a:pt x="81" y="6210"/>
                  </a:lnTo>
                  <a:lnTo>
                    <a:pt x="3507" y="4230"/>
                  </a:lnTo>
                  <a:lnTo>
                    <a:pt x="3480" y="8191"/>
                  </a:lnTo>
                  <a:lnTo>
                    <a:pt x="3668" y="8191"/>
                  </a:lnTo>
                  <a:lnTo>
                    <a:pt x="3668" y="4230"/>
                  </a:lnTo>
                  <a:lnTo>
                    <a:pt x="7094" y="6210"/>
                  </a:lnTo>
                  <a:lnTo>
                    <a:pt x="7174" y="6050"/>
                  </a:lnTo>
                  <a:lnTo>
                    <a:pt x="3748" y="4096"/>
                  </a:lnTo>
                  <a:lnTo>
                    <a:pt x="7174" y="2115"/>
                  </a:lnTo>
                  <a:lnTo>
                    <a:pt x="7094" y="1955"/>
                  </a:lnTo>
                  <a:lnTo>
                    <a:pt x="3668" y="3935"/>
                  </a:lnTo>
                  <a:lnTo>
                    <a:pt x="366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6" name="Google Shape;2306;p102"/>
            <p:cNvSpPr/>
            <p:nvPr/>
          </p:nvSpPr>
          <p:spPr>
            <a:xfrm>
              <a:off x="3855854" y="1578074"/>
              <a:ext cx="287659" cy="328439"/>
            </a:xfrm>
            <a:custGeom>
              <a:avLst/>
              <a:gdLst/>
              <a:ahLst/>
              <a:cxnLst/>
              <a:rect l="l" t="t" r="r" b="b"/>
              <a:pathLst>
                <a:path w="7174" h="8191" extrusionOk="0">
                  <a:moveTo>
                    <a:pt x="3507" y="1"/>
                  </a:moveTo>
                  <a:lnTo>
                    <a:pt x="3507" y="3935"/>
                  </a:lnTo>
                  <a:lnTo>
                    <a:pt x="81" y="1955"/>
                  </a:lnTo>
                  <a:lnTo>
                    <a:pt x="0" y="2115"/>
                  </a:lnTo>
                  <a:lnTo>
                    <a:pt x="3426" y="4096"/>
                  </a:lnTo>
                  <a:lnTo>
                    <a:pt x="0" y="6050"/>
                  </a:lnTo>
                  <a:lnTo>
                    <a:pt x="81" y="6210"/>
                  </a:lnTo>
                  <a:lnTo>
                    <a:pt x="3507" y="4230"/>
                  </a:lnTo>
                  <a:lnTo>
                    <a:pt x="3507" y="8191"/>
                  </a:lnTo>
                  <a:lnTo>
                    <a:pt x="3667" y="8191"/>
                  </a:lnTo>
                  <a:lnTo>
                    <a:pt x="3667" y="4230"/>
                  </a:lnTo>
                  <a:lnTo>
                    <a:pt x="7093" y="6210"/>
                  </a:lnTo>
                  <a:lnTo>
                    <a:pt x="7174" y="6050"/>
                  </a:lnTo>
                  <a:lnTo>
                    <a:pt x="3748" y="4096"/>
                  </a:lnTo>
                  <a:lnTo>
                    <a:pt x="7174" y="2115"/>
                  </a:lnTo>
                  <a:lnTo>
                    <a:pt x="7093" y="1955"/>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7" name="Google Shape;2307;p102"/>
            <p:cNvSpPr/>
            <p:nvPr/>
          </p:nvSpPr>
          <p:spPr>
            <a:xfrm>
              <a:off x="2518586" y="1919388"/>
              <a:ext cx="287659" cy="293033"/>
            </a:xfrm>
            <a:custGeom>
              <a:avLst/>
              <a:gdLst/>
              <a:ahLst/>
              <a:cxnLst/>
              <a:rect l="l" t="t" r="r" b="b"/>
              <a:pathLst>
                <a:path w="7174" h="7308" extrusionOk="0">
                  <a:moveTo>
                    <a:pt x="3507" y="0"/>
                  </a:moveTo>
                  <a:lnTo>
                    <a:pt x="3507" y="3961"/>
                  </a:lnTo>
                  <a:lnTo>
                    <a:pt x="81" y="1981"/>
                  </a:lnTo>
                  <a:lnTo>
                    <a:pt x="0" y="2141"/>
                  </a:lnTo>
                  <a:lnTo>
                    <a:pt x="3426" y="4095"/>
                  </a:lnTo>
                  <a:lnTo>
                    <a:pt x="1767" y="5059"/>
                  </a:lnTo>
                  <a:cubicBezTo>
                    <a:pt x="1821" y="5086"/>
                    <a:pt x="1847" y="5139"/>
                    <a:pt x="1874" y="5193"/>
                  </a:cubicBezTo>
                  <a:lnTo>
                    <a:pt x="3507" y="4256"/>
                  </a:lnTo>
                  <a:lnTo>
                    <a:pt x="3507" y="7120"/>
                  </a:lnTo>
                  <a:cubicBezTo>
                    <a:pt x="3560" y="7200"/>
                    <a:pt x="3614" y="7254"/>
                    <a:pt x="3667" y="7307"/>
                  </a:cubicBezTo>
                  <a:lnTo>
                    <a:pt x="3667" y="4256"/>
                  </a:lnTo>
                  <a:lnTo>
                    <a:pt x="7093" y="6236"/>
                  </a:lnTo>
                  <a:lnTo>
                    <a:pt x="7174" y="6076"/>
                  </a:lnTo>
                  <a:lnTo>
                    <a:pt x="3748" y="4095"/>
                  </a:lnTo>
                  <a:lnTo>
                    <a:pt x="7174"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8" name="Google Shape;2308;p102"/>
            <p:cNvSpPr/>
            <p:nvPr/>
          </p:nvSpPr>
          <p:spPr>
            <a:xfrm>
              <a:off x="2899597" y="1919388"/>
              <a:ext cx="287659" cy="328439"/>
            </a:xfrm>
            <a:custGeom>
              <a:avLst/>
              <a:gdLst/>
              <a:ahLst/>
              <a:cxnLst/>
              <a:rect l="l" t="t" r="r" b="b"/>
              <a:pathLst>
                <a:path w="7174" h="8191" extrusionOk="0">
                  <a:moveTo>
                    <a:pt x="3507" y="0"/>
                  </a:moveTo>
                  <a:lnTo>
                    <a:pt x="3507" y="3961"/>
                  </a:lnTo>
                  <a:lnTo>
                    <a:pt x="81" y="1981"/>
                  </a:lnTo>
                  <a:lnTo>
                    <a:pt x="0" y="2141"/>
                  </a:lnTo>
                  <a:lnTo>
                    <a:pt x="3426" y="4095"/>
                  </a:lnTo>
                  <a:lnTo>
                    <a:pt x="0" y="6076"/>
                  </a:lnTo>
                  <a:lnTo>
                    <a:pt x="81" y="6236"/>
                  </a:lnTo>
                  <a:lnTo>
                    <a:pt x="3507" y="4256"/>
                  </a:lnTo>
                  <a:lnTo>
                    <a:pt x="3507" y="8190"/>
                  </a:lnTo>
                  <a:lnTo>
                    <a:pt x="3667" y="8190"/>
                  </a:lnTo>
                  <a:lnTo>
                    <a:pt x="3667" y="4256"/>
                  </a:lnTo>
                  <a:lnTo>
                    <a:pt x="7093" y="6236"/>
                  </a:lnTo>
                  <a:lnTo>
                    <a:pt x="7173" y="6076"/>
                  </a:lnTo>
                  <a:lnTo>
                    <a:pt x="3774" y="4095"/>
                  </a:lnTo>
                  <a:lnTo>
                    <a:pt x="7173" y="2141"/>
                  </a:lnTo>
                  <a:lnTo>
                    <a:pt x="7093" y="1981"/>
                  </a:lnTo>
                  <a:lnTo>
                    <a:pt x="3667" y="3961"/>
                  </a:lnTo>
                  <a:lnTo>
                    <a:pt x="3667"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9" name="Google Shape;2309;p102"/>
            <p:cNvSpPr/>
            <p:nvPr/>
          </p:nvSpPr>
          <p:spPr>
            <a:xfrm>
              <a:off x="3280608" y="1919388"/>
              <a:ext cx="288742" cy="328439"/>
            </a:xfrm>
            <a:custGeom>
              <a:avLst/>
              <a:gdLst/>
              <a:ahLst/>
              <a:cxnLst/>
              <a:rect l="l" t="t" r="r" b="b"/>
              <a:pathLst>
                <a:path w="7201" h="8191" extrusionOk="0">
                  <a:moveTo>
                    <a:pt x="3506" y="0"/>
                  </a:moveTo>
                  <a:lnTo>
                    <a:pt x="3506" y="3961"/>
                  </a:lnTo>
                  <a:lnTo>
                    <a:pt x="107" y="1981"/>
                  </a:lnTo>
                  <a:lnTo>
                    <a:pt x="0" y="2115"/>
                  </a:lnTo>
                  <a:lnTo>
                    <a:pt x="3426" y="4095"/>
                  </a:lnTo>
                  <a:lnTo>
                    <a:pt x="0" y="6076"/>
                  </a:lnTo>
                  <a:lnTo>
                    <a:pt x="107" y="6236"/>
                  </a:lnTo>
                  <a:lnTo>
                    <a:pt x="3506" y="4256"/>
                  </a:lnTo>
                  <a:lnTo>
                    <a:pt x="3506" y="8190"/>
                  </a:lnTo>
                  <a:lnTo>
                    <a:pt x="3694" y="8190"/>
                  </a:lnTo>
                  <a:lnTo>
                    <a:pt x="3694" y="4256"/>
                  </a:lnTo>
                  <a:lnTo>
                    <a:pt x="7093" y="6236"/>
                  </a:lnTo>
                  <a:lnTo>
                    <a:pt x="7200" y="6076"/>
                  </a:lnTo>
                  <a:lnTo>
                    <a:pt x="3774" y="4095"/>
                  </a:lnTo>
                  <a:lnTo>
                    <a:pt x="7200" y="2115"/>
                  </a:lnTo>
                  <a:lnTo>
                    <a:pt x="7120"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0" name="Google Shape;2310;p102"/>
            <p:cNvSpPr/>
            <p:nvPr/>
          </p:nvSpPr>
          <p:spPr>
            <a:xfrm>
              <a:off x="3662662" y="1919388"/>
              <a:ext cx="287659" cy="328439"/>
            </a:xfrm>
            <a:custGeom>
              <a:avLst/>
              <a:gdLst/>
              <a:ahLst/>
              <a:cxnLst/>
              <a:rect l="l" t="t" r="r" b="b"/>
              <a:pathLst>
                <a:path w="7174" h="8191" extrusionOk="0">
                  <a:moveTo>
                    <a:pt x="3507" y="0"/>
                  </a:moveTo>
                  <a:lnTo>
                    <a:pt x="3507" y="3961"/>
                  </a:lnTo>
                  <a:lnTo>
                    <a:pt x="81" y="1981"/>
                  </a:lnTo>
                  <a:lnTo>
                    <a:pt x="1" y="2115"/>
                  </a:lnTo>
                  <a:lnTo>
                    <a:pt x="3400" y="4095"/>
                  </a:lnTo>
                  <a:lnTo>
                    <a:pt x="1" y="6076"/>
                  </a:lnTo>
                  <a:lnTo>
                    <a:pt x="81" y="6210"/>
                  </a:lnTo>
                  <a:lnTo>
                    <a:pt x="3507" y="4256"/>
                  </a:lnTo>
                  <a:lnTo>
                    <a:pt x="3507" y="8190"/>
                  </a:lnTo>
                  <a:lnTo>
                    <a:pt x="3668" y="8190"/>
                  </a:lnTo>
                  <a:lnTo>
                    <a:pt x="3668" y="4256"/>
                  </a:lnTo>
                  <a:lnTo>
                    <a:pt x="7094" y="6210"/>
                  </a:lnTo>
                  <a:lnTo>
                    <a:pt x="7174" y="6076"/>
                  </a:lnTo>
                  <a:lnTo>
                    <a:pt x="3748" y="4095"/>
                  </a:lnTo>
                  <a:lnTo>
                    <a:pt x="7174" y="2115"/>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1" name="Google Shape;2311;p102"/>
            <p:cNvSpPr/>
            <p:nvPr/>
          </p:nvSpPr>
          <p:spPr>
            <a:xfrm>
              <a:off x="4043673" y="1998782"/>
              <a:ext cx="78391" cy="49400"/>
            </a:xfrm>
            <a:custGeom>
              <a:avLst/>
              <a:gdLst/>
              <a:ahLst/>
              <a:cxnLst/>
              <a:rect l="l" t="t" r="r" b="b"/>
              <a:pathLst>
                <a:path w="1955" h="1232" extrusionOk="0">
                  <a:moveTo>
                    <a:pt x="81" y="1"/>
                  </a:moveTo>
                  <a:lnTo>
                    <a:pt x="0" y="135"/>
                  </a:lnTo>
                  <a:lnTo>
                    <a:pt x="1874" y="1232"/>
                  </a:lnTo>
                  <a:cubicBezTo>
                    <a:pt x="1901" y="1178"/>
                    <a:pt x="1928" y="1125"/>
                    <a:pt x="1954" y="1071"/>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2" name="Google Shape;2312;p102"/>
            <p:cNvSpPr/>
            <p:nvPr/>
          </p:nvSpPr>
          <p:spPr>
            <a:xfrm>
              <a:off x="2884560" y="2317561"/>
              <a:ext cx="114879" cy="68727"/>
            </a:xfrm>
            <a:custGeom>
              <a:avLst/>
              <a:gdLst/>
              <a:ahLst/>
              <a:cxnLst/>
              <a:rect l="l" t="t" r="r" b="b"/>
              <a:pathLst>
                <a:path w="2865" h="1714" extrusionOk="0">
                  <a:moveTo>
                    <a:pt x="2784" y="0"/>
                  </a:moveTo>
                  <a:lnTo>
                    <a:pt x="1" y="1606"/>
                  </a:lnTo>
                  <a:cubicBezTo>
                    <a:pt x="54" y="1660"/>
                    <a:pt x="108" y="1686"/>
                    <a:pt x="161" y="1713"/>
                  </a:cubicBezTo>
                  <a:lnTo>
                    <a:pt x="2864" y="161"/>
                  </a:lnTo>
                  <a:lnTo>
                    <a:pt x="278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3" name="Google Shape;2313;p102"/>
            <p:cNvSpPr/>
            <p:nvPr/>
          </p:nvSpPr>
          <p:spPr>
            <a:xfrm>
              <a:off x="2852362" y="2238127"/>
              <a:ext cx="6496" cy="129916"/>
            </a:xfrm>
            <a:custGeom>
              <a:avLst/>
              <a:gdLst/>
              <a:ahLst/>
              <a:cxnLst/>
              <a:rect l="l" t="t" r="r" b="b"/>
              <a:pathLst>
                <a:path w="162" h="3240" extrusionOk="0">
                  <a:moveTo>
                    <a:pt x="1" y="0"/>
                  </a:moveTo>
                  <a:lnTo>
                    <a:pt x="1" y="3132"/>
                  </a:lnTo>
                  <a:cubicBezTo>
                    <a:pt x="54" y="3159"/>
                    <a:pt x="108" y="3212"/>
                    <a:pt x="161" y="3239"/>
                  </a:cubicBez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4" name="Google Shape;2314;p102"/>
            <p:cNvSpPr/>
            <p:nvPr/>
          </p:nvSpPr>
          <p:spPr>
            <a:xfrm>
              <a:off x="3092789" y="2238127"/>
              <a:ext cx="288742" cy="255461"/>
            </a:xfrm>
            <a:custGeom>
              <a:avLst/>
              <a:gdLst/>
              <a:ahLst/>
              <a:cxnLst/>
              <a:rect l="l" t="t" r="r" b="b"/>
              <a:pathLst>
                <a:path w="7201" h="6371" extrusionOk="0">
                  <a:moveTo>
                    <a:pt x="3506" y="0"/>
                  </a:moveTo>
                  <a:lnTo>
                    <a:pt x="3506" y="3962"/>
                  </a:lnTo>
                  <a:lnTo>
                    <a:pt x="80" y="1981"/>
                  </a:lnTo>
                  <a:lnTo>
                    <a:pt x="0" y="2142"/>
                  </a:lnTo>
                  <a:lnTo>
                    <a:pt x="3426" y="4096"/>
                  </a:lnTo>
                  <a:lnTo>
                    <a:pt x="455" y="5835"/>
                  </a:lnTo>
                  <a:cubicBezTo>
                    <a:pt x="535" y="5835"/>
                    <a:pt x="616" y="5862"/>
                    <a:pt x="696" y="5889"/>
                  </a:cubicBezTo>
                  <a:lnTo>
                    <a:pt x="3506" y="4256"/>
                  </a:lnTo>
                  <a:lnTo>
                    <a:pt x="3506" y="6371"/>
                  </a:lnTo>
                  <a:lnTo>
                    <a:pt x="3694" y="6371"/>
                  </a:lnTo>
                  <a:lnTo>
                    <a:pt x="3694" y="4256"/>
                  </a:lnTo>
                  <a:lnTo>
                    <a:pt x="7093" y="6237"/>
                  </a:lnTo>
                  <a:lnTo>
                    <a:pt x="7200" y="6076"/>
                  </a:lnTo>
                  <a:lnTo>
                    <a:pt x="3774" y="4096"/>
                  </a:lnTo>
                  <a:lnTo>
                    <a:pt x="7200" y="2142"/>
                  </a:lnTo>
                  <a:lnTo>
                    <a:pt x="7093" y="1981"/>
                  </a:lnTo>
                  <a:lnTo>
                    <a:pt x="3694" y="3962"/>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5" name="Google Shape;2315;p102"/>
            <p:cNvSpPr/>
            <p:nvPr/>
          </p:nvSpPr>
          <p:spPr>
            <a:xfrm>
              <a:off x="3474843" y="2238127"/>
              <a:ext cx="287659" cy="247963"/>
            </a:xfrm>
            <a:custGeom>
              <a:avLst/>
              <a:gdLst/>
              <a:ahLst/>
              <a:cxnLst/>
              <a:rect l="l" t="t" r="r" b="b"/>
              <a:pathLst>
                <a:path w="7174" h="6184" extrusionOk="0">
                  <a:moveTo>
                    <a:pt x="3507" y="0"/>
                  </a:moveTo>
                  <a:lnTo>
                    <a:pt x="3480" y="3962"/>
                  </a:lnTo>
                  <a:lnTo>
                    <a:pt x="81" y="1981"/>
                  </a:lnTo>
                  <a:lnTo>
                    <a:pt x="1" y="2142"/>
                  </a:lnTo>
                  <a:lnTo>
                    <a:pt x="3400" y="4096"/>
                  </a:lnTo>
                  <a:lnTo>
                    <a:pt x="1" y="6076"/>
                  </a:lnTo>
                  <a:lnTo>
                    <a:pt x="54" y="6183"/>
                  </a:lnTo>
                  <a:lnTo>
                    <a:pt x="161" y="6183"/>
                  </a:lnTo>
                  <a:lnTo>
                    <a:pt x="3480" y="4256"/>
                  </a:lnTo>
                  <a:lnTo>
                    <a:pt x="3480" y="5354"/>
                  </a:lnTo>
                  <a:cubicBezTo>
                    <a:pt x="3560" y="5327"/>
                    <a:pt x="3614" y="5327"/>
                    <a:pt x="3668" y="5300"/>
                  </a:cubicBezTo>
                  <a:lnTo>
                    <a:pt x="3668" y="4256"/>
                  </a:lnTo>
                  <a:lnTo>
                    <a:pt x="4765" y="4899"/>
                  </a:lnTo>
                  <a:cubicBezTo>
                    <a:pt x="4845" y="4872"/>
                    <a:pt x="4899" y="4845"/>
                    <a:pt x="4979" y="4818"/>
                  </a:cubicBezTo>
                  <a:lnTo>
                    <a:pt x="3748" y="4096"/>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6" name="Google Shape;2316;p102"/>
            <p:cNvSpPr/>
            <p:nvPr/>
          </p:nvSpPr>
          <p:spPr>
            <a:xfrm>
              <a:off x="3855854" y="2317561"/>
              <a:ext cx="12911" cy="9704"/>
            </a:xfrm>
            <a:custGeom>
              <a:avLst/>
              <a:gdLst/>
              <a:ahLst/>
              <a:cxnLst/>
              <a:rect l="l" t="t" r="r" b="b"/>
              <a:pathLst>
                <a:path w="322" h="242" extrusionOk="0">
                  <a:moveTo>
                    <a:pt x="81" y="0"/>
                  </a:moveTo>
                  <a:lnTo>
                    <a:pt x="0" y="134"/>
                  </a:lnTo>
                  <a:lnTo>
                    <a:pt x="161" y="241"/>
                  </a:lnTo>
                  <a:cubicBezTo>
                    <a:pt x="215" y="214"/>
                    <a:pt x="268" y="161"/>
                    <a:pt x="322" y="134"/>
                  </a:cubicBezTo>
                  <a:lnTo>
                    <a:pt x="8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32"/>
        <p:cNvGrpSpPr/>
        <p:nvPr/>
      </p:nvGrpSpPr>
      <p:grpSpPr>
        <a:xfrm>
          <a:off x="0" y="0"/>
          <a:ext cx="0" cy="0"/>
          <a:chOff x="0" y="0"/>
          <a:chExt cx="0" cy="0"/>
        </a:xfrm>
      </p:grpSpPr>
      <p:sp>
        <p:nvSpPr>
          <p:cNvPr id="2333" name="Google Shape;2333;p105"/>
          <p:cNvSpPr txBox="1">
            <a:spLocks noGrp="1"/>
          </p:cNvSpPr>
          <p:nvPr>
            <p:ph type="title"/>
          </p:nvPr>
        </p:nvSpPr>
        <p:spPr>
          <a:xfrm>
            <a:off x="169332" y="1472784"/>
            <a:ext cx="8652934" cy="3268550"/>
          </a:xfrm>
          <a:prstGeom prst="rect">
            <a:avLst/>
          </a:prstGeom>
        </p:spPr>
        <p:txBody>
          <a:bodyPr spcFirstLastPara="1" wrap="square" lIns="91425" tIns="91425" rIns="91425" bIns="91425" anchor="ctr" anchorCtr="0">
            <a:noAutofit/>
          </a:bodyPr>
          <a:lstStyle/>
          <a:p>
            <a:r>
              <a:rPr lang="es-MX" sz="1800" dirty="0" smtClean="0">
                <a:solidFill>
                  <a:schemeClr val="bg1">
                    <a:lumMod val="10000"/>
                  </a:schemeClr>
                </a:solidFill>
                <a:latin typeface="Comfortaa" panose="020B0604020202020204" charset="0"/>
              </a:rPr>
              <a:t>- Los </a:t>
            </a:r>
            <a:r>
              <a:rPr lang="es-MX" sz="1800" dirty="0">
                <a:solidFill>
                  <a:schemeClr val="bg1">
                    <a:lumMod val="10000"/>
                  </a:schemeClr>
                </a:solidFill>
                <a:latin typeface="Comfortaa" panose="020B0604020202020204" charset="0"/>
              </a:rPr>
              <a:t>docentes y el personal docente y de apoyo trabajan en afrontar las necesidades desde la realidad social y escolares, es por eso que los maestros adquieren una forma de pensar y actuar ocasionando que los padres modifiquen sus practicas tradicionales con respecto a su actuar ente la diversidad. </a:t>
            </a:r>
            <a:r>
              <a:rPr lang="es-MX" sz="1800" dirty="0" smtClean="0">
                <a:solidFill>
                  <a:schemeClr val="bg1">
                    <a:lumMod val="10000"/>
                  </a:schemeClr>
                </a:solidFill>
                <a:latin typeface="Comfortaa" panose="020B0604020202020204" charset="0"/>
              </a:rPr>
              <a:t/>
            </a:r>
            <a:br>
              <a:rPr lang="es-MX" sz="1800" dirty="0" smtClean="0">
                <a:solidFill>
                  <a:schemeClr val="bg1">
                    <a:lumMod val="10000"/>
                  </a:schemeClr>
                </a:solidFill>
                <a:latin typeface="Comfortaa" panose="020B0604020202020204" charset="0"/>
              </a:rPr>
            </a:br>
            <a:r>
              <a:rPr lang="es-MX" sz="1800" dirty="0">
                <a:solidFill>
                  <a:schemeClr val="bg1">
                    <a:lumMod val="10000"/>
                  </a:schemeClr>
                </a:solidFill>
                <a:latin typeface="Comfortaa" panose="020B0604020202020204" charset="0"/>
              </a:rPr>
              <a:t/>
            </a:r>
            <a:br>
              <a:rPr lang="es-MX" sz="1800" dirty="0">
                <a:solidFill>
                  <a:schemeClr val="bg1">
                    <a:lumMod val="10000"/>
                  </a:schemeClr>
                </a:solidFill>
                <a:latin typeface="Comfortaa" panose="020B0604020202020204" charset="0"/>
              </a:rPr>
            </a:br>
            <a:r>
              <a:rPr lang="es-MX" sz="1800" dirty="0">
                <a:solidFill>
                  <a:schemeClr val="bg1">
                    <a:lumMod val="10000"/>
                  </a:schemeClr>
                </a:solidFill>
                <a:latin typeface="Comfortaa" panose="020B0604020202020204" charset="0"/>
              </a:rPr>
              <a:t/>
            </a:r>
            <a:br>
              <a:rPr lang="es-MX" sz="1800" dirty="0">
                <a:solidFill>
                  <a:schemeClr val="bg1">
                    <a:lumMod val="10000"/>
                  </a:schemeClr>
                </a:solidFill>
                <a:latin typeface="Comfortaa" panose="020B0604020202020204" charset="0"/>
              </a:rPr>
            </a:br>
            <a:r>
              <a:rPr lang="es-MX" sz="1800" dirty="0" smtClean="0">
                <a:solidFill>
                  <a:schemeClr val="bg1">
                    <a:lumMod val="10000"/>
                  </a:schemeClr>
                </a:solidFill>
                <a:latin typeface="Comfortaa" panose="020B0604020202020204" charset="0"/>
              </a:rPr>
              <a:t>- Este </a:t>
            </a:r>
            <a:r>
              <a:rPr lang="es-MX" sz="1800" dirty="0">
                <a:solidFill>
                  <a:schemeClr val="bg1">
                    <a:lumMod val="10000"/>
                  </a:schemeClr>
                </a:solidFill>
                <a:latin typeface="Comfortaa" panose="020B0604020202020204" charset="0"/>
              </a:rPr>
              <a:t>personal es capaz de solicitar al equipo de USAER trabajar desde la perspectiva de un maestro regular, que escuchen sin hacer juicios de valor, que puedan crear un clima exploratorio y de confianza y que puedan aportar conocimientos compatibles ante los propósitos generales del grupo.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37"/>
        <p:cNvGrpSpPr/>
        <p:nvPr/>
      </p:nvGrpSpPr>
      <p:grpSpPr>
        <a:xfrm>
          <a:off x="0" y="0"/>
          <a:ext cx="0" cy="0"/>
          <a:chOff x="0" y="0"/>
          <a:chExt cx="0" cy="0"/>
        </a:xfrm>
      </p:grpSpPr>
      <p:sp>
        <p:nvSpPr>
          <p:cNvPr id="2338" name="Google Shape;2338;p106"/>
          <p:cNvSpPr/>
          <p:nvPr/>
        </p:nvSpPr>
        <p:spPr>
          <a:xfrm>
            <a:off x="2302933" y="916738"/>
            <a:ext cx="5976367" cy="3452062"/>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9" name="Google Shape;2339;p106"/>
          <p:cNvSpPr txBox="1">
            <a:spLocks noGrp="1"/>
          </p:cNvSpPr>
          <p:nvPr>
            <p:ph type="title"/>
          </p:nvPr>
        </p:nvSpPr>
        <p:spPr>
          <a:xfrm>
            <a:off x="2564849" y="1748319"/>
            <a:ext cx="5452534" cy="1788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4400" dirty="0" smtClean="0">
                <a:latin typeface="Goudy Stout" panose="0202090407030B020401" pitchFamily="18" charset="0"/>
              </a:rPr>
              <a:t>Gracias por su atencion</a:t>
            </a:r>
            <a:endParaRPr sz="4400" dirty="0">
              <a:latin typeface="Goudy Stout" panose="0202090407030B020401"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19"/>
        <p:cNvGrpSpPr/>
        <p:nvPr/>
      </p:nvGrpSpPr>
      <p:grpSpPr>
        <a:xfrm>
          <a:off x="0" y="0"/>
          <a:ext cx="0" cy="0"/>
          <a:chOff x="0" y="0"/>
          <a:chExt cx="0" cy="0"/>
        </a:xfrm>
      </p:grpSpPr>
      <p:sp>
        <p:nvSpPr>
          <p:cNvPr id="1320" name="Google Shape;1320;p54"/>
          <p:cNvSpPr txBox="1">
            <a:spLocks noGrp="1"/>
          </p:cNvSpPr>
          <p:nvPr>
            <p:ph type="ctrTitle"/>
          </p:nvPr>
        </p:nvSpPr>
        <p:spPr>
          <a:xfrm>
            <a:off x="505327" y="1308314"/>
            <a:ext cx="8186727" cy="3330689"/>
          </a:xfrm>
          <a:prstGeom prst="rect">
            <a:avLst/>
          </a:prstGeom>
        </p:spPr>
        <p:txBody>
          <a:bodyPr spcFirstLastPara="1" wrap="square" lIns="91425" tIns="91425" rIns="91425" bIns="91425" anchor="b" anchorCtr="0">
            <a:noAutofit/>
          </a:bodyPr>
          <a:lstStyle/>
          <a:p>
            <a:r>
              <a:rPr lang="es-MX" sz="7200" dirty="0">
                <a:solidFill>
                  <a:schemeClr val="bg1">
                    <a:lumMod val="10000"/>
                  </a:schemeClr>
                </a:solidFill>
              </a:rPr>
              <a:t>UN PROYECTO ESCOLAR INCLUYENTE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25"/>
        <p:cNvGrpSpPr/>
        <p:nvPr/>
      </p:nvGrpSpPr>
      <p:grpSpPr>
        <a:xfrm>
          <a:off x="0" y="0"/>
          <a:ext cx="0" cy="0"/>
          <a:chOff x="0" y="0"/>
          <a:chExt cx="0" cy="0"/>
        </a:xfrm>
      </p:grpSpPr>
      <p:sp>
        <p:nvSpPr>
          <p:cNvPr id="1326" name="Google Shape;1326;p55"/>
          <p:cNvSpPr txBox="1">
            <a:spLocks noGrp="1"/>
          </p:cNvSpPr>
          <p:nvPr>
            <p:ph type="body" idx="1"/>
          </p:nvPr>
        </p:nvSpPr>
        <p:spPr>
          <a:xfrm>
            <a:off x="1029057" y="2230002"/>
            <a:ext cx="7084927" cy="2688839"/>
          </a:xfrm>
          <a:prstGeom prst="rect">
            <a:avLst/>
          </a:prstGeom>
        </p:spPr>
        <p:txBody>
          <a:bodyPr spcFirstLastPara="1" wrap="square" lIns="91425" tIns="91425" rIns="91425" bIns="91425" anchor="t" anchorCtr="0">
            <a:noAutofit/>
          </a:bodyPr>
          <a:lstStyle/>
          <a:p>
            <a:pPr marL="152400" indent="0" algn="ctr">
              <a:buNone/>
            </a:pPr>
            <a:r>
              <a:rPr lang="es-MX" sz="2800" b="1" dirty="0" smtClean="0">
                <a:solidFill>
                  <a:schemeClr val="bg1">
                    <a:lumMod val="10000"/>
                  </a:schemeClr>
                </a:solidFill>
                <a:latin typeface="Amatic SC" panose="020B0604020202020204" charset="-79"/>
                <a:cs typeface="Amatic SC" panose="020B0604020202020204" charset="-79"/>
              </a:rPr>
              <a:t>Es </a:t>
            </a:r>
            <a:r>
              <a:rPr lang="es-MX" sz="2800" b="1" dirty="0">
                <a:solidFill>
                  <a:schemeClr val="bg1">
                    <a:lumMod val="10000"/>
                  </a:schemeClr>
                </a:solidFill>
                <a:latin typeface="Amatic SC" panose="020B0604020202020204" charset="-79"/>
                <a:cs typeface="Amatic SC" panose="020B0604020202020204" charset="-79"/>
              </a:rPr>
              <a:t>importante tomar en cuenta que los docentes deben de tener siempre una actitud positiva y que su manera de pensar favorezca la toma de decisiones de manera igualitaria, inclusiva e integral. </a:t>
            </a:r>
            <a:endParaRPr lang="es-MX" sz="2800" b="1" dirty="0" smtClean="0">
              <a:solidFill>
                <a:schemeClr val="bg1">
                  <a:lumMod val="10000"/>
                </a:schemeClr>
              </a:solidFill>
              <a:latin typeface="Amatic SC" panose="020B0604020202020204" charset="-79"/>
              <a:cs typeface="Amatic SC" panose="020B0604020202020204" charset="-79"/>
            </a:endParaRPr>
          </a:p>
          <a:p>
            <a:pPr marL="152400" indent="0" algn="ctr">
              <a:buNone/>
            </a:pPr>
            <a:endParaRPr lang="es-MX" sz="2800" b="1" dirty="0" smtClean="0">
              <a:solidFill>
                <a:schemeClr val="bg1">
                  <a:lumMod val="10000"/>
                </a:schemeClr>
              </a:solidFill>
              <a:latin typeface="Amatic SC" panose="020B0604020202020204" charset="-79"/>
              <a:cs typeface="Amatic SC" panose="020B0604020202020204" charset="-79"/>
            </a:endParaRPr>
          </a:p>
        </p:txBody>
      </p:sp>
      <p:sp>
        <p:nvSpPr>
          <p:cNvPr id="1327" name="Google Shape;1327;p55"/>
          <p:cNvSpPr txBox="1">
            <a:spLocks noGrp="1"/>
          </p:cNvSpPr>
          <p:nvPr>
            <p:ph type="title"/>
          </p:nvPr>
        </p:nvSpPr>
        <p:spPr>
          <a:xfrm>
            <a:off x="174716" y="1320641"/>
            <a:ext cx="8793607" cy="541500"/>
          </a:xfrm>
          <a:prstGeom prst="rect">
            <a:avLst/>
          </a:prstGeom>
        </p:spPr>
        <p:txBody>
          <a:bodyPr spcFirstLastPara="1" wrap="square" lIns="91425" tIns="91425" rIns="91425" bIns="91425" anchor="b" anchorCtr="0">
            <a:noAutofit/>
          </a:bodyPr>
          <a:lstStyle/>
          <a:p>
            <a:r>
              <a:rPr lang="es-MX" dirty="0">
                <a:solidFill>
                  <a:schemeClr val="bg1">
                    <a:lumMod val="10000"/>
                  </a:schemeClr>
                </a:solidFill>
                <a:latin typeface="Goudy Stout" panose="0202090407030B020401" pitchFamily="18" charset="0"/>
              </a:rPr>
              <a:t> </a:t>
            </a:r>
            <a:br>
              <a:rPr lang="es-MX" dirty="0">
                <a:solidFill>
                  <a:schemeClr val="bg1">
                    <a:lumMod val="10000"/>
                  </a:schemeClr>
                </a:solidFill>
                <a:latin typeface="Goudy Stout" panose="0202090407030B020401" pitchFamily="18" charset="0"/>
              </a:rPr>
            </a:br>
            <a:r>
              <a:rPr lang="es-MX" dirty="0">
                <a:solidFill>
                  <a:schemeClr val="bg1">
                    <a:lumMod val="10000"/>
                  </a:schemeClr>
                </a:solidFill>
                <a:latin typeface="Goudy Stout" panose="0202090407030B020401" pitchFamily="18" charset="0"/>
              </a:rPr>
              <a:t>La escuela como generadora de condiciones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25"/>
        <p:cNvGrpSpPr/>
        <p:nvPr/>
      </p:nvGrpSpPr>
      <p:grpSpPr>
        <a:xfrm>
          <a:off x="0" y="0"/>
          <a:ext cx="0" cy="0"/>
          <a:chOff x="0" y="0"/>
          <a:chExt cx="0" cy="0"/>
        </a:xfrm>
      </p:grpSpPr>
      <p:sp>
        <p:nvSpPr>
          <p:cNvPr id="2" name="CuadroTexto 1"/>
          <p:cNvSpPr txBox="1"/>
          <p:nvPr/>
        </p:nvSpPr>
        <p:spPr>
          <a:xfrm>
            <a:off x="3983420" y="579713"/>
            <a:ext cx="4582511" cy="2062103"/>
          </a:xfrm>
          <a:prstGeom prst="rect">
            <a:avLst/>
          </a:prstGeom>
          <a:noFill/>
        </p:spPr>
        <p:txBody>
          <a:bodyPr wrap="square" rtlCol="0">
            <a:spAutoFit/>
          </a:bodyPr>
          <a:lstStyle/>
          <a:p>
            <a:r>
              <a:rPr lang="es-MX" sz="3200" b="1" dirty="0">
                <a:latin typeface="Amatic SC" panose="020B0604020202020204" charset="-79"/>
                <a:cs typeface="Amatic SC" panose="020B0604020202020204" charset="-79"/>
              </a:rPr>
              <a:t>Existen diferentes tipos de escuela; hay escuela que basan su enseñanza en la disciplina y planeaciones rígidas e inflexibles. </a:t>
            </a:r>
          </a:p>
        </p:txBody>
      </p:sp>
      <p:pic>
        <p:nvPicPr>
          <p:cNvPr id="1026" name="Picture 2" descr="BVCM016364 Las tareas escolares después de la escuela (US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0995" y="455887"/>
            <a:ext cx="2305050" cy="1990725"/>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p:cNvSpPr txBox="1"/>
          <p:nvPr/>
        </p:nvSpPr>
        <p:spPr>
          <a:xfrm>
            <a:off x="1345324" y="2753710"/>
            <a:ext cx="6568966" cy="2062103"/>
          </a:xfrm>
          <a:prstGeom prst="rect">
            <a:avLst/>
          </a:prstGeom>
          <a:noFill/>
        </p:spPr>
        <p:txBody>
          <a:bodyPr wrap="square" rtlCol="0">
            <a:spAutoFit/>
          </a:bodyPr>
          <a:lstStyle/>
          <a:p>
            <a:r>
              <a:rPr lang="es-MX" sz="3200" b="1" dirty="0">
                <a:latin typeface="Amatic SC" panose="020B0604020202020204" charset="-79"/>
                <a:cs typeface="Amatic SC" panose="020B0604020202020204" charset="-79"/>
              </a:rPr>
              <a:t>Este tipo de escuela suelen tener dificultades a la hora de recibir a un alumno con discapacidad pues su normativa estricta no les permite modificar el currículo.</a:t>
            </a:r>
            <a:endParaRPr lang="es-MX" sz="3200" dirty="0"/>
          </a:p>
        </p:txBody>
      </p:sp>
    </p:spTree>
    <p:extLst>
      <p:ext uri="{BB962C8B-B14F-4D97-AF65-F5344CB8AC3E}">
        <p14:creationId xmlns:p14="http://schemas.microsoft.com/office/powerpoint/2010/main" val="17040356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354"/>
        <p:cNvGrpSpPr/>
        <p:nvPr/>
      </p:nvGrpSpPr>
      <p:grpSpPr>
        <a:xfrm>
          <a:off x="0" y="0"/>
          <a:ext cx="0" cy="0"/>
          <a:chOff x="0" y="0"/>
          <a:chExt cx="0" cy="0"/>
        </a:xfrm>
      </p:grpSpPr>
      <p:sp>
        <p:nvSpPr>
          <p:cNvPr id="1355" name="Google Shape;1355;p57"/>
          <p:cNvSpPr txBox="1">
            <a:spLocks noGrp="1"/>
          </p:cNvSpPr>
          <p:nvPr>
            <p:ph type="title"/>
          </p:nvPr>
        </p:nvSpPr>
        <p:spPr>
          <a:xfrm>
            <a:off x="1376855" y="117503"/>
            <a:ext cx="7471723" cy="1516800"/>
          </a:xfrm>
          <a:prstGeom prst="rect">
            <a:avLst/>
          </a:prstGeom>
        </p:spPr>
        <p:txBody>
          <a:bodyPr spcFirstLastPara="1" wrap="square" lIns="91425" tIns="91425" rIns="91425" bIns="91425" anchor="b" anchorCtr="0">
            <a:noAutofit/>
          </a:bodyPr>
          <a:lstStyle/>
          <a:p>
            <a:r>
              <a:rPr lang="es-MX" sz="2800" dirty="0">
                <a:latin typeface="Goudy Stout" panose="0202090407030B020401" pitchFamily="18" charset="0"/>
              </a:rPr>
              <a:t>La cultura escolar en favor de la inclusión </a:t>
            </a:r>
          </a:p>
        </p:txBody>
      </p:sp>
      <p:sp>
        <p:nvSpPr>
          <p:cNvPr id="1356" name="Google Shape;1356;p57"/>
          <p:cNvSpPr txBox="1">
            <a:spLocks noGrp="1"/>
          </p:cNvSpPr>
          <p:nvPr>
            <p:ph type="subTitle" idx="1"/>
          </p:nvPr>
        </p:nvSpPr>
        <p:spPr>
          <a:xfrm>
            <a:off x="1376855" y="1634303"/>
            <a:ext cx="7630511" cy="2666988"/>
          </a:xfrm>
          <a:prstGeom prst="rect">
            <a:avLst/>
          </a:prstGeom>
        </p:spPr>
        <p:txBody>
          <a:bodyPr spcFirstLastPara="1" wrap="square" lIns="91425" tIns="91425" rIns="91425" bIns="91425" anchor="t" anchorCtr="0">
            <a:noAutofit/>
          </a:bodyPr>
          <a:lstStyle/>
          <a:p>
            <a:pPr marL="0" indent="0">
              <a:spcAft>
                <a:spcPts val="1200"/>
              </a:spcAft>
              <a:buClr>
                <a:schemeClr val="dk1"/>
              </a:buClr>
              <a:buSzPts val="1100"/>
            </a:pPr>
            <a:r>
              <a:rPr lang="es-MX" sz="2400" b="1" dirty="0">
                <a:solidFill>
                  <a:schemeClr val="bg1">
                    <a:lumMod val="10000"/>
                  </a:schemeClr>
                </a:solidFill>
                <a:latin typeface="Amatic SC" panose="020B0604020202020204" charset="-79"/>
                <a:cs typeface="Amatic SC" panose="020B0604020202020204" charset="-79"/>
              </a:rPr>
              <a:t>Toda institución educativa debería de contar con un proyecto de atención a la diversidad, en dicho proyecto deben de participar directores, docentes, maestros de educación especial, alumnos, padres de familia y representantes de la comunidad. El propósito de estos proyectos es la renovación y transformación de los centros educativos teniendo como resultado una escuela de calidad. La tarea de la escuela no termina en la creación de proyectos, estos se deben de actualizar cada año y atender las nuevas necesidades de los y las alumnas.</a:t>
            </a:r>
          </a:p>
          <a:p>
            <a:pPr marL="0" lvl="0" indent="0" algn="ctr" rtl="0">
              <a:spcBef>
                <a:spcPts val="0"/>
              </a:spcBef>
              <a:spcAft>
                <a:spcPts val="1200"/>
              </a:spcAft>
              <a:buClr>
                <a:schemeClr val="dk1"/>
              </a:buClr>
              <a:buSzPts val="1100"/>
              <a:buFont typeface="Arial"/>
              <a:buNone/>
            </a:pPr>
            <a:endParaRPr sz="2400" b="1" dirty="0">
              <a:solidFill>
                <a:schemeClr val="bg1">
                  <a:lumMod val="10000"/>
                </a:schemeClr>
              </a:solidFill>
              <a:latin typeface="Amatic SC" panose="020B0604020202020204" charset="-79"/>
              <a:cs typeface="Amatic SC" panose="020B0604020202020204" charset="-79"/>
            </a:endParaRPr>
          </a:p>
        </p:txBody>
      </p:sp>
      <p:sp>
        <p:nvSpPr>
          <p:cNvPr id="1357" name="Google Shape;1357;p57"/>
          <p:cNvSpPr/>
          <p:nvPr/>
        </p:nvSpPr>
        <p:spPr>
          <a:xfrm>
            <a:off x="4501800" y="4511499"/>
            <a:ext cx="1380619" cy="52850"/>
          </a:xfrm>
          <a:custGeom>
            <a:avLst/>
            <a:gdLst/>
            <a:ahLst/>
            <a:cxnLst/>
            <a:rect l="l" t="t" r="r" b="b"/>
            <a:pathLst>
              <a:path w="17505" h="670" extrusionOk="0">
                <a:moveTo>
                  <a:pt x="0" y="0"/>
                </a:moveTo>
                <a:lnTo>
                  <a:pt x="0" y="669"/>
                </a:lnTo>
                <a:lnTo>
                  <a:pt x="17505" y="669"/>
                </a:lnTo>
                <a:lnTo>
                  <a:pt x="1750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21"/>
        <p:cNvGrpSpPr/>
        <p:nvPr/>
      </p:nvGrpSpPr>
      <p:grpSpPr>
        <a:xfrm>
          <a:off x="0" y="0"/>
          <a:ext cx="0" cy="0"/>
          <a:chOff x="0" y="0"/>
          <a:chExt cx="0" cy="0"/>
        </a:xfrm>
      </p:grpSpPr>
      <p:grpSp>
        <p:nvGrpSpPr>
          <p:cNvPr id="1422" name="Google Shape;1422;p68"/>
          <p:cNvGrpSpPr/>
          <p:nvPr/>
        </p:nvGrpSpPr>
        <p:grpSpPr>
          <a:xfrm>
            <a:off x="1506150" y="1501000"/>
            <a:ext cx="2080021" cy="2838397"/>
            <a:chOff x="1034825" y="1460000"/>
            <a:chExt cx="2080021" cy="2838397"/>
          </a:xfrm>
        </p:grpSpPr>
        <p:sp>
          <p:nvSpPr>
            <p:cNvPr id="1423" name="Google Shape;1423;p68"/>
            <p:cNvSpPr/>
            <p:nvPr/>
          </p:nvSpPr>
          <p:spPr>
            <a:xfrm>
              <a:off x="1108121" y="2003925"/>
              <a:ext cx="2006724" cy="1603148"/>
            </a:xfrm>
            <a:custGeom>
              <a:avLst/>
              <a:gdLst/>
              <a:ahLst/>
              <a:cxnLst/>
              <a:rect l="l" t="t" r="r" b="b"/>
              <a:pathLst>
                <a:path w="36686" h="29308" extrusionOk="0">
                  <a:moveTo>
                    <a:pt x="8174" y="0"/>
                  </a:moveTo>
                  <a:lnTo>
                    <a:pt x="4588" y="15077"/>
                  </a:lnTo>
                  <a:cubicBezTo>
                    <a:pt x="4405" y="15061"/>
                    <a:pt x="4213" y="15053"/>
                    <a:pt x="4015" y="15053"/>
                  </a:cubicBezTo>
                  <a:cubicBezTo>
                    <a:pt x="2236" y="15053"/>
                    <a:pt x="1" y="15718"/>
                    <a:pt x="302" y="17934"/>
                  </a:cubicBezTo>
                  <a:cubicBezTo>
                    <a:pt x="423" y="18937"/>
                    <a:pt x="1183" y="19788"/>
                    <a:pt x="2095" y="20213"/>
                  </a:cubicBezTo>
                  <a:cubicBezTo>
                    <a:pt x="2670" y="20473"/>
                    <a:pt x="3290" y="20586"/>
                    <a:pt x="3907" y="20586"/>
                  </a:cubicBezTo>
                  <a:cubicBezTo>
                    <a:pt x="4301" y="20586"/>
                    <a:pt x="4695" y="20540"/>
                    <a:pt x="5074" y="20457"/>
                  </a:cubicBezTo>
                  <a:lnTo>
                    <a:pt x="5074" y="20457"/>
                  </a:lnTo>
                  <a:cubicBezTo>
                    <a:pt x="2946" y="21429"/>
                    <a:pt x="2217" y="23709"/>
                    <a:pt x="2794" y="25928"/>
                  </a:cubicBezTo>
                  <a:cubicBezTo>
                    <a:pt x="3304" y="27853"/>
                    <a:pt x="4770" y="28367"/>
                    <a:pt x="6190" y="28367"/>
                  </a:cubicBezTo>
                  <a:cubicBezTo>
                    <a:pt x="7820" y="28367"/>
                    <a:pt x="9390" y="27691"/>
                    <a:pt x="9390" y="27691"/>
                  </a:cubicBezTo>
                  <a:lnTo>
                    <a:pt x="15925" y="28937"/>
                  </a:lnTo>
                  <a:lnTo>
                    <a:pt x="18904" y="26353"/>
                  </a:lnTo>
                  <a:cubicBezTo>
                    <a:pt x="18904" y="26353"/>
                    <a:pt x="27445" y="29241"/>
                    <a:pt x="28205" y="29302"/>
                  </a:cubicBezTo>
                  <a:cubicBezTo>
                    <a:pt x="28236" y="29305"/>
                    <a:pt x="28271" y="29307"/>
                    <a:pt x="28310" y="29307"/>
                  </a:cubicBezTo>
                  <a:cubicBezTo>
                    <a:pt x="29245" y="29307"/>
                    <a:pt x="32493" y="28229"/>
                    <a:pt x="31822" y="24408"/>
                  </a:cubicBezTo>
                  <a:lnTo>
                    <a:pt x="31822" y="24408"/>
                  </a:lnTo>
                  <a:cubicBezTo>
                    <a:pt x="31944" y="25046"/>
                    <a:pt x="33008" y="25654"/>
                    <a:pt x="33555" y="25837"/>
                  </a:cubicBezTo>
                  <a:cubicBezTo>
                    <a:pt x="33830" y="25932"/>
                    <a:pt x="34129" y="25990"/>
                    <a:pt x="34423" y="25990"/>
                  </a:cubicBezTo>
                  <a:cubicBezTo>
                    <a:pt x="34877" y="25990"/>
                    <a:pt x="35320" y="25852"/>
                    <a:pt x="35652" y="25502"/>
                  </a:cubicBezTo>
                  <a:cubicBezTo>
                    <a:pt x="36685" y="24469"/>
                    <a:pt x="35804" y="22767"/>
                    <a:pt x="35044" y="21824"/>
                  </a:cubicBezTo>
                  <a:cubicBezTo>
                    <a:pt x="34898" y="21649"/>
                    <a:pt x="33992" y="20573"/>
                    <a:pt x="33653" y="20573"/>
                  </a:cubicBezTo>
                  <a:cubicBezTo>
                    <a:pt x="33639" y="20573"/>
                    <a:pt x="33627" y="20575"/>
                    <a:pt x="33616" y="20578"/>
                  </a:cubicBezTo>
                  <a:cubicBezTo>
                    <a:pt x="33616" y="20578"/>
                    <a:pt x="36260" y="19666"/>
                    <a:pt x="34375" y="16931"/>
                  </a:cubicBezTo>
                  <a:cubicBezTo>
                    <a:pt x="33324" y="15397"/>
                    <a:pt x="31863" y="15065"/>
                    <a:pt x="30794" y="15065"/>
                  </a:cubicBezTo>
                  <a:cubicBezTo>
                    <a:pt x="29978" y="15065"/>
                    <a:pt x="29391" y="15259"/>
                    <a:pt x="29391" y="15259"/>
                  </a:cubicBezTo>
                  <a:lnTo>
                    <a:pt x="27840" y="244"/>
                  </a:lnTo>
                  <a:lnTo>
                    <a:pt x="817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68"/>
            <p:cNvSpPr/>
            <p:nvPr/>
          </p:nvSpPr>
          <p:spPr>
            <a:xfrm>
              <a:off x="1034825" y="3299083"/>
              <a:ext cx="2070067" cy="999314"/>
            </a:xfrm>
            <a:custGeom>
              <a:avLst/>
              <a:gdLst/>
              <a:ahLst/>
              <a:cxnLst/>
              <a:rect l="l" t="t" r="r" b="b"/>
              <a:pathLst>
                <a:path w="37844" h="18269" extrusionOk="0">
                  <a:moveTo>
                    <a:pt x="19727" y="0"/>
                  </a:moveTo>
                  <a:cubicBezTo>
                    <a:pt x="3709" y="0"/>
                    <a:pt x="0" y="18268"/>
                    <a:pt x="0" y="18268"/>
                  </a:cubicBezTo>
                  <a:lnTo>
                    <a:pt x="37843" y="18268"/>
                  </a:lnTo>
                  <a:cubicBezTo>
                    <a:pt x="37843" y="18268"/>
                    <a:pt x="35746" y="0"/>
                    <a:pt x="197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68"/>
            <p:cNvSpPr/>
            <p:nvPr/>
          </p:nvSpPr>
          <p:spPr>
            <a:xfrm>
              <a:off x="1315813" y="2254992"/>
              <a:ext cx="325903" cy="325903"/>
            </a:xfrm>
            <a:custGeom>
              <a:avLst/>
              <a:gdLst/>
              <a:ahLst/>
              <a:cxnLst/>
              <a:rect l="l" t="t" r="r" b="b"/>
              <a:pathLst>
                <a:path w="5958" h="5958" extrusionOk="0">
                  <a:moveTo>
                    <a:pt x="2979" y="0"/>
                  </a:moveTo>
                  <a:cubicBezTo>
                    <a:pt x="1338" y="0"/>
                    <a:pt x="0" y="1337"/>
                    <a:pt x="0" y="2979"/>
                  </a:cubicBezTo>
                  <a:cubicBezTo>
                    <a:pt x="0" y="4620"/>
                    <a:pt x="1338" y="5958"/>
                    <a:pt x="2979" y="5958"/>
                  </a:cubicBezTo>
                  <a:cubicBezTo>
                    <a:pt x="4620" y="5958"/>
                    <a:pt x="5958" y="4620"/>
                    <a:pt x="5958" y="2979"/>
                  </a:cubicBezTo>
                  <a:cubicBezTo>
                    <a:pt x="5958" y="1337"/>
                    <a:pt x="4620" y="0"/>
                    <a:pt x="2979" y="0"/>
                  </a:cubicBezTo>
                  <a:close/>
                </a:path>
              </a:pathLst>
            </a:custGeom>
            <a:solidFill>
              <a:schemeClr val="l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68"/>
            <p:cNvSpPr/>
            <p:nvPr/>
          </p:nvSpPr>
          <p:spPr>
            <a:xfrm>
              <a:off x="2522850" y="2254992"/>
              <a:ext cx="325957" cy="325903"/>
            </a:xfrm>
            <a:custGeom>
              <a:avLst/>
              <a:gdLst/>
              <a:ahLst/>
              <a:cxnLst/>
              <a:rect l="l" t="t" r="r" b="b"/>
              <a:pathLst>
                <a:path w="5959" h="5958" extrusionOk="0">
                  <a:moveTo>
                    <a:pt x="2979" y="0"/>
                  </a:moveTo>
                  <a:cubicBezTo>
                    <a:pt x="1338" y="0"/>
                    <a:pt x="1" y="1337"/>
                    <a:pt x="1" y="2979"/>
                  </a:cubicBezTo>
                  <a:cubicBezTo>
                    <a:pt x="1" y="4620"/>
                    <a:pt x="1338" y="5958"/>
                    <a:pt x="2979" y="5958"/>
                  </a:cubicBezTo>
                  <a:cubicBezTo>
                    <a:pt x="4621" y="5958"/>
                    <a:pt x="5958" y="4620"/>
                    <a:pt x="5958" y="2979"/>
                  </a:cubicBezTo>
                  <a:cubicBezTo>
                    <a:pt x="5958" y="1337"/>
                    <a:pt x="4621" y="0"/>
                    <a:pt x="2979" y="0"/>
                  </a:cubicBezTo>
                  <a:close/>
                </a:path>
              </a:pathLst>
            </a:custGeom>
            <a:solidFill>
              <a:schemeClr val="l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68"/>
            <p:cNvSpPr/>
            <p:nvPr/>
          </p:nvSpPr>
          <p:spPr>
            <a:xfrm>
              <a:off x="1935932" y="2647347"/>
              <a:ext cx="355878" cy="567020"/>
            </a:xfrm>
            <a:custGeom>
              <a:avLst/>
              <a:gdLst/>
              <a:ahLst/>
              <a:cxnLst/>
              <a:rect l="l" t="t" r="r" b="b"/>
              <a:pathLst>
                <a:path w="6506" h="10366" extrusionOk="0">
                  <a:moveTo>
                    <a:pt x="6019" y="0"/>
                  </a:moveTo>
                  <a:lnTo>
                    <a:pt x="852" y="700"/>
                  </a:lnTo>
                  <a:lnTo>
                    <a:pt x="1" y="10365"/>
                  </a:lnTo>
                  <a:cubicBezTo>
                    <a:pt x="1703" y="10153"/>
                    <a:pt x="4500" y="9362"/>
                    <a:pt x="6506" y="6596"/>
                  </a:cubicBezTo>
                  <a:lnTo>
                    <a:pt x="6019" y="0"/>
                  </a:lnTo>
                  <a:close/>
                </a:path>
              </a:pathLst>
            </a:custGeom>
            <a:solidFill>
              <a:schemeClr val="l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68"/>
            <p:cNvSpPr/>
            <p:nvPr/>
          </p:nvSpPr>
          <p:spPr>
            <a:xfrm>
              <a:off x="1518636" y="1580939"/>
              <a:ext cx="1137322" cy="1364492"/>
            </a:xfrm>
            <a:custGeom>
              <a:avLst/>
              <a:gdLst/>
              <a:ahLst/>
              <a:cxnLst/>
              <a:rect l="l" t="t" r="r" b="b"/>
              <a:pathLst>
                <a:path w="20792" h="24945" extrusionOk="0">
                  <a:moveTo>
                    <a:pt x="11089" y="1"/>
                  </a:moveTo>
                  <a:cubicBezTo>
                    <a:pt x="9002" y="1"/>
                    <a:pt x="65" y="689"/>
                    <a:pt x="92" y="12475"/>
                  </a:cubicBezTo>
                  <a:cubicBezTo>
                    <a:pt x="1" y="14056"/>
                    <a:pt x="92" y="14542"/>
                    <a:pt x="244" y="16092"/>
                  </a:cubicBezTo>
                  <a:cubicBezTo>
                    <a:pt x="609" y="19223"/>
                    <a:pt x="2098" y="21928"/>
                    <a:pt x="4925" y="23448"/>
                  </a:cubicBezTo>
                  <a:cubicBezTo>
                    <a:pt x="6673" y="24388"/>
                    <a:pt x="8817" y="24944"/>
                    <a:pt x="10917" y="24944"/>
                  </a:cubicBezTo>
                  <a:cubicBezTo>
                    <a:pt x="12213" y="24944"/>
                    <a:pt x="13492" y="24732"/>
                    <a:pt x="14651" y="24269"/>
                  </a:cubicBezTo>
                  <a:cubicBezTo>
                    <a:pt x="16992" y="23296"/>
                    <a:pt x="18785" y="21563"/>
                    <a:pt x="19727" y="19253"/>
                  </a:cubicBezTo>
                  <a:cubicBezTo>
                    <a:pt x="20761" y="16639"/>
                    <a:pt x="20791" y="13265"/>
                    <a:pt x="20639" y="10408"/>
                  </a:cubicBezTo>
                  <a:cubicBezTo>
                    <a:pt x="20137" y="156"/>
                    <a:pt x="11996" y="13"/>
                    <a:pt x="11540" y="13"/>
                  </a:cubicBezTo>
                  <a:cubicBezTo>
                    <a:pt x="11527" y="13"/>
                    <a:pt x="11521" y="13"/>
                    <a:pt x="11521" y="13"/>
                  </a:cubicBezTo>
                  <a:cubicBezTo>
                    <a:pt x="11521" y="13"/>
                    <a:pt x="11365" y="1"/>
                    <a:pt x="11089" y="1"/>
                  </a:cubicBezTo>
                  <a:close/>
                </a:path>
              </a:pathLst>
            </a:custGeom>
            <a:solidFill>
              <a:schemeClr val="l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68"/>
            <p:cNvSpPr/>
            <p:nvPr/>
          </p:nvSpPr>
          <p:spPr>
            <a:xfrm>
              <a:off x="1916022" y="3008140"/>
              <a:ext cx="407406" cy="578617"/>
            </a:xfrm>
            <a:custGeom>
              <a:avLst/>
              <a:gdLst/>
              <a:ahLst/>
              <a:cxnLst/>
              <a:rect l="l" t="t" r="r" b="b"/>
              <a:pathLst>
                <a:path w="7448" h="10578" extrusionOk="0">
                  <a:moveTo>
                    <a:pt x="6870" y="0"/>
                  </a:moveTo>
                  <a:cubicBezTo>
                    <a:pt x="4864" y="2766"/>
                    <a:pt x="2067" y="3557"/>
                    <a:pt x="365" y="3769"/>
                  </a:cubicBezTo>
                  <a:lnTo>
                    <a:pt x="0" y="7994"/>
                  </a:lnTo>
                  <a:cubicBezTo>
                    <a:pt x="0" y="7994"/>
                    <a:pt x="152" y="10122"/>
                    <a:pt x="3587" y="10548"/>
                  </a:cubicBezTo>
                  <a:cubicBezTo>
                    <a:pt x="3766" y="10568"/>
                    <a:pt x="3937" y="10578"/>
                    <a:pt x="4101" y="10578"/>
                  </a:cubicBezTo>
                  <a:cubicBezTo>
                    <a:pt x="7065" y="10578"/>
                    <a:pt x="7447" y="7356"/>
                    <a:pt x="7447" y="7356"/>
                  </a:cubicBezTo>
                  <a:lnTo>
                    <a:pt x="6870" y="0"/>
                  </a:lnTo>
                  <a:close/>
                </a:path>
              </a:pathLst>
            </a:custGeom>
            <a:solidFill>
              <a:schemeClr val="l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68"/>
            <p:cNvSpPr/>
            <p:nvPr/>
          </p:nvSpPr>
          <p:spPr>
            <a:xfrm>
              <a:off x="2019074" y="2417885"/>
              <a:ext cx="71548" cy="76744"/>
            </a:xfrm>
            <a:custGeom>
              <a:avLst/>
              <a:gdLst/>
              <a:ahLst/>
              <a:cxnLst/>
              <a:rect l="l" t="t" r="r" b="b"/>
              <a:pathLst>
                <a:path w="1308" h="1403" extrusionOk="0">
                  <a:moveTo>
                    <a:pt x="1308" y="1"/>
                  </a:moveTo>
                  <a:lnTo>
                    <a:pt x="1308" y="1"/>
                  </a:lnTo>
                  <a:cubicBezTo>
                    <a:pt x="1065" y="31"/>
                    <a:pt x="821" y="92"/>
                    <a:pt x="609" y="214"/>
                  </a:cubicBezTo>
                  <a:cubicBezTo>
                    <a:pt x="487" y="244"/>
                    <a:pt x="365" y="335"/>
                    <a:pt x="274" y="396"/>
                  </a:cubicBezTo>
                  <a:cubicBezTo>
                    <a:pt x="153" y="487"/>
                    <a:pt x="31" y="609"/>
                    <a:pt x="31" y="791"/>
                  </a:cubicBezTo>
                  <a:cubicBezTo>
                    <a:pt x="1" y="1004"/>
                    <a:pt x="153" y="1156"/>
                    <a:pt x="244" y="1217"/>
                  </a:cubicBezTo>
                  <a:cubicBezTo>
                    <a:pt x="365" y="1308"/>
                    <a:pt x="487" y="1369"/>
                    <a:pt x="639" y="1399"/>
                  </a:cubicBezTo>
                  <a:cubicBezTo>
                    <a:pt x="663" y="1402"/>
                    <a:pt x="686" y="1403"/>
                    <a:pt x="709" y="1403"/>
                  </a:cubicBezTo>
                  <a:cubicBezTo>
                    <a:pt x="958" y="1403"/>
                    <a:pt x="1197" y="1259"/>
                    <a:pt x="1308" y="1065"/>
                  </a:cubicBezTo>
                  <a:lnTo>
                    <a:pt x="1308" y="1065"/>
                  </a:lnTo>
                  <a:cubicBezTo>
                    <a:pt x="1152" y="1154"/>
                    <a:pt x="980" y="1210"/>
                    <a:pt x="827" y="1210"/>
                  </a:cubicBezTo>
                  <a:cubicBezTo>
                    <a:pt x="772" y="1210"/>
                    <a:pt x="718" y="1203"/>
                    <a:pt x="669" y="1186"/>
                  </a:cubicBezTo>
                  <a:cubicBezTo>
                    <a:pt x="578" y="1156"/>
                    <a:pt x="487" y="1095"/>
                    <a:pt x="426" y="1004"/>
                  </a:cubicBezTo>
                  <a:cubicBezTo>
                    <a:pt x="335" y="943"/>
                    <a:pt x="305" y="882"/>
                    <a:pt x="305" y="822"/>
                  </a:cubicBezTo>
                  <a:cubicBezTo>
                    <a:pt x="305" y="700"/>
                    <a:pt x="517" y="518"/>
                    <a:pt x="700" y="396"/>
                  </a:cubicBezTo>
                  <a:cubicBezTo>
                    <a:pt x="913" y="274"/>
                    <a:pt x="1095" y="153"/>
                    <a:pt x="13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68"/>
            <p:cNvSpPr/>
            <p:nvPr/>
          </p:nvSpPr>
          <p:spPr>
            <a:xfrm>
              <a:off x="1723154" y="2506005"/>
              <a:ext cx="121434" cy="121434"/>
            </a:xfrm>
            <a:custGeom>
              <a:avLst/>
              <a:gdLst/>
              <a:ahLst/>
              <a:cxnLst/>
              <a:rect l="l" t="t" r="r" b="b"/>
              <a:pathLst>
                <a:path w="2220" h="2220" extrusionOk="0">
                  <a:moveTo>
                    <a:pt x="1125" y="1"/>
                  </a:moveTo>
                  <a:cubicBezTo>
                    <a:pt x="517" y="1"/>
                    <a:pt x="0" y="487"/>
                    <a:pt x="0" y="1095"/>
                  </a:cubicBezTo>
                  <a:cubicBezTo>
                    <a:pt x="0" y="1703"/>
                    <a:pt x="517" y="2220"/>
                    <a:pt x="1125" y="2220"/>
                  </a:cubicBezTo>
                  <a:cubicBezTo>
                    <a:pt x="1733" y="2220"/>
                    <a:pt x="2219" y="1703"/>
                    <a:pt x="2219" y="1095"/>
                  </a:cubicBezTo>
                  <a:cubicBezTo>
                    <a:pt x="2219" y="487"/>
                    <a:pt x="1733" y="1"/>
                    <a:pt x="1125" y="1"/>
                  </a:cubicBezTo>
                  <a:close/>
                </a:path>
              </a:pathLst>
            </a:custGeom>
            <a:solidFill>
              <a:srgbClr val="CE82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68"/>
            <p:cNvSpPr/>
            <p:nvPr/>
          </p:nvSpPr>
          <p:spPr>
            <a:xfrm>
              <a:off x="2329982" y="2519297"/>
              <a:ext cx="121434" cy="121434"/>
            </a:xfrm>
            <a:custGeom>
              <a:avLst/>
              <a:gdLst/>
              <a:ahLst/>
              <a:cxnLst/>
              <a:rect l="l" t="t" r="r" b="b"/>
              <a:pathLst>
                <a:path w="2220" h="2220" extrusionOk="0">
                  <a:moveTo>
                    <a:pt x="1125" y="1"/>
                  </a:moveTo>
                  <a:cubicBezTo>
                    <a:pt x="517" y="1"/>
                    <a:pt x="1" y="518"/>
                    <a:pt x="1" y="1126"/>
                  </a:cubicBezTo>
                  <a:cubicBezTo>
                    <a:pt x="1" y="1734"/>
                    <a:pt x="517" y="2220"/>
                    <a:pt x="1125" y="2220"/>
                  </a:cubicBezTo>
                  <a:cubicBezTo>
                    <a:pt x="1733" y="2220"/>
                    <a:pt x="2220" y="1734"/>
                    <a:pt x="2220" y="1126"/>
                  </a:cubicBezTo>
                  <a:cubicBezTo>
                    <a:pt x="2220" y="518"/>
                    <a:pt x="1733" y="1"/>
                    <a:pt x="1125" y="1"/>
                  </a:cubicBezTo>
                  <a:close/>
                </a:path>
              </a:pathLst>
            </a:custGeom>
            <a:solidFill>
              <a:srgbClr val="CE82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68"/>
            <p:cNvSpPr/>
            <p:nvPr/>
          </p:nvSpPr>
          <p:spPr>
            <a:xfrm>
              <a:off x="2030725" y="2554140"/>
              <a:ext cx="129748" cy="72095"/>
            </a:xfrm>
            <a:custGeom>
              <a:avLst/>
              <a:gdLst/>
              <a:ahLst/>
              <a:cxnLst/>
              <a:rect l="l" t="t" r="r" b="b"/>
              <a:pathLst>
                <a:path w="2372" h="1318" extrusionOk="0">
                  <a:moveTo>
                    <a:pt x="1706" y="1"/>
                  </a:moveTo>
                  <a:cubicBezTo>
                    <a:pt x="1695" y="1"/>
                    <a:pt x="1684" y="1"/>
                    <a:pt x="1672" y="2"/>
                  </a:cubicBezTo>
                  <a:cubicBezTo>
                    <a:pt x="1338" y="33"/>
                    <a:pt x="1064" y="337"/>
                    <a:pt x="1064" y="337"/>
                  </a:cubicBezTo>
                  <a:cubicBezTo>
                    <a:pt x="1064" y="337"/>
                    <a:pt x="1125" y="215"/>
                    <a:pt x="730" y="33"/>
                  </a:cubicBezTo>
                  <a:cubicBezTo>
                    <a:pt x="682" y="14"/>
                    <a:pt x="635" y="6"/>
                    <a:pt x="589" y="6"/>
                  </a:cubicBezTo>
                  <a:cubicBezTo>
                    <a:pt x="258" y="6"/>
                    <a:pt x="0" y="428"/>
                    <a:pt x="0" y="428"/>
                  </a:cubicBezTo>
                  <a:cubicBezTo>
                    <a:pt x="428" y="1093"/>
                    <a:pt x="829" y="1317"/>
                    <a:pt x="1175" y="1317"/>
                  </a:cubicBezTo>
                  <a:cubicBezTo>
                    <a:pt x="1889" y="1317"/>
                    <a:pt x="2371" y="367"/>
                    <a:pt x="2371" y="367"/>
                  </a:cubicBezTo>
                  <a:cubicBezTo>
                    <a:pt x="2371" y="367"/>
                    <a:pt x="2005" y="1"/>
                    <a:pt x="1706" y="1"/>
                  </a:cubicBezTo>
                  <a:close/>
                </a:path>
              </a:pathLst>
            </a:custGeom>
            <a:solidFill>
              <a:srgbClr val="C667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68"/>
            <p:cNvSpPr/>
            <p:nvPr/>
          </p:nvSpPr>
          <p:spPr>
            <a:xfrm>
              <a:off x="2010760" y="2560868"/>
              <a:ext cx="159669" cy="46933"/>
            </a:xfrm>
            <a:custGeom>
              <a:avLst/>
              <a:gdLst/>
              <a:ahLst/>
              <a:cxnLst/>
              <a:rect l="l" t="t" r="r" b="b"/>
              <a:pathLst>
                <a:path w="2919" h="858" extrusionOk="0">
                  <a:moveTo>
                    <a:pt x="1" y="1"/>
                  </a:moveTo>
                  <a:lnTo>
                    <a:pt x="1" y="1"/>
                  </a:lnTo>
                  <a:cubicBezTo>
                    <a:pt x="335" y="457"/>
                    <a:pt x="852" y="822"/>
                    <a:pt x="1460" y="852"/>
                  </a:cubicBezTo>
                  <a:cubicBezTo>
                    <a:pt x="1499" y="856"/>
                    <a:pt x="1538" y="858"/>
                    <a:pt x="1577" y="858"/>
                  </a:cubicBezTo>
                  <a:cubicBezTo>
                    <a:pt x="1841" y="858"/>
                    <a:pt x="2099" y="772"/>
                    <a:pt x="2311" y="639"/>
                  </a:cubicBezTo>
                  <a:cubicBezTo>
                    <a:pt x="2463" y="548"/>
                    <a:pt x="2554" y="457"/>
                    <a:pt x="2676" y="366"/>
                  </a:cubicBezTo>
                  <a:cubicBezTo>
                    <a:pt x="2767" y="244"/>
                    <a:pt x="2828" y="122"/>
                    <a:pt x="2919" y="1"/>
                  </a:cubicBezTo>
                  <a:lnTo>
                    <a:pt x="2919" y="1"/>
                  </a:lnTo>
                  <a:cubicBezTo>
                    <a:pt x="2676" y="183"/>
                    <a:pt x="2463" y="335"/>
                    <a:pt x="2220" y="426"/>
                  </a:cubicBezTo>
                  <a:cubicBezTo>
                    <a:pt x="1976" y="548"/>
                    <a:pt x="1733" y="578"/>
                    <a:pt x="1490" y="578"/>
                  </a:cubicBezTo>
                  <a:cubicBezTo>
                    <a:pt x="1217" y="578"/>
                    <a:pt x="973" y="487"/>
                    <a:pt x="730" y="396"/>
                  </a:cubicBezTo>
                  <a:cubicBezTo>
                    <a:pt x="487" y="274"/>
                    <a:pt x="244" y="153"/>
                    <a:pt x="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68"/>
            <p:cNvSpPr/>
            <p:nvPr/>
          </p:nvSpPr>
          <p:spPr>
            <a:xfrm>
              <a:off x="2073937" y="1460000"/>
              <a:ext cx="154856" cy="138008"/>
            </a:xfrm>
            <a:custGeom>
              <a:avLst/>
              <a:gdLst/>
              <a:ahLst/>
              <a:cxnLst/>
              <a:rect l="l" t="t" r="r" b="b"/>
              <a:pathLst>
                <a:path w="2831" h="2523" extrusionOk="0">
                  <a:moveTo>
                    <a:pt x="786" y="0"/>
                  </a:moveTo>
                  <a:cubicBezTo>
                    <a:pt x="768" y="0"/>
                    <a:pt x="750" y="2"/>
                    <a:pt x="730" y="5"/>
                  </a:cubicBezTo>
                  <a:cubicBezTo>
                    <a:pt x="1" y="127"/>
                    <a:pt x="730" y="2497"/>
                    <a:pt x="730" y="2497"/>
                  </a:cubicBezTo>
                  <a:cubicBezTo>
                    <a:pt x="776" y="2514"/>
                    <a:pt x="828" y="2522"/>
                    <a:pt x="885" y="2522"/>
                  </a:cubicBezTo>
                  <a:cubicBezTo>
                    <a:pt x="1544" y="2522"/>
                    <a:pt x="2830" y="1461"/>
                    <a:pt x="2159" y="1069"/>
                  </a:cubicBezTo>
                  <a:cubicBezTo>
                    <a:pt x="2076" y="1018"/>
                    <a:pt x="1998" y="996"/>
                    <a:pt x="1924" y="996"/>
                  </a:cubicBezTo>
                  <a:cubicBezTo>
                    <a:pt x="1378" y="996"/>
                    <a:pt x="1095" y="2224"/>
                    <a:pt x="1095" y="2224"/>
                  </a:cubicBezTo>
                  <a:cubicBezTo>
                    <a:pt x="1095" y="2224"/>
                    <a:pt x="1470" y="0"/>
                    <a:pt x="78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68"/>
            <p:cNvSpPr/>
            <p:nvPr/>
          </p:nvSpPr>
          <p:spPr>
            <a:xfrm>
              <a:off x="1526950" y="1581377"/>
              <a:ext cx="1143941" cy="675436"/>
            </a:xfrm>
            <a:custGeom>
              <a:avLst/>
              <a:gdLst/>
              <a:ahLst/>
              <a:cxnLst/>
              <a:rect l="l" t="t" r="r" b="b"/>
              <a:pathLst>
                <a:path w="20913" h="12348" extrusionOk="0">
                  <a:moveTo>
                    <a:pt x="11055" y="0"/>
                  </a:moveTo>
                  <a:cubicBezTo>
                    <a:pt x="9615" y="0"/>
                    <a:pt x="8182" y="284"/>
                    <a:pt x="6809" y="734"/>
                  </a:cubicBezTo>
                  <a:cubicBezTo>
                    <a:pt x="5229" y="1251"/>
                    <a:pt x="3223" y="2649"/>
                    <a:pt x="2280" y="3896"/>
                  </a:cubicBezTo>
                  <a:cubicBezTo>
                    <a:pt x="1642" y="4777"/>
                    <a:pt x="305" y="6540"/>
                    <a:pt x="1" y="10886"/>
                  </a:cubicBezTo>
                  <a:cubicBezTo>
                    <a:pt x="1" y="10886"/>
                    <a:pt x="162" y="10905"/>
                    <a:pt x="456" y="10905"/>
                  </a:cubicBezTo>
                  <a:cubicBezTo>
                    <a:pt x="1769" y="10905"/>
                    <a:pt x="5728" y="10539"/>
                    <a:pt x="9727" y="6540"/>
                  </a:cubicBezTo>
                  <a:lnTo>
                    <a:pt x="9727" y="6540"/>
                  </a:lnTo>
                  <a:cubicBezTo>
                    <a:pt x="9545" y="9032"/>
                    <a:pt x="8329" y="10005"/>
                    <a:pt x="8329" y="10005"/>
                  </a:cubicBezTo>
                  <a:cubicBezTo>
                    <a:pt x="8329" y="10005"/>
                    <a:pt x="12493" y="9883"/>
                    <a:pt x="13466" y="6266"/>
                  </a:cubicBezTo>
                  <a:cubicBezTo>
                    <a:pt x="16627" y="8364"/>
                    <a:pt x="15259" y="10461"/>
                    <a:pt x="15259" y="10461"/>
                  </a:cubicBezTo>
                  <a:cubicBezTo>
                    <a:pt x="15259" y="10461"/>
                    <a:pt x="17387" y="10066"/>
                    <a:pt x="18785" y="8668"/>
                  </a:cubicBezTo>
                  <a:lnTo>
                    <a:pt x="18785" y="8668"/>
                  </a:lnTo>
                  <a:cubicBezTo>
                    <a:pt x="18694" y="8759"/>
                    <a:pt x="18785" y="9276"/>
                    <a:pt x="18816" y="9397"/>
                  </a:cubicBezTo>
                  <a:cubicBezTo>
                    <a:pt x="18816" y="9640"/>
                    <a:pt x="18846" y="9883"/>
                    <a:pt x="18907" y="10127"/>
                  </a:cubicBezTo>
                  <a:cubicBezTo>
                    <a:pt x="18998" y="10613"/>
                    <a:pt x="19150" y="11069"/>
                    <a:pt x="19423" y="11464"/>
                  </a:cubicBezTo>
                  <a:cubicBezTo>
                    <a:pt x="19606" y="11768"/>
                    <a:pt x="20062" y="12285"/>
                    <a:pt x="20427" y="12345"/>
                  </a:cubicBezTo>
                  <a:cubicBezTo>
                    <a:pt x="20437" y="12347"/>
                    <a:pt x="20448" y="12348"/>
                    <a:pt x="20458" y="12348"/>
                  </a:cubicBezTo>
                  <a:cubicBezTo>
                    <a:pt x="20884" y="12348"/>
                    <a:pt x="20912" y="11152"/>
                    <a:pt x="20882" y="10826"/>
                  </a:cubicBezTo>
                  <a:cubicBezTo>
                    <a:pt x="20882" y="9397"/>
                    <a:pt x="20487" y="7938"/>
                    <a:pt x="19971" y="6570"/>
                  </a:cubicBezTo>
                  <a:cubicBezTo>
                    <a:pt x="19727" y="5902"/>
                    <a:pt x="19423" y="5233"/>
                    <a:pt x="19089" y="4625"/>
                  </a:cubicBezTo>
                  <a:cubicBezTo>
                    <a:pt x="18420" y="3348"/>
                    <a:pt x="17509" y="2315"/>
                    <a:pt x="16293" y="1525"/>
                  </a:cubicBezTo>
                  <a:cubicBezTo>
                    <a:pt x="15259" y="826"/>
                    <a:pt x="14074" y="370"/>
                    <a:pt x="12858" y="157"/>
                  </a:cubicBezTo>
                  <a:cubicBezTo>
                    <a:pt x="12258" y="49"/>
                    <a:pt x="11656" y="0"/>
                    <a:pt x="11055"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68"/>
            <p:cNvSpPr/>
            <p:nvPr/>
          </p:nvSpPr>
          <p:spPr>
            <a:xfrm>
              <a:off x="1367339" y="3493592"/>
              <a:ext cx="1493091" cy="804801"/>
            </a:xfrm>
            <a:custGeom>
              <a:avLst/>
              <a:gdLst/>
              <a:ahLst/>
              <a:cxnLst/>
              <a:rect l="l" t="t" r="r" b="b"/>
              <a:pathLst>
                <a:path w="27296" h="14713" extrusionOk="0">
                  <a:moveTo>
                    <a:pt x="2827" y="1"/>
                  </a:moveTo>
                  <a:cubicBezTo>
                    <a:pt x="2827" y="1"/>
                    <a:pt x="852" y="1490"/>
                    <a:pt x="1" y="2645"/>
                  </a:cubicBezTo>
                  <a:cubicBezTo>
                    <a:pt x="1" y="2645"/>
                    <a:pt x="2068" y="14712"/>
                    <a:pt x="2037" y="14712"/>
                  </a:cubicBezTo>
                  <a:lnTo>
                    <a:pt x="24439" y="14712"/>
                  </a:lnTo>
                  <a:lnTo>
                    <a:pt x="27296" y="3344"/>
                  </a:lnTo>
                  <a:cubicBezTo>
                    <a:pt x="27296" y="3344"/>
                    <a:pt x="25715" y="1308"/>
                    <a:pt x="24804" y="548"/>
                  </a:cubicBezTo>
                  <a:cubicBezTo>
                    <a:pt x="24591" y="2098"/>
                    <a:pt x="21217" y="11916"/>
                    <a:pt x="21217" y="11916"/>
                  </a:cubicBezTo>
                  <a:lnTo>
                    <a:pt x="5016" y="12159"/>
                  </a:lnTo>
                  <a:lnTo>
                    <a:pt x="282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39" name="Google Shape;1439;p68"/>
          <p:cNvSpPr/>
          <p:nvPr/>
        </p:nvSpPr>
        <p:spPr>
          <a:xfrm>
            <a:off x="4020158" y="1446585"/>
            <a:ext cx="4036747" cy="3280159"/>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47" name="Google Shape;1447;p68"/>
          <p:cNvGrpSpPr/>
          <p:nvPr/>
        </p:nvGrpSpPr>
        <p:grpSpPr>
          <a:xfrm>
            <a:off x="2217863" y="2315592"/>
            <a:ext cx="681712" cy="149658"/>
            <a:chOff x="1749738" y="2298204"/>
            <a:chExt cx="681712" cy="149658"/>
          </a:xfrm>
        </p:grpSpPr>
        <p:sp>
          <p:nvSpPr>
            <p:cNvPr id="1448" name="Google Shape;1448;p68"/>
            <p:cNvSpPr/>
            <p:nvPr/>
          </p:nvSpPr>
          <p:spPr>
            <a:xfrm>
              <a:off x="1799623" y="2321451"/>
              <a:ext cx="56560" cy="116456"/>
            </a:xfrm>
            <a:custGeom>
              <a:avLst/>
              <a:gdLst/>
              <a:ahLst/>
              <a:cxnLst/>
              <a:rect l="l" t="t" r="r" b="b"/>
              <a:pathLst>
                <a:path w="1034" h="2129" extrusionOk="0">
                  <a:moveTo>
                    <a:pt x="517" y="1"/>
                  </a:moveTo>
                  <a:cubicBezTo>
                    <a:pt x="244" y="1"/>
                    <a:pt x="0" y="487"/>
                    <a:pt x="0" y="1065"/>
                  </a:cubicBezTo>
                  <a:cubicBezTo>
                    <a:pt x="0" y="1642"/>
                    <a:pt x="244" y="2129"/>
                    <a:pt x="517" y="2129"/>
                  </a:cubicBezTo>
                  <a:cubicBezTo>
                    <a:pt x="821" y="2129"/>
                    <a:pt x="1034" y="1642"/>
                    <a:pt x="1034" y="1065"/>
                  </a:cubicBezTo>
                  <a:cubicBezTo>
                    <a:pt x="1034" y="487"/>
                    <a:pt x="821" y="1"/>
                    <a:pt x="5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68"/>
            <p:cNvSpPr/>
            <p:nvPr/>
          </p:nvSpPr>
          <p:spPr>
            <a:xfrm>
              <a:off x="2333319" y="2331461"/>
              <a:ext cx="58256" cy="116402"/>
            </a:xfrm>
            <a:custGeom>
              <a:avLst/>
              <a:gdLst/>
              <a:ahLst/>
              <a:cxnLst/>
              <a:rect l="l" t="t" r="r" b="b"/>
              <a:pathLst>
                <a:path w="1065" h="2128" extrusionOk="0">
                  <a:moveTo>
                    <a:pt x="517" y="0"/>
                  </a:moveTo>
                  <a:cubicBezTo>
                    <a:pt x="244" y="0"/>
                    <a:pt x="1" y="487"/>
                    <a:pt x="1" y="1064"/>
                  </a:cubicBezTo>
                  <a:cubicBezTo>
                    <a:pt x="1" y="1642"/>
                    <a:pt x="244" y="2128"/>
                    <a:pt x="517" y="2128"/>
                  </a:cubicBezTo>
                  <a:cubicBezTo>
                    <a:pt x="821" y="2128"/>
                    <a:pt x="1064" y="1642"/>
                    <a:pt x="1064" y="1064"/>
                  </a:cubicBezTo>
                  <a:cubicBezTo>
                    <a:pt x="1064" y="487"/>
                    <a:pt x="821" y="0"/>
                    <a:pt x="5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68"/>
            <p:cNvSpPr/>
            <p:nvPr/>
          </p:nvSpPr>
          <p:spPr>
            <a:xfrm>
              <a:off x="2361598" y="2309855"/>
              <a:ext cx="69852" cy="69852"/>
            </a:xfrm>
            <a:custGeom>
              <a:avLst/>
              <a:gdLst/>
              <a:ahLst/>
              <a:cxnLst/>
              <a:rect l="l" t="t" r="r" b="b"/>
              <a:pathLst>
                <a:path w="1277" h="1277" extrusionOk="0">
                  <a:moveTo>
                    <a:pt x="1277" y="0"/>
                  </a:moveTo>
                  <a:lnTo>
                    <a:pt x="1277" y="0"/>
                  </a:lnTo>
                  <a:cubicBezTo>
                    <a:pt x="973" y="578"/>
                    <a:pt x="0" y="608"/>
                    <a:pt x="0" y="608"/>
                  </a:cubicBezTo>
                  <a:lnTo>
                    <a:pt x="213" y="1277"/>
                  </a:lnTo>
                  <a:cubicBezTo>
                    <a:pt x="213" y="1277"/>
                    <a:pt x="1277" y="882"/>
                    <a:pt x="12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68"/>
            <p:cNvSpPr/>
            <p:nvPr/>
          </p:nvSpPr>
          <p:spPr>
            <a:xfrm>
              <a:off x="1749738" y="2298204"/>
              <a:ext cx="69907" cy="69852"/>
            </a:xfrm>
            <a:custGeom>
              <a:avLst/>
              <a:gdLst/>
              <a:ahLst/>
              <a:cxnLst/>
              <a:rect l="l" t="t" r="r" b="b"/>
              <a:pathLst>
                <a:path w="1278" h="1277" extrusionOk="0">
                  <a:moveTo>
                    <a:pt x="1" y="0"/>
                  </a:moveTo>
                  <a:cubicBezTo>
                    <a:pt x="1" y="882"/>
                    <a:pt x="1064" y="1277"/>
                    <a:pt x="1064" y="1277"/>
                  </a:cubicBezTo>
                  <a:lnTo>
                    <a:pt x="1277" y="608"/>
                  </a:lnTo>
                  <a:cubicBezTo>
                    <a:pt x="1277" y="608"/>
                    <a:pt x="305" y="578"/>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56" name="Google Shape;1456;p68">
            <a:hlinkClick r:id="" action="ppaction://noaction"/>
          </p:cNvPr>
          <p:cNvSpPr/>
          <p:nvPr/>
        </p:nvSpPr>
        <p:spPr>
          <a:xfrm>
            <a:off x="7170850" y="429696"/>
            <a:ext cx="1606800" cy="3393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dirty="0">
              <a:solidFill>
                <a:schemeClr val="accent2"/>
              </a:solidFill>
              <a:latin typeface="Hammersmith One"/>
              <a:ea typeface="Hammersmith One"/>
              <a:cs typeface="Hammersmith One"/>
              <a:sym typeface="Hammersmith One"/>
            </a:endParaRPr>
          </a:p>
        </p:txBody>
      </p:sp>
      <p:sp>
        <p:nvSpPr>
          <p:cNvPr id="1457" name="Google Shape;1457;p68"/>
          <p:cNvSpPr/>
          <p:nvPr/>
        </p:nvSpPr>
        <p:spPr>
          <a:xfrm rot="-996204" flipH="1">
            <a:off x="-917706" y="-448408"/>
            <a:ext cx="3403937" cy="3389824"/>
          </a:xfrm>
          <a:custGeom>
            <a:avLst/>
            <a:gdLst/>
            <a:ahLst/>
            <a:cxnLst/>
            <a:rect l="l" t="t" r="r" b="b"/>
            <a:pathLst>
              <a:path w="48235" h="48035" extrusionOk="0">
                <a:moveTo>
                  <a:pt x="3770" y="17379"/>
                </a:moveTo>
                <a:cubicBezTo>
                  <a:pt x="7573" y="20948"/>
                  <a:pt x="10108" y="20948"/>
                  <a:pt x="20515" y="21349"/>
                </a:cubicBezTo>
                <a:cubicBezTo>
                  <a:pt x="30956" y="21782"/>
                  <a:pt x="19314" y="35525"/>
                  <a:pt x="27520" y="41797"/>
                </a:cubicBezTo>
                <a:cubicBezTo>
                  <a:pt x="35726" y="48034"/>
                  <a:pt x="48235" y="37827"/>
                  <a:pt x="48235" y="26986"/>
                </a:cubicBezTo>
                <a:cubicBezTo>
                  <a:pt x="48235" y="16145"/>
                  <a:pt x="35026" y="0"/>
                  <a:pt x="18080" y="867"/>
                </a:cubicBezTo>
                <a:cubicBezTo>
                  <a:pt x="1135" y="1768"/>
                  <a:pt x="1" y="13843"/>
                  <a:pt x="3770" y="1737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68"/>
          <p:cNvSpPr/>
          <p:nvPr/>
        </p:nvSpPr>
        <p:spPr>
          <a:xfrm rot="-7977683">
            <a:off x="7469113" y="2658547"/>
            <a:ext cx="1554661" cy="1491741"/>
          </a:xfrm>
          <a:custGeom>
            <a:avLst/>
            <a:gdLst/>
            <a:ahLst/>
            <a:cxnLst/>
            <a:rect l="l" t="t" r="r" b="b"/>
            <a:pathLst>
              <a:path w="20582" h="19749" extrusionOk="0">
                <a:moveTo>
                  <a:pt x="15178" y="401"/>
                </a:moveTo>
                <a:cubicBezTo>
                  <a:pt x="11542" y="1"/>
                  <a:pt x="4470" y="1235"/>
                  <a:pt x="2235" y="7773"/>
                </a:cubicBezTo>
                <a:cubicBezTo>
                  <a:pt x="0" y="14311"/>
                  <a:pt x="7939" y="17947"/>
                  <a:pt x="11675" y="18848"/>
                </a:cubicBezTo>
                <a:cubicBezTo>
                  <a:pt x="15445" y="19748"/>
                  <a:pt x="20315" y="19448"/>
                  <a:pt x="20448" y="13477"/>
                </a:cubicBezTo>
                <a:cubicBezTo>
                  <a:pt x="20582" y="7506"/>
                  <a:pt x="18780" y="835"/>
                  <a:pt x="15178" y="4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CuadroTexto 1"/>
          <p:cNvSpPr txBox="1"/>
          <p:nvPr/>
        </p:nvSpPr>
        <p:spPr>
          <a:xfrm>
            <a:off x="4209697" y="1570004"/>
            <a:ext cx="3724481" cy="3416320"/>
          </a:xfrm>
          <a:prstGeom prst="rect">
            <a:avLst/>
          </a:prstGeom>
          <a:noFill/>
        </p:spPr>
        <p:txBody>
          <a:bodyPr wrap="square" rtlCol="0">
            <a:spAutoFit/>
          </a:bodyPr>
          <a:lstStyle/>
          <a:p>
            <a:r>
              <a:rPr lang="es-MX" sz="2400" b="1" dirty="0">
                <a:solidFill>
                  <a:schemeClr val="bg1">
                    <a:lumMod val="10000"/>
                  </a:schemeClr>
                </a:solidFill>
                <a:latin typeface="Amatic SC" panose="020B0604020202020204" charset="-79"/>
                <a:cs typeface="Amatic SC" panose="020B0604020202020204" charset="-79"/>
              </a:rPr>
              <a:t>El cambio no sólo lo debe de hacer el docente en el aula, todos los integrantes de la institución educativa deben de comprometerse a crear un cambio y crear un ambiente de inclusión en donde los alumnos puedan aprender de manera igualitaria sin importar sus diferencias.</a:t>
            </a:r>
          </a:p>
          <a:p>
            <a:endParaRPr lang="es-MX" sz="2400" b="1" dirty="0">
              <a:solidFill>
                <a:schemeClr val="bg1">
                  <a:lumMod val="10000"/>
                </a:schemeClr>
              </a:solidFill>
              <a:latin typeface="Amatic SC" panose="020B0604020202020204" charset="-79"/>
              <a:cs typeface="Amatic SC" panose="020B0604020202020204" charset="-79"/>
            </a:endParaRPr>
          </a:p>
        </p:txBody>
      </p:sp>
      <p:sp>
        <p:nvSpPr>
          <p:cNvPr id="1438" name="Google Shape;1438;p68"/>
          <p:cNvSpPr txBox="1">
            <a:spLocks noGrp="1"/>
          </p:cNvSpPr>
          <p:nvPr>
            <p:ph type="title"/>
          </p:nvPr>
        </p:nvSpPr>
        <p:spPr>
          <a:xfrm>
            <a:off x="1060150" y="580881"/>
            <a:ext cx="7717500" cy="541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200" dirty="0" smtClean="0">
                <a:latin typeface="Goudy Stout" panose="0202090407030B020401" pitchFamily="18" charset="0"/>
              </a:rPr>
              <a:t>Colaboracion</a:t>
            </a:r>
            <a:endParaRPr sz="3200" dirty="0">
              <a:latin typeface="Goudy Stout" panose="0202090407030B020401"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31"/>
        <p:cNvGrpSpPr/>
        <p:nvPr/>
      </p:nvGrpSpPr>
      <p:grpSpPr>
        <a:xfrm>
          <a:off x="0" y="0"/>
          <a:ext cx="0" cy="0"/>
          <a:chOff x="0" y="0"/>
          <a:chExt cx="0" cy="0"/>
        </a:xfrm>
      </p:grpSpPr>
      <p:sp>
        <p:nvSpPr>
          <p:cNvPr id="1332" name="Google Shape;1332;p56"/>
          <p:cNvSpPr txBox="1">
            <a:spLocks noGrp="1"/>
          </p:cNvSpPr>
          <p:nvPr>
            <p:ph type="subTitle" idx="1"/>
          </p:nvPr>
        </p:nvSpPr>
        <p:spPr>
          <a:xfrm>
            <a:off x="3905700" y="3380175"/>
            <a:ext cx="2080430" cy="102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smtClean="0"/>
              <a:t>El comportamiento de los alumnos podemos darnos cuenta si es un alumno con necesidad especial.</a:t>
            </a:r>
            <a:endParaRPr dirty="0"/>
          </a:p>
        </p:txBody>
      </p:sp>
      <p:sp>
        <p:nvSpPr>
          <p:cNvPr id="1333" name="Google Shape;1333;p56"/>
          <p:cNvSpPr txBox="1">
            <a:spLocks noGrp="1"/>
          </p:cNvSpPr>
          <p:nvPr>
            <p:ph type="subTitle" idx="2"/>
          </p:nvPr>
        </p:nvSpPr>
        <p:spPr>
          <a:xfrm>
            <a:off x="1391100" y="3380175"/>
            <a:ext cx="1923600" cy="102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smtClean="0"/>
              <a:t>Percivir un ambiente escolar positovo para comunicarse.</a:t>
            </a:r>
            <a:endParaRPr dirty="0"/>
          </a:p>
        </p:txBody>
      </p:sp>
      <p:sp>
        <p:nvSpPr>
          <p:cNvPr id="1339" name="Google Shape;1339;p56"/>
          <p:cNvSpPr txBox="1">
            <a:spLocks noGrp="1"/>
          </p:cNvSpPr>
          <p:nvPr>
            <p:ph type="subTitle" idx="7"/>
          </p:nvPr>
        </p:nvSpPr>
        <p:spPr>
          <a:xfrm>
            <a:off x="1391100" y="1825208"/>
            <a:ext cx="1923600" cy="1300763"/>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smtClean="0"/>
              <a:t>Un buen ambiente escolar favorece una mejor organizacion en la escuela. </a:t>
            </a:r>
            <a:endParaRPr dirty="0"/>
          </a:p>
        </p:txBody>
      </p:sp>
      <p:sp>
        <p:nvSpPr>
          <p:cNvPr id="1340" name="Google Shape;1340;p56"/>
          <p:cNvSpPr txBox="1">
            <a:spLocks noGrp="1"/>
          </p:cNvSpPr>
          <p:nvPr>
            <p:ph type="subTitle" idx="8"/>
          </p:nvPr>
        </p:nvSpPr>
        <p:spPr>
          <a:xfrm>
            <a:off x="3905700" y="1825209"/>
            <a:ext cx="1923600" cy="102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dirty="0" smtClean="0"/>
              <a:t>Los alumnos con discapacidad o necesidad especial requiere mas apoyo.</a:t>
            </a:r>
            <a:endParaRPr dirty="0"/>
          </a:p>
        </p:txBody>
      </p:sp>
      <p:sp>
        <p:nvSpPr>
          <p:cNvPr id="1341" name="Google Shape;1341;p56">
            <a:hlinkClick r:id="rId3" action="ppaction://hlinksldjump"/>
          </p:cNvPr>
          <p:cNvSpPr txBox="1">
            <a:spLocks noGrp="1"/>
          </p:cNvSpPr>
          <p:nvPr>
            <p:ph type="title" idx="9"/>
          </p:nvPr>
        </p:nvSpPr>
        <p:spPr>
          <a:xfrm>
            <a:off x="792175" y="1434475"/>
            <a:ext cx="596400" cy="411300"/>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r>
              <a:rPr lang="en"/>
              <a:t>01</a:t>
            </a:r>
            <a:endParaRPr/>
          </a:p>
        </p:txBody>
      </p:sp>
      <p:sp>
        <p:nvSpPr>
          <p:cNvPr id="1342" name="Google Shape;1342;p56">
            <a:hlinkClick r:id="" action="ppaction://noaction"/>
          </p:cNvPr>
          <p:cNvSpPr txBox="1">
            <a:spLocks noGrp="1"/>
          </p:cNvSpPr>
          <p:nvPr>
            <p:ph type="title" idx="13"/>
          </p:nvPr>
        </p:nvSpPr>
        <p:spPr>
          <a:xfrm>
            <a:off x="3314700" y="1434475"/>
            <a:ext cx="596400" cy="411300"/>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r>
              <a:rPr lang="en"/>
              <a:t>03</a:t>
            </a:r>
            <a:endParaRPr/>
          </a:p>
        </p:txBody>
      </p:sp>
      <p:sp>
        <p:nvSpPr>
          <p:cNvPr id="1343" name="Google Shape;1343;p56">
            <a:hlinkClick r:id="rId4" action="ppaction://hlinksldjump"/>
          </p:cNvPr>
          <p:cNvSpPr txBox="1">
            <a:spLocks noGrp="1"/>
          </p:cNvSpPr>
          <p:nvPr>
            <p:ph type="title" idx="14"/>
          </p:nvPr>
        </p:nvSpPr>
        <p:spPr>
          <a:xfrm>
            <a:off x="792175" y="2992276"/>
            <a:ext cx="596400" cy="411300"/>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r>
              <a:rPr lang="en"/>
              <a:t>02</a:t>
            </a:r>
            <a:endParaRPr/>
          </a:p>
        </p:txBody>
      </p:sp>
      <p:sp>
        <p:nvSpPr>
          <p:cNvPr id="1344" name="Google Shape;1344;p56">
            <a:hlinkClick r:id="" action="ppaction://noaction"/>
          </p:cNvPr>
          <p:cNvSpPr txBox="1">
            <a:spLocks noGrp="1"/>
          </p:cNvSpPr>
          <p:nvPr>
            <p:ph type="title" idx="15"/>
          </p:nvPr>
        </p:nvSpPr>
        <p:spPr>
          <a:xfrm>
            <a:off x="3314700" y="2992276"/>
            <a:ext cx="596400" cy="411300"/>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r>
              <a:rPr lang="en"/>
              <a:t>04</a:t>
            </a:r>
            <a:endParaRPr/>
          </a:p>
        </p:txBody>
      </p:sp>
      <p:sp>
        <p:nvSpPr>
          <p:cNvPr id="1345" name="Google Shape;1345;p56"/>
          <p:cNvSpPr txBox="1">
            <a:spLocks noGrp="1"/>
          </p:cNvSpPr>
          <p:nvPr>
            <p:ph type="subTitle" idx="16"/>
          </p:nvPr>
        </p:nvSpPr>
        <p:spPr>
          <a:xfrm>
            <a:off x="6428225" y="3380174"/>
            <a:ext cx="1923600" cy="14257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smtClean="0"/>
              <a:t>Caracteristicas presentes en la escuela aprenden a ser inclusivos o incluyentes.</a:t>
            </a:r>
            <a:endParaRPr dirty="0"/>
          </a:p>
        </p:txBody>
      </p:sp>
      <p:sp>
        <p:nvSpPr>
          <p:cNvPr id="1348" name="Google Shape;1348;p56"/>
          <p:cNvSpPr txBox="1">
            <a:spLocks noGrp="1"/>
          </p:cNvSpPr>
          <p:nvPr>
            <p:ph type="subTitle" idx="19"/>
          </p:nvPr>
        </p:nvSpPr>
        <p:spPr>
          <a:xfrm>
            <a:off x="6428225" y="1825209"/>
            <a:ext cx="1923600" cy="102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smtClean="0"/>
              <a:t>Hay escuelas que tienen programas para colaboracion y el apoyo.</a:t>
            </a:r>
            <a:endParaRPr dirty="0"/>
          </a:p>
        </p:txBody>
      </p:sp>
      <p:sp>
        <p:nvSpPr>
          <p:cNvPr id="1349" name="Google Shape;1349;p56">
            <a:hlinkClick r:id="" action="ppaction://noaction"/>
          </p:cNvPr>
          <p:cNvSpPr txBox="1">
            <a:spLocks noGrp="1"/>
          </p:cNvSpPr>
          <p:nvPr>
            <p:ph type="title" idx="20"/>
          </p:nvPr>
        </p:nvSpPr>
        <p:spPr>
          <a:xfrm>
            <a:off x="5837225" y="1434475"/>
            <a:ext cx="596400" cy="411300"/>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r>
              <a:rPr lang="en"/>
              <a:t>05</a:t>
            </a:r>
            <a:endParaRPr/>
          </a:p>
        </p:txBody>
      </p:sp>
      <p:sp>
        <p:nvSpPr>
          <p:cNvPr id="1350" name="Google Shape;1350;p56">
            <a:hlinkClick r:id="" action="ppaction://noaction"/>
          </p:cNvPr>
          <p:cNvSpPr txBox="1">
            <a:spLocks noGrp="1"/>
          </p:cNvSpPr>
          <p:nvPr>
            <p:ph type="title" idx="21"/>
          </p:nvPr>
        </p:nvSpPr>
        <p:spPr>
          <a:xfrm>
            <a:off x="5837225" y="2992276"/>
            <a:ext cx="596400" cy="411300"/>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r>
              <a:rPr lang="en"/>
              <a:t>06</a:t>
            </a:r>
            <a:endParaRPr/>
          </a:p>
        </p:txBody>
      </p:sp>
      <p:pic>
        <p:nvPicPr>
          <p:cNvPr id="2050" name="Picture 2" descr="Pin en PA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88575" y="137878"/>
            <a:ext cx="2841625" cy="1227713"/>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 descr="Pin en PA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65317" y="114472"/>
            <a:ext cx="2841625" cy="12277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361"/>
        <p:cNvGrpSpPr/>
        <p:nvPr/>
      </p:nvGrpSpPr>
      <p:grpSpPr>
        <a:xfrm>
          <a:off x="0" y="0"/>
          <a:ext cx="0" cy="0"/>
          <a:chOff x="0" y="0"/>
          <a:chExt cx="0" cy="0"/>
        </a:xfrm>
      </p:grpSpPr>
      <p:sp>
        <p:nvSpPr>
          <p:cNvPr id="1362" name="Google Shape;1362;p58"/>
          <p:cNvSpPr txBox="1">
            <a:spLocks noGrp="1"/>
          </p:cNvSpPr>
          <p:nvPr>
            <p:ph type="title"/>
          </p:nvPr>
        </p:nvSpPr>
        <p:spPr>
          <a:xfrm>
            <a:off x="239117" y="4059521"/>
            <a:ext cx="8904883" cy="1028946"/>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1800" dirty="0" smtClean="0">
                <a:latin typeface="Goudy Stout" panose="0202090407030B020401" pitchFamily="18" charset="0"/>
              </a:rPr>
              <a:t>Caracteristicas en las escuelas que aprenden a ser inclusivas o incluyentes</a:t>
            </a:r>
            <a:endParaRPr sz="1800" dirty="0">
              <a:latin typeface="Goudy Stout" panose="0202090407030B020401" pitchFamily="18" charset="0"/>
            </a:endParaRPr>
          </a:p>
        </p:txBody>
      </p:sp>
      <p:sp>
        <p:nvSpPr>
          <p:cNvPr id="1364" name="Google Shape;1364;p58"/>
          <p:cNvSpPr/>
          <p:nvPr/>
        </p:nvSpPr>
        <p:spPr>
          <a:xfrm>
            <a:off x="812919" y="2519656"/>
            <a:ext cx="6919" cy="10401"/>
          </a:xfrm>
          <a:custGeom>
            <a:avLst/>
            <a:gdLst/>
            <a:ahLst/>
            <a:cxnLst/>
            <a:rect l="l" t="t" r="r" b="b"/>
            <a:pathLst>
              <a:path w="161" h="242" extrusionOk="0">
                <a:moveTo>
                  <a:pt x="81" y="1"/>
                </a:moveTo>
                <a:lnTo>
                  <a:pt x="0" y="161"/>
                </a:lnTo>
                <a:lnTo>
                  <a:pt x="134" y="241"/>
                </a:lnTo>
                <a:cubicBezTo>
                  <a:pt x="134" y="161"/>
                  <a:pt x="134" y="108"/>
                  <a:pt x="161" y="27"/>
                </a:cubicBezTo>
                <a:lnTo>
                  <a:pt x="81" y="1"/>
                </a:lnTo>
                <a:close/>
              </a:path>
            </a:pathLst>
          </a:custGeom>
          <a:solidFill>
            <a:srgbClr val="8068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58"/>
          <p:cNvSpPr txBox="1">
            <a:spLocks noGrp="1"/>
          </p:cNvSpPr>
          <p:nvPr>
            <p:ph type="body" idx="1"/>
          </p:nvPr>
        </p:nvSpPr>
        <p:spPr>
          <a:xfrm>
            <a:off x="239117" y="-220134"/>
            <a:ext cx="8430725" cy="3580500"/>
          </a:xfrm>
          <a:prstGeom prst="rect">
            <a:avLst/>
          </a:prstGeom>
        </p:spPr>
        <p:txBody>
          <a:bodyPr spcFirstLastPara="1" wrap="square" lIns="91425" tIns="91425" rIns="91425" bIns="91425" numCol="3" anchor="t" anchorCtr="0">
            <a:noAutofit/>
          </a:bodyPr>
          <a:lstStyle/>
          <a:p>
            <a:pPr marL="342900" lvl="0" algn="ctr" rtl="0">
              <a:spcBef>
                <a:spcPts val="1600"/>
              </a:spcBef>
              <a:spcAft>
                <a:spcPts val="1600"/>
              </a:spcAft>
              <a:buFont typeface="+mj-lt"/>
              <a:buAutoNum type="arabicPeriod"/>
            </a:pPr>
            <a:r>
              <a:rPr lang="es-MX" sz="1800" b="1" dirty="0" smtClean="0">
                <a:solidFill>
                  <a:schemeClr val="bg1">
                    <a:lumMod val="10000"/>
                  </a:schemeClr>
                </a:solidFill>
                <a:latin typeface="Comfortaa" panose="020B0604020202020204" charset="0"/>
                <a:cs typeface="Amatic SC" panose="020B0604020202020204" charset="-79"/>
              </a:rPr>
              <a:t>Sentido de comunidad</a:t>
            </a:r>
          </a:p>
          <a:p>
            <a:pPr marL="342900" lvl="0" algn="ctr" rtl="0">
              <a:spcBef>
                <a:spcPts val="1600"/>
              </a:spcBef>
              <a:spcAft>
                <a:spcPts val="1600"/>
              </a:spcAft>
              <a:buFont typeface="+mj-lt"/>
              <a:buAutoNum type="arabicPeriod"/>
            </a:pPr>
            <a:r>
              <a:rPr lang="es-MX" sz="1800" b="1" dirty="0" smtClean="0">
                <a:solidFill>
                  <a:schemeClr val="bg1">
                    <a:lumMod val="10000"/>
                  </a:schemeClr>
                </a:solidFill>
                <a:latin typeface="Comfortaa" panose="020B0604020202020204" charset="0"/>
                <a:cs typeface="Amatic SC" panose="020B0604020202020204" charset="-79"/>
              </a:rPr>
              <a:t>Sentido de presencia al grupo</a:t>
            </a:r>
          </a:p>
          <a:p>
            <a:pPr marL="342900" lvl="0" algn="ctr" rtl="0">
              <a:spcBef>
                <a:spcPts val="1600"/>
              </a:spcBef>
              <a:spcAft>
                <a:spcPts val="1600"/>
              </a:spcAft>
              <a:buFont typeface="+mj-lt"/>
              <a:buAutoNum type="arabicPeriod"/>
            </a:pPr>
            <a:r>
              <a:rPr lang="es-MX" sz="1800" b="1" dirty="0" smtClean="0">
                <a:solidFill>
                  <a:schemeClr val="bg1">
                    <a:lumMod val="10000"/>
                  </a:schemeClr>
                </a:solidFill>
                <a:latin typeface="Comfortaa" panose="020B0604020202020204" charset="0"/>
                <a:cs typeface="Amatic SC" panose="020B0604020202020204" charset="-79"/>
              </a:rPr>
              <a:t>Liderazgo</a:t>
            </a:r>
          </a:p>
          <a:p>
            <a:pPr marL="342900" lvl="0" algn="ctr" rtl="0">
              <a:spcBef>
                <a:spcPts val="1600"/>
              </a:spcBef>
              <a:spcAft>
                <a:spcPts val="1600"/>
              </a:spcAft>
              <a:buFont typeface="+mj-lt"/>
              <a:buAutoNum type="arabicPeriod"/>
            </a:pPr>
            <a:r>
              <a:rPr lang="es-MX" sz="1800" b="1" dirty="0" smtClean="0">
                <a:solidFill>
                  <a:schemeClr val="bg1">
                    <a:lumMod val="10000"/>
                  </a:schemeClr>
                </a:solidFill>
                <a:latin typeface="Comfortaa" panose="020B0604020202020204" charset="0"/>
                <a:cs typeface="Amatic SC" panose="020B0604020202020204" charset="-79"/>
              </a:rPr>
              <a:t>Colaboración </a:t>
            </a:r>
          </a:p>
          <a:p>
            <a:pPr marL="342900" lvl="0" algn="ctr" rtl="0">
              <a:spcBef>
                <a:spcPts val="1600"/>
              </a:spcBef>
              <a:spcAft>
                <a:spcPts val="1600"/>
              </a:spcAft>
              <a:buFont typeface="+mj-lt"/>
              <a:buAutoNum type="arabicPeriod"/>
            </a:pPr>
            <a:r>
              <a:rPr lang="es-MX" sz="1800" b="1" dirty="0" smtClean="0">
                <a:solidFill>
                  <a:schemeClr val="bg1">
                    <a:lumMod val="10000"/>
                  </a:schemeClr>
                </a:solidFill>
                <a:latin typeface="Comfortaa" panose="020B0604020202020204" charset="0"/>
                <a:cs typeface="Amatic SC" panose="020B0604020202020204" charset="-79"/>
              </a:rPr>
              <a:t>Apoyo</a:t>
            </a:r>
          </a:p>
          <a:p>
            <a:pPr marL="342900" lvl="0" algn="ctr" rtl="0">
              <a:spcBef>
                <a:spcPts val="1600"/>
              </a:spcBef>
              <a:spcAft>
                <a:spcPts val="1600"/>
              </a:spcAft>
              <a:buFont typeface="+mj-lt"/>
              <a:buAutoNum type="arabicPeriod"/>
            </a:pPr>
            <a:r>
              <a:rPr lang="es-MX" sz="1800" b="1" dirty="0" smtClean="0">
                <a:solidFill>
                  <a:schemeClr val="bg1">
                    <a:lumMod val="10000"/>
                  </a:schemeClr>
                </a:solidFill>
                <a:latin typeface="Comfortaa" panose="020B0604020202020204" charset="0"/>
                <a:cs typeface="Amatic SC" panose="020B0604020202020204" charset="-79"/>
              </a:rPr>
              <a:t>Fortalecimiento</a:t>
            </a:r>
          </a:p>
          <a:p>
            <a:pPr marL="342900" lvl="0" algn="ctr" rtl="0">
              <a:spcBef>
                <a:spcPts val="1600"/>
              </a:spcBef>
              <a:spcAft>
                <a:spcPts val="1600"/>
              </a:spcAft>
              <a:buFont typeface="+mj-lt"/>
              <a:buAutoNum type="arabicPeriod"/>
            </a:pPr>
            <a:r>
              <a:rPr lang="es-MX" sz="1800" b="1" dirty="0" smtClean="0">
                <a:solidFill>
                  <a:schemeClr val="bg1">
                    <a:lumMod val="10000"/>
                  </a:schemeClr>
                </a:solidFill>
                <a:latin typeface="Comfortaa" panose="020B0604020202020204" charset="0"/>
                <a:cs typeface="Amatic SC" panose="020B0604020202020204" charset="-79"/>
              </a:rPr>
              <a:t>Fomento de la comprensión de las diferencias viduales</a:t>
            </a:r>
          </a:p>
          <a:p>
            <a:pPr marL="342900" lvl="0" algn="ctr" rtl="0">
              <a:spcBef>
                <a:spcPts val="1600"/>
              </a:spcBef>
              <a:spcAft>
                <a:spcPts val="1600"/>
              </a:spcAft>
              <a:buFont typeface="+mj-lt"/>
              <a:buAutoNum type="arabicPeriod"/>
            </a:pPr>
            <a:r>
              <a:rPr lang="es-MX" sz="1800" b="1" dirty="0" smtClean="0">
                <a:solidFill>
                  <a:schemeClr val="bg1">
                    <a:lumMod val="10000"/>
                  </a:schemeClr>
                </a:solidFill>
                <a:latin typeface="Comfortaa" panose="020B0604020202020204" charset="0"/>
                <a:cs typeface="Amatic SC" panose="020B0604020202020204" charset="-79"/>
              </a:rPr>
              <a:t>Flexibilidad</a:t>
            </a:r>
          </a:p>
          <a:p>
            <a:pPr marL="342900" algn="ctr">
              <a:spcBef>
                <a:spcPts val="1600"/>
              </a:spcBef>
              <a:spcAft>
                <a:spcPts val="1600"/>
              </a:spcAft>
            </a:pPr>
            <a:r>
              <a:rPr lang="es-MX" sz="1800" b="1" dirty="0" smtClean="0">
                <a:solidFill>
                  <a:schemeClr val="bg1">
                    <a:lumMod val="10000"/>
                  </a:schemeClr>
                </a:solidFill>
                <a:latin typeface="Comfortaa" panose="020B0604020202020204" charset="0"/>
                <a:cs typeface="Amatic SC" panose="020B0604020202020204" charset="-79"/>
              </a:rPr>
              <a:t>Enfoque de aprendizaje</a:t>
            </a:r>
          </a:p>
          <a:p>
            <a:pPr marL="342900" algn="ctr">
              <a:spcBef>
                <a:spcPts val="1600"/>
              </a:spcBef>
              <a:spcAft>
                <a:spcPts val="1600"/>
              </a:spcAft>
            </a:pPr>
            <a:r>
              <a:rPr lang="es-MX" sz="1800" b="1" dirty="0" smtClean="0">
                <a:solidFill>
                  <a:schemeClr val="bg1">
                    <a:lumMod val="10000"/>
                  </a:schemeClr>
                </a:solidFill>
                <a:latin typeface="Comfortaa" panose="020B0604020202020204" charset="0"/>
                <a:cs typeface="Amatic SC" panose="020B0604020202020204" charset="-79"/>
              </a:rPr>
              <a:t>Organización del aprendizaje</a:t>
            </a:r>
          </a:p>
          <a:p>
            <a:pPr marL="342900" algn="ctr">
              <a:spcBef>
                <a:spcPts val="1600"/>
              </a:spcBef>
              <a:spcAft>
                <a:spcPts val="1600"/>
              </a:spcAft>
            </a:pPr>
            <a:r>
              <a:rPr lang="es-MX" sz="1800" b="1" dirty="0" smtClean="0">
                <a:solidFill>
                  <a:schemeClr val="bg1">
                    <a:lumMod val="10000"/>
                  </a:schemeClr>
                </a:solidFill>
                <a:latin typeface="Comfortaa" panose="020B0604020202020204" charset="0"/>
                <a:cs typeface="Amatic SC" panose="020B0604020202020204" charset="-79"/>
              </a:rPr>
              <a:t>Compartir responsabilidades</a:t>
            </a:r>
          </a:p>
          <a:p>
            <a:pPr marL="342900" algn="ctr">
              <a:spcBef>
                <a:spcPts val="1600"/>
              </a:spcBef>
              <a:spcAft>
                <a:spcPts val="1600"/>
              </a:spcAft>
            </a:pPr>
            <a:r>
              <a:rPr lang="es-MX" sz="1800" b="1" dirty="0" smtClean="0">
                <a:solidFill>
                  <a:schemeClr val="bg1">
                    <a:lumMod val="10000"/>
                  </a:schemeClr>
                </a:solidFill>
                <a:latin typeface="Comfortaa" panose="020B0604020202020204" charset="0"/>
                <a:cs typeface="Amatic SC" panose="020B0604020202020204" charset="-79"/>
              </a:rPr>
              <a:t>Actualización y desarrollo de los maestros.</a:t>
            </a:r>
          </a:p>
          <a:p>
            <a:pPr marL="0" lvl="0" indent="0" algn="ctr" rtl="0">
              <a:spcBef>
                <a:spcPts val="1600"/>
              </a:spcBef>
              <a:spcAft>
                <a:spcPts val="1600"/>
              </a:spcAft>
              <a:buNone/>
            </a:pPr>
            <a:endParaRPr lang="es-MX" sz="1800" b="1" dirty="0" smtClean="0">
              <a:solidFill>
                <a:schemeClr val="bg1">
                  <a:lumMod val="10000"/>
                </a:schemeClr>
              </a:solidFill>
              <a:latin typeface="Comfortaa" panose="020B0604020202020204" charset="0"/>
              <a:cs typeface="Amatic SC" panose="020B0604020202020204" charset="-79"/>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54"/>
        <p:cNvGrpSpPr/>
        <p:nvPr/>
      </p:nvGrpSpPr>
      <p:grpSpPr>
        <a:xfrm>
          <a:off x="0" y="0"/>
          <a:ext cx="0" cy="0"/>
          <a:chOff x="0" y="0"/>
          <a:chExt cx="0" cy="0"/>
        </a:xfrm>
      </p:grpSpPr>
      <p:sp>
        <p:nvSpPr>
          <p:cNvPr id="2255" name="Google Shape;2255;p101"/>
          <p:cNvSpPr txBox="1">
            <a:spLocks noGrp="1"/>
          </p:cNvSpPr>
          <p:nvPr>
            <p:ph type="title"/>
          </p:nvPr>
        </p:nvSpPr>
        <p:spPr>
          <a:xfrm>
            <a:off x="676840" y="855339"/>
            <a:ext cx="7717500" cy="541500"/>
          </a:xfrm>
          <a:prstGeom prst="rect">
            <a:avLst/>
          </a:prstGeom>
        </p:spPr>
        <p:txBody>
          <a:bodyPr spcFirstLastPara="1" wrap="square" lIns="91425" tIns="91425" rIns="91425" bIns="91425" anchor="b" anchorCtr="0">
            <a:noAutofit/>
          </a:bodyPr>
          <a:lstStyle/>
          <a:p>
            <a:r>
              <a:rPr lang="es-MX" sz="1800" dirty="0">
                <a:latin typeface="Goudy Stout" panose="0202090407030B020401" pitchFamily="18" charset="0"/>
              </a:rPr>
              <a:t>La organización del aula inclusiva o incluyente</a:t>
            </a:r>
            <a:br>
              <a:rPr lang="es-MX" sz="1800" dirty="0">
                <a:latin typeface="Goudy Stout" panose="0202090407030B020401" pitchFamily="18" charset="0"/>
              </a:rPr>
            </a:br>
            <a:endParaRPr sz="1800" dirty="0">
              <a:latin typeface="Goudy Stout" panose="0202090407030B020401" pitchFamily="18" charset="0"/>
            </a:endParaRPr>
          </a:p>
        </p:txBody>
      </p:sp>
      <p:sp>
        <p:nvSpPr>
          <p:cNvPr id="2256" name="Google Shape;2256;p101"/>
          <p:cNvSpPr/>
          <p:nvPr/>
        </p:nvSpPr>
        <p:spPr>
          <a:xfrm>
            <a:off x="0" y="1716644"/>
            <a:ext cx="2711941" cy="3374096"/>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2257" name="Google Shape;2257;p101"/>
          <p:cNvSpPr/>
          <p:nvPr/>
        </p:nvSpPr>
        <p:spPr>
          <a:xfrm>
            <a:off x="2962183" y="1760658"/>
            <a:ext cx="2927712" cy="3353393"/>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2258" name="Google Shape;2258;p101"/>
          <p:cNvSpPr/>
          <p:nvPr/>
        </p:nvSpPr>
        <p:spPr>
          <a:xfrm>
            <a:off x="6061142" y="1813771"/>
            <a:ext cx="3079847" cy="2917807"/>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2259" name="Google Shape;2259;p101"/>
          <p:cNvSpPr txBox="1"/>
          <p:nvPr/>
        </p:nvSpPr>
        <p:spPr>
          <a:xfrm>
            <a:off x="-47332" y="2284777"/>
            <a:ext cx="2806603" cy="644275"/>
          </a:xfrm>
          <a:prstGeom prst="rect">
            <a:avLst/>
          </a:prstGeom>
          <a:noFill/>
          <a:ln>
            <a:noFill/>
          </a:ln>
        </p:spPr>
        <p:txBody>
          <a:bodyPr spcFirstLastPara="1" wrap="square" lIns="91425" tIns="91425" rIns="91425" bIns="91425" anchor="ctr" anchorCtr="0">
            <a:noAutofit/>
          </a:bodyPr>
          <a:lstStyle/>
          <a:p>
            <a:pPr lvl="0" algn="ctr"/>
            <a:r>
              <a:rPr lang="es-MX" sz="2800" b="1" dirty="0">
                <a:solidFill>
                  <a:schemeClr val="bg1">
                    <a:lumMod val="10000"/>
                  </a:schemeClr>
                </a:solidFill>
                <a:latin typeface="Amatic SC" panose="020B0604020202020204" charset="-79"/>
                <a:cs typeface="Amatic SC" panose="020B0604020202020204" charset="-79"/>
              </a:rPr>
              <a:t>Ambiente de aprendizaje</a:t>
            </a:r>
            <a:endParaRPr sz="2800" b="1" dirty="0">
              <a:solidFill>
                <a:schemeClr val="bg1">
                  <a:lumMod val="10000"/>
                </a:schemeClr>
              </a:solidFill>
              <a:latin typeface="Amatic SC" panose="020B0604020202020204" charset="-79"/>
              <a:ea typeface="Hammersmith One"/>
              <a:cs typeface="Amatic SC" panose="020B0604020202020204" charset="-79"/>
              <a:sym typeface="Hammersmith One"/>
            </a:endParaRPr>
          </a:p>
        </p:txBody>
      </p:sp>
      <p:sp>
        <p:nvSpPr>
          <p:cNvPr id="2260" name="Google Shape;2260;p101"/>
          <p:cNvSpPr txBox="1"/>
          <p:nvPr/>
        </p:nvSpPr>
        <p:spPr>
          <a:xfrm>
            <a:off x="3118232" y="2462445"/>
            <a:ext cx="2661848" cy="361225"/>
          </a:xfrm>
          <a:prstGeom prst="rect">
            <a:avLst/>
          </a:prstGeom>
          <a:noFill/>
          <a:ln>
            <a:noFill/>
          </a:ln>
        </p:spPr>
        <p:txBody>
          <a:bodyPr spcFirstLastPara="1" wrap="square" lIns="91425" tIns="91425" rIns="91425" bIns="91425" anchor="ctr" anchorCtr="0">
            <a:noAutofit/>
          </a:bodyPr>
          <a:lstStyle/>
          <a:p>
            <a:pPr lvl="0" algn="ctr"/>
            <a:r>
              <a:rPr lang="es-MX" sz="2400" b="1" dirty="0">
                <a:solidFill>
                  <a:schemeClr val="bg1">
                    <a:lumMod val="10000"/>
                  </a:schemeClr>
                </a:solidFill>
                <a:latin typeface="Amatic SC" panose="020B0604020202020204" charset="-79"/>
                <a:cs typeface="Amatic SC" panose="020B0604020202020204" charset="-79"/>
              </a:rPr>
              <a:t>Procesos de comunicación</a:t>
            </a:r>
            <a:endParaRPr sz="2400" b="1" dirty="0">
              <a:solidFill>
                <a:schemeClr val="bg1">
                  <a:lumMod val="10000"/>
                </a:schemeClr>
              </a:solidFill>
              <a:latin typeface="Amatic SC" panose="020B0604020202020204" charset="-79"/>
              <a:ea typeface="Hammersmith One"/>
              <a:cs typeface="Amatic SC" panose="020B0604020202020204" charset="-79"/>
              <a:sym typeface="Hammersmith One"/>
            </a:endParaRPr>
          </a:p>
        </p:txBody>
      </p:sp>
      <p:sp>
        <p:nvSpPr>
          <p:cNvPr id="2261" name="Google Shape;2261;p101"/>
          <p:cNvSpPr txBox="1"/>
          <p:nvPr/>
        </p:nvSpPr>
        <p:spPr>
          <a:xfrm>
            <a:off x="6344372" y="2549194"/>
            <a:ext cx="2894509" cy="300293"/>
          </a:xfrm>
          <a:prstGeom prst="rect">
            <a:avLst/>
          </a:prstGeom>
          <a:noFill/>
          <a:ln>
            <a:noFill/>
          </a:ln>
        </p:spPr>
        <p:txBody>
          <a:bodyPr spcFirstLastPara="1" wrap="square" lIns="91425" tIns="91425" rIns="91425" bIns="91425" anchor="ctr" anchorCtr="0">
            <a:noAutofit/>
          </a:bodyPr>
          <a:lstStyle/>
          <a:p>
            <a:r>
              <a:rPr lang="es-MX" sz="2400" b="1" dirty="0">
                <a:solidFill>
                  <a:schemeClr val="bg1">
                    <a:lumMod val="10000"/>
                  </a:schemeClr>
                </a:solidFill>
                <a:latin typeface="Amatic SC" panose="020B0604020202020204" charset="-79"/>
                <a:cs typeface="Amatic SC" panose="020B0604020202020204" charset="-79"/>
              </a:rPr>
              <a:t>sentido de comunidad</a:t>
            </a:r>
          </a:p>
        </p:txBody>
      </p:sp>
      <p:sp>
        <p:nvSpPr>
          <p:cNvPr id="2262" name="Google Shape;2262;p101"/>
          <p:cNvSpPr txBox="1"/>
          <p:nvPr/>
        </p:nvSpPr>
        <p:spPr>
          <a:xfrm>
            <a:off x="5889896" y="3551170"/>
            <a:ext cx="3404012" cy="802500"/>
          </a:xfrm>
          <a:prstGeom prst="rect">
            <a:avLst/>
          </a:prstGeom>
          <a:noFill/>
          <a:ln>
            <a:noFill/>
          </a:ln>
        </p:spPr>
        <p:txBody>
          <a:bodyPr spcFirstLastPara="1" wrap="square" lIns="91425" tIns="91425" rIns="91425" bIns="91425" anchor="ctr" anchorCtr="0">
            <a:noAutofit/>
          </a:bodyPr>
          <a:lstStyle/>
          <a:p>
            <a:pPr algn="ctr"/>
            <a:r>
              <a:rPr lang="es-MX" dirty="0"/>
              <a:t>Es un elemento indispensable en el programa de integración educativa. Resultado de un buen ambiente de aprendizaje y comunicación conformando un grupo extendida a los demás el respeto que se tiene a si mismo.</a:t>
            </a:r>
          </a:p>
        </p:txBody>
      </p:sp>
      <p:sp>
        <p:nvSpPr>
          <p:cNvPr id="2263" name="Google Shape;2263;p101"/>
          <p:cNvSpPr txBox="1"/>
          <p:nvPr/>
        </p:nvSpPr>
        <p:spPr>
          <a:xfrm>
            <a:off x="2883189" y="3551170"/>
            <a:ext cx="3131933" cy="802500"/>
          </a:xfrm>
          <a:prstGeom prst="rect">
            <a:avLst/>
          </a:prstGeom>
          <a:noFill/>
          <a:ln>
            <a:noFill/>
          </a:ln>
        </p:spPr>
        <p:txBody>
          <a:bodyPr spcFirstLastPara="1" wrap="square" lIns="91425" tIns="91425" rIns="91425" bIns="91425" anchor="ctr" anchorCtr="0">
            <a:noAutofit/>
          </a:bodyPr>
          <a:lstStyle/>
          <a:p>
            <a:pPr algn="ctr"/>
            <a:r>
              <a:rPr lang="es-MX" dirty="0"/>
              <a:t>Los intercambios comunicativos entre docentes y </a:t>
            </a:r>
            <a:r>
              <a:rPr lang="es-MX" dirty="0" smtClean="0"/>
              <a:t>alumnos permiten </a:t>
            </a:r>
            <a:r>
              <a:rPr lang="es-MX" dirty="0"/>
              <a:t>que se descubran significados se planteen opciones </a:t>
            </a:r>
            <a:r>
              <a:rPr lang="es-MX" dirty="0" smtClean="0"/>
              <a:t>prácticas </a:t>
            </a:r>
            <a:r>
              <a:rPr lang="es-MX" dirty="0"/>
              <a:t>de vida, se fortalezca la autoestima y la identidad cultural. Y se puede experimentar el rechazo, la diferencia o la discriminación.</a:t>
            </a:r>
          </a:p>
        </p:txBody>
      </p:sp>
      <p:sp>
        <p:nvSpPr>
          <p:cNvPr id="2264" name="Google Shape;2264;p101"/>
          <p:cNvSpPr txBox="1"/>
          <p:nvPr/>
        </p:nvSpPr>
        <p:spPr>
          <a:xfrm>
            <a:off x="-103155" y="3437354"/>
            <a:ext cx="2963334" cy="846347"/>
          </a:xfrm>
          <a:prstGeom prst="rect">
            <a:avLst/>
          </a:prstGeom>
          <a:noFill/>
          <a:ln>
            <a:noFill/>
          </a:ln>
        </p:spPr>
        <p:txBody>
          <a:bodyPr spcFirstLastPara="1" wrap="square" lIns="91425" tIns="91425" rIns="91425" bIns="91425" anchor="ctr" anchorCtr="0">
            <a:noAutofit/>
          </a:bodyPr>
          <a:lstStyle/>
          <a:p>
            <a:pPr algn="ctr"/>
            <a:r>
              <a:rPr lang="es-MX" dirty="0"/>
              <a:t>Un ambiente favorable es aquel que brinda la posibilidad de que cada alumno se desempeñe al máximo se sienta con libertad y logre</a:t>
            </a:r>
          </a:p>
          <a:p>
            <a:pPr algn="ctr"/>
            <a:r>
              <a:rPr lang="es-MX" dirty="0"/>
              <a:t>desarrollar</a:t>
            </a:r>
          </a:p>
          <a:p>
            <a:pPr algn="ctr"/>
            <a:r>
              <a:rPr lang="es-MX" dirty="0"/>
              <a:t>conocimientos y habilidades sociales de investigación de pensamiento y de autocontrol. </a:t>
            </a:r>
            <a:endParaRPr sz="1600" dirty="0">
              <a:solidFill>
                <a:schemeClr val="accent2"/>
              </a:solidFill>
              <a:latin typeface="Manjari"/>
              <a:ea typeface="Manjari"/>
              <a:cs typeface="Manjari"/>
              <a:sym typeface="Manjari"/>
            </a:endParaRPr>
          </a:p>
        </p:txBody>
      </p:sp>
      <p:sp>
        <p:nvSpPr>
          <p:cNvPr id="2265" name="Google Shape;2265;p101"/>
          <p:cNvSpPr/>
          <p:nvPr/>
        </p:nvSpPr>
        <p:spPr>
          <a:xfrm>
            <a:off x="4039405" y="1917133"/>
            <a:ext cx="328289" cy="374914"/>
          </a:xfrm>
          <a:custGeom>
            <a:avLst/>
            <a:gdLst/>
            <a:ahLst/>
            <a:cxnLst/>
            <a:rect l="l" t="t" r="r" b="b"/>
            <a:pathLst>
              <a:path w="11153" h="12737" extrusionOk="0">
                <a:moveTo>
                  <a:pt x="9452" y="4262"/>
                </a:moveTo>
                <a:lnTo>
                  <a:pt x="9452" y="4262"/>
                </a:lnTo>
                <a:cubicBezTo>
                  <a:pt x="9704" y="4703"/>
                  <a:pt x="9609" y="5270"/>
                  <a:pt x="9231" y="5679"/>
                </a:cubicBezTo>
                <a:cubicBezTo>
                  <a:pt x="8976" y="5915"/>
                  <a:pt x="8672" y="6040"/>
                  <a:pt x="8364" y="6040"/>
                </a:cubicBezTo>
                <a:cubicBezTo>
                  <a:pt x="8178" y="6040"/>
                  <a:pt x="7992" y="5995"/>
                  <a:pt x="7814" y="5900"/>
                </a:cubicBezTo>
                <a:lnTo>
                  <a:pt x="9452" y="4262"/>
                </a:lnTo>
                <a:close/>
                <a:moveTo>
                  <a:pt x="6018" y="835"/>
                </a:moveTo>
                <a:cubicBezTo>
                  <a:pt x="6120" y="835"/>
                  <a:pt x="6223" y="875"/>
                  <a:pt x="6301" y="954"/>
                </a:cubicBezTo>
                <a:lnTo>
                  <a:pt x="7215" y="1867"/>
                </a:lnTo>
                <a:cubicBezTo>
                  <a:pt x="7306" y="1935"/>
                  <a:pt x="7397" y="1987"/>
                  <a:pt x="7499" y="1987"/>
                </a:cubicBezTo>
                <a:cubicBezTo>
                  <a:pt x="7539" y="1987"/>
                  <a:pt x="7581" y="1979"/>
                  <a:pt x="7625" y="1962"/>
                </a:cubicBezTo>
                <a:cubicBezTo>
                  <a:pt x="7863" y="1897"/>
                  <a:pt x="8110" y="1865"/>
                  <a:pt x="8359" y="1865"/>
                </a:cubicBezTo>
                <a:cubicBezTo>
                  <a:pt x="8963" y="1865"/>
                  <a:pt x="9578" y="2055"/>
                  <a:pt x="10113" y="2434"/>
                </a:cubicBezTo>
                <a:lnTo>
                  <a:pt x="6049" y="6498"/>
                </a:lnTo>
                <a:cubicBezTo>
                  <a:pt x="5482" y="5774"/>
                  <a:pt x="5356" y="4892"/>
                  <a:pt x="5577" y="4010"/>
                </a:cubicBezTo>
                <a:cubicBezTo>
                  <a:pt x="5608" y="3852"/>
                  <a:pt x="5577" y="3726"/>
                  <a:pt x="5451" y="3631"/>
                </a:cubicBezTo>
                <a:lnTo>
                  <a:pt x="5199" y="3379"/>
                </a:lnTo>
                <a:lnTo>
                  <a:pt x="4537" y="2718"/>
                </a:lnTo>
                <a:cubicBezTo>
                  <a:pt x="4380" y="2560"/>
                  <a:pt x="4380" y="2277"/>
                  <a:pt x="4537" y="2119"/>
                </a:cubicBezTo>
                <a:lnTo>
                  <a:pt x="5734" y="954"/>
                </a:lnTo>
                <a:cubicBezTo>
                  <a:pt x="5813" y="875"/>
                  <a:pt x="5915" y="835"/>
                  <a:pt x="6018" y="835"/>
                </a:cubicBezTo>
                <a:close/>
                <a:moveTo>
                  <a:pt x="1290" y="6917"/>
                </a:moveTo>
                <a:cubicBezTo>
                  <a:pt x="1502" y="6917"/>
                  <a:pt x="1702" y="7106"/>
                  <a:pt x="1702" y="7318"/>
                </a:cubicBezTo>
                <a:cubicBezTo>
                  <a:pt x="1670" y="7538"/>
                  <a:pt x="1544" y="7696"/>
                  <a:pt x="1387" y="7727"/>
                </a:cubicBezTo>
                <a:cubicBezTo>
                  <a:pt x="1342" y="7740"/>
                  <a:pt x="1298" y="7746"/>
                  <a:pt x="1256" y="7746"/>
                </a:cubicBezTo>
                <a:cubicBezTo>
                  <a:pt x="1084" y="7746"/>
                  <a:pt x="933" y="7645"/>
                  <a:pt x="883" y="7444"/>
                </a:cubicBezTo>
                <a:cubicBezTo>
                  <a:pt x="788" y="7223"/>
                  <a:pt x="914" y="7002"/>
                  <a:pt x="1166" y="6939"/>
                </a:cubicBezTo>
                <a:cubicBezTo>
                  <a:pt x="1207" y="6924"/>
                  <a:pt x="1248" y="6917"/>
                  <a:pt x="1290" y="6917"/>
                </a:cubicBezTo>
                <a:close/>
                <a:moveTo>
                  <a:pt x="5807" y="10240"/>
                </a:moveTo>
                <a:cubicBezTo>
                  <a:pt x="6104" y="10240"/>
                  <a:pt x="6409" y="10293"/>
                  <a:pt x="6711" y="10405"/>
                </a:cubicBezTo>
                <a:cubicBezTo>
                  <a:pt x="7373" y="10626"/>
                  <a:pt x="7877" y="11193"/>
                  <a:pt x="8160" y="11886"/>
                </a:cubicBezTo>
                <a:lnTo>
                  <a:pt x="3529" y="11886"/>
                </a:lnTo>
                <a:cubicBezTo>
                  <a:pt x="3847" y="10882"/>
                  <a:pt x="4774" y="10240"/>
                  <a:pt x="5807" y="10240"/>
                </a:cubicBezTo>
                <a:close/>
                <a:moveTo>
                  <a:pt x="6030" y="1"/>
                </a:moveTo>
                <a:cubicBezTo>
                  <a:pt x="5711" y="1"/>
                  <a:pt x="5388" y="119"/>
                  <a:pt x="5136" y="355"/>
                </a:cubicBezTo>
                <a:lnTo>
                  <a:pt x="3938" y="1552"/>
                </a:lnTo>
                <a:cubicBezTo>
                  <a:pt x="3466" y="1993"/>
                  <a:pt x="3466" y="2781"/>
                  <a:pt x="3938" y="3316"/>
                </a:cubicBezTo>
                <a:lnTo>
                  <a:pt x="4348" y="3694"/>
                </a:lnTo>
                <a:lnTo>
                  <a:pt x="1828" y="6215"/>
                </a:lnTo>
                <a:cubicBezTo>
                  <a:pt x="1652" y="6127"/>
                  <a:pt x="1468" y="6087"/>
                  <a:pt x="1287" y="6087"/>
                </a:cubicBezTo>
                <a:cubicBezTo>
                  <a:pt x="623" y="6087"/>
                  <a:pt x="0" y="6625"/>
                  <a:pt x="0" y="7318"/>
                </a:cubicBezTo>
                <a:cubicBezTo>
                  <a:pt x="0" y="8052"/>
                  <a:pt x="611" y="8583"/>
                  <a:pt x="1293" y="8583"/>
                </a:cubicBezTo>
                <a:cubicBezTo>
                  <a:pt x="1459" y="8583"/>
                  <a:pt x="1629" y="8551"/>
                  <a:pt x="1796" y="8483"/>
                </a:cubicBezTo>
                <a:lnTo>
                  <a:pt x="3592" y="10279"/>
                </a:lnTo>
                <a:cubicBezTo>
                  <a:pt x="3056" y="10783"/>
                  <a:pt x="2647" y="11476"/>
                  <a:pt x="2584" y="12264"/>
                </a:cubicBezTo>
                <a:cubicBezTo>
                  <a:pt x="2521" y="12484"/>
                  <a:pt x="2741" y="12736"/>
                  <a:pt x="2962" y="12736"/>
                </a:cubicBezTo>
                <a:lnTo>
                  <a:pt x="8664" y="12736"/>
                </a:lnTo>
                <a:cubicBezTo>
                  <a:pt x="8916" y="12736"/>
                  <a:pt x="9105" y="12484"/>
                  <a:pt x="9074" y="12264"/>
                </a:cubicBezTo>
                <a:cubicBezTo>
                  <a:pt x="8837" y="10556"/>
                  <a:pt x="7367" y="9419"/>
                  <a:pt x="5795" y="9419"/>
                </a:cubicBezTo>
                <a:cubicBezTo>
                  <a:pt x="5279" y="9419"/>
                  <a:pt x="4752" y="9542"/>
                  <a:pt x="4254" y="9806"/>
                </a:cubicBezTo>
                <a:lnTo>
                  <a:pt x="2363" y="7916"/>
                </a:lnTo>
                <a:cubicBezTo>
                  <a:pt x="2521" y="7601"/>
                  <a:pt x="2521" y="7223"/>
                  <a:pt x="2426" y="6845"/>
                </a:cubicBezTo>
                <a:lnTo>
                  <a:pt x="4663" y="4608"/>
                </a:lnTo>
                <a:lnTo>
                  <a:pt x="4663" y="4608"/>
                </a:lnTo>
                <a:cubicBezTo>
                  <a:pt x="4632" y="5679"/>
                  <a:pt x="4978" y="6687"/>
                  <a:pt x="5734" y="7444"/>
                </a:cubicBezTo>
                <a:cubicBezTo>
                  <a:pt x="5813" y="7522"/>
                  <a:pt x="5915" y="7562"/>
                  <a:pt x="6018" y="7562"/>
                </a:cubicBezTo>
                <a:cubicBezTo>
                  <a:pt x="6120" y="7562"/>
                  <a:pt x="6223" y="7522"/>
                  <a:pt x="6301" y="7444"/>
                </a:cubicBezTo>
                <a:lnTo>
                  <a:pt x="7215" y="6530"/>
                </a:lnTo>
                <a:cubicBezTo>
                  <a:pt x="7564" y="6771"/>
                  <a:pt x="7958" y="6887"/>
                  <a:pt x="8352" y="6887"/>
                </a:cubicBezTo>
                <a:cubicBezTo>
                  <a:pt x="8883" y="6887"/>
                  <a:pt x="9414" y="6676"/>
                  <a:pt x="9830" y="6278"/>
                </a:cubicBezTo>
                <a:cubicBezTo>
                  <a:pt x="10523" y="5553"/>
                  <a:pt x="10618" y="4451"/>
                  <a:pt x="10082" y="3663"/>
                </a:cubicBezTo>
                <a:lnTo>
                  <a:pt x="10996" y="2749"/>
                </a:lnTo>
                <a:cubicBezTo>
                  <a:pt x="11153" y="2560"/>
                  <a:pt x="11153" y="2340"/>
                  <a:pt x="10996" y="2119"/>
                </a:cubicBezTo>
                <a:cubicBezTo>
                  <a:pt x="10259" y="1383"/>
                  <a:pt x="9297" y="1056"/>
                  <a:pt x="8341" y="1056"/>
                </a:cubicBezTo>
                <a:cubicBezTo>
                  <a:pt x="8111" y="1056"/>
                  <a:pt x="7882" y="1074"/>
                  <a:pt x="7656" y="1111"/>
                </a:cubicBezTo>
                <a:lnTo>
                  <a:pt x="6900" y="355"/>
                </a:lnTo>
                <a:cubicBezTo>
                  <a:pt x="6664" y="119"/>
                  <a:pt x="6349" y="1"/>
                  <a:pt x="603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6" name="Google Shape;2266;p101"/>
          <p:cNvSpPr/>
          <p:nvPr/>
        </p:nvSpPr>
        <p:spPr>
          <a:xfrm>
            <a:off x="1102280" y="1879738"/>
            <a:ext cx="290288" cy="375355"/>
          </a:xfrm>
          <a:custGeom>
            <a:avLst/>
            <a:gdLst/>
            <a:ahLst/>
            <a:cxnLst/>
            <a:rect l="l" t="t" r="r" b="b"/>
            <a:pathLst>
              <a:path w="9862" h="12752" extrusionOk="0">
                <a:moveTo>
                  <a:pt x="2395" y="1001"/>
                </a:moveTo>
                <a:lnTo>
                  <a:pt x="5042" y="3552"/>
                </a:lnTo>
                <a:lnTo>
                  <a:pt x="3971" y="4655"/>
                </a:lnTo>
                <a:lnTo>
                  <a:pt x="1356" y="2103"/>
                </a:lnTo>
                <a:lnTo>
                  <a:pt x="2395" y="1001"/>
                </a:lnTo>
                <a:close/>
                <a:moveTo>
                  <a:pt x="5640" y="4151"/>
                </a:moveTo>
                <a:lnTo>
                  <a:pt x="6302" y="4781"/>
                </a:lnTo>
                <a:lnTo>
                  <a:pt x="5231" y="5884"/>
                </a:lnTo>
                <a:lnTo>
                  <a:pt x="4569" y="5254"/>
                </a:lnTo>
                <a:lnTo>
                  <a:pt x="5640" y="4151"/>
                </a:lnTo>
                <a:close/>
                <a:moveTo>
                  <a:pt x="4443" y="8562"/>
                </a:moveTo>
                <a:cubicBezTo>
                  <a:pt x="4664" y="8562"/>
                  <a:pt x="4821" y="8688"/>
                  <a:pt x="4853" y="8845"/>
                </a:cubicBezTo>
                <a:cubicBezTo>
                  <a:pt x="4884" y="8908"/>
                  <a:pt x="4853" y="8877"/>
                  <a:pt x="4884" y="9790"/>
                </a:cubicBezTo>
                <a:lnTo>
                  <a:pt x="4884" y="10200"/>
                </a:lnTo>
                <a:lnTo>
                  <a:pt x="4065" y="10200"/>
                </a:lnTo>
                <a:lnTo>
                  <a:pt x="4065" y="9003"/>
                </a:lnTo>
                <a:cubicBezTo>
                  <a:pt x="4065" y="8751"/>
                  <a:pt x="4254" y="8562"/>
                  <a:pt x="4443" y="8562"/>
                </a:cubicBezTo>
                <a:close/>
                <a:moveTo>
                  <a:pt x="7814" y="10956"/>
                </a:moveTo>
                <a:cubicBezTo>
                  <a:pt x="8035" y="10956"/>
                  <a:pt x="8224" y="11145"/>
                  <a:pt x="8224" y="11366"/>
                </a:cubicBezTo>
                <a:lnTo>
                  <a:pt x="8224" y="11744"/>
                </a:lnTo>
                <a:lnTo>
                  <a:pt x="789" y="11870"/>
                </a:lnTo>
                <a:lnTo>
                  <a:pt x="789" y="11460"/>
                </a:lnTo>
                <a:cubicBezTo>
                  <a:pt x="789" y="11271"/>
                  <a:pt x="915" y="11114"/>
                  <a:pt x="1072" y="11082"/>
                </a:cubicBezTo>
                <a:cubicBezTo>
                  <a:pt x="1104" y="11066"/>
                  <a:pt x="1072" y="11066"/>
                  <a:pt x="1371" y="11066"/>
                </a:cubicBezTo>
                <a:cubicBezTo>
                  <a:pt x="1671" y="11066"/>
                  <a:pt x="2301" y="11066"/>
                  <a:pt x="3656" y="11051"/>
                </a:cubicBezTo>
                <a:cubicBezTo>
                  <a:pt x="3719" y="11051"/>
                  <a:pt x="5357" y="10988"/>
                  <a:pt x="5325" y="10988"/>
                </a:cubicBezTo>
                <a:cubicBezTo>
                  <a:pt x="5483" y="10988"/>
                  <a:pt x="7121" y="10956"/>
                  <a:pt x="7814" y="10956"/>
                </a:cubicBezTo>
                <a:close/>
                <a:moveTo>
                  <a:pt x="2427" y="0"/>
                </a:moveTo>
                <a:cubicBezTo>
                  <a:pt x="2324" y="0"/>
                  <a:pt x="2222" y="40"/>
                  <a:pt x="2143" y="118"/>
                </a:cubicBezTo>
                <a:lnTo>
                  <a:pt x="505" y="1820"/>
                </a:lnTo>
                <a:cubicBezTo>
                  <a:pt x="348" y="1977"/>
                  <a:pt x="348" y="2261"/>
                  <a:pt x="505" y="2418"/>
                </a:cubicBezTo>
                <a:lnTo>
                  <a:pt x="1608" y="3458"/>
                </a:lnTo>
                <a:cubicBezTo>
                  <a:pt x="726" y="4624"/>
                  <a:pt x="505" y="6104"/>
                  <a:pt x="946" y="7396"/>
                </a:cubicBezTo>
                <a:cubicBezTo>
                  <a:pt x="1356" y="8499"/>
                  <a:pt x="2175" y="9412"/>
                  <a:pt x="3277" y="9885"/>
                </a:cubicBezTo>
                <a:lnTo>
                  <a:pt x="3277" y="10263"/>
                </a:lnTo>
                <a:lnTo>
                  <a:pt x="1230" y="10294"/>
                </a:lnTo>
                <a:cubicBezTo>
                  <a:pt x="568" y="10294"/>
                  <a:pt x="1" y="10862"/>
                  <a:pt x="1" y="11555"/>
                </a:cubicBezTo>
                <a:lnTo>
                  <a:pt x="1" y="12374"/>
                </a:lnTo>
                <a:cubicBezTo>
                  <a:pt x="1" y="12594"/>
                  <a:pt x="222" y="12752"/>
                  <a:pt x="442" y="12752"/>
                </a:cubicBezTo>
                <a:lnTo>
                  <a:pt x="8728" y="12657"/>
                </a:lnTo>
                <a:cubicBezTo>
                  <a:pt x="8948" y="12657"/>
                  <a:pt x="9106" y="12437"/>
                  <a:pt x="9106" y="12216"/>
                </a:cubicBezTo>
                <a:lnTo>
                  <a:pt x="9106" y="11397"/>
                </a:lnTo>
                <a:cubicBezTo>
                  <a:pt x="9106" y="10704"/>
                  <a:pt x="8507" y="10168"/>
                  <a:pt x="7846" y="10168"/>
                </a:cubicBezTo>
                <a:lnTo>
                  <a:pt x="5798" y="10200"/>
                </a:lnTo>
                <a:lnTo>
                  <a:pt x="5798" y="10137"/>
                </a:lnTo>
                <a:cubicBezTo>
                  <a:pt x="7153" y="9853"/>
                  <a:pt x="8255" y="8908"/>
                  <a:pt x="8759" y="7680"/>
                </a:cubicBezTo>
                <a:lnTo>
                  <a:pt x="9452" y="7680"/>
                </a:lnTo>
                <a:cubicBezTo>
                  <a:pt x="9704" y="7680"/>
                  <a:pt x="9862" y="7491"/>
                  <a:pt x="9862" y="7270"/>
                </a:cubicBezTo>
                <a:cubicBezTo>
                  <a:pt x="9799" y="6986"/>
                  <a:pt x="9610" y="6797"/>
                  <a:pt x="9389" y="6797"/>
                </a:cubicBezTo>
                <a:lnTo>
                  <a:pt x="6901" y="6829"/>
                </a:lnTo>
                <a:cubicBezTo>
                  <a:pt x="6649" y="6829"/>
                  <a:pt x="6491" y="7018"/>
                  <a:pt x="6491" y="7270"/>
                </a:cubicBezTo>
                <a:cubicBezTo>
                  <a:pt x="6491" y="7491"/>
                  <a:pt x="6712" y="7648"/>
                  <a:pt x="6932" y="7648"/>
                </a:cubicBezTo>
                <a:lnTo>
                  <a:pt x="7751" y="7648"/>
                </a:lnTo>
                <a:cubicBezTo>
                  <a:pt x="7342" y="8436"/>
                  <a:pt x="6586" y="9003"/>
                  <a:pt x="5703" y="9223"/>
                </a:cubicBezTo>
                <a:lnTo>
                  <a:pt x="5703" y="8908"/>
                </a:lnTo>
                <a:cubicBezTo>
                  <a:pt x="5703" y="8341"/>
                  <a:pt x="5357" y="7900"/>
                  <a:pt x="4821" y="7711"/>
                </a:cubicBezTo>
                <a:cubicBezTo>
                  <a:pt x="4709" y="7680"/>
                  <a:pt x="4598" y="7665"/>
                  <a:pt x="4488" y="7665"/>
                </a:cubicBezTo>
                <a:cubicBezTo>
                  <a:pt x="3826" y="7665"/>
                  <a:pt x="3246" y="8205"/>
                  <a:pt x="3246" y="8908"/>
                </a:cubicBezTo>
                <a:cubicBezTo>
                  <a:pt x="1450" y="7932"/>
                  <a:pt x="1041" y="5569"/>
                  <a:pt x="2206" y="4025"/>
                </a:cubicBezTo>
                <a:lnTo>
                  <a:pt x="2206" y="4025"/>
                </a:lnTo>
                <a:lnTo>
                  <a:pt x="5010" y="6734"/>
                </a:lnTo>
                <a:cubicBezTo>
                  <a:pt x="5089" y="6813"/>
                  <a:pt x="5199" y="6853"/>
                  <a:pt x="5310" y="6853"/>
                </a:cubicBezTo>
                <a:cubicBezTo>
                  <a:pt x="5420" y="6853"/>
                  <a:pt x="5530" y="6813"/>
                  <a:pt x="5609" y="6734"/>
                </a:cubicBezTo>
                <a:lnTo>
                  <a:pt x="7216" y="5033"/>
                </a:lnTo>
                <a:cubicBezTo>
                  <a:pt x="7373" y="4876"/>
                  <a:pt x="7373" y="4624"/>
                  <a:pt x="7216" y="4466"/>
                </a:cubicBezTo>
                <a:lnTo>
                  <a:pt x="5955" y="3237"/>
                </a:lnTo>
                <a:lnTo>
                  <a:pt x="2710" y="118"/>
                </a:lnTo>
                <a:cubicBezTo>
                  <a:pt x="2632" y="40"/>
                  <a:pt x="2529" y="0"/>
                  <a:pt x="24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67" name="Google Shape;2267;p101"/>
          <p:cNvGrpSpPr/>
          <p:nvPr/>
        </p:nvGrpSpPr>
        <p:grpSpPr>
          <a:xfrm>
            <a:off x="7197176" y="1997257"/>
            <a:ext cx="372824" cy="372058"/>
            <a:chOff x="-38686275" y="2314400"/>
            <a:chExt cx="316650" cy="316000"/>
          </a:xfrm>
        </p:grpSpPr>
        <p:sp>
          <p:nvSpPr>
            <p:cNvPr id="2268" name="Google Shape;2268;p101"/>
            <p:cNvSpPr/>
            <p:nvPr/>
          </p:nvSpPr>
          <p:spPr>
            <a:xfrm>
              <a:off x="-38686275" y="2314400"/>
              <a:ext cx="316650" cy="316000"/>
            </a:xfrm>
            <a:custGeom>
              <a:avLst/>
              <a:gdLst/>
              <a:ahLst/>
              <a:cxnLst/>
              <a:rect l="l" t="t" r="r" b="b"/>
              <a:pathLst>
                <a:path w="12666" h="12640" extrusionOk="0">
                  <a:moveTo>
                    <a:pt x="8161" y="852"/>
                  </a:moveTo>
                  <a:cubicBezTo>
                    <a:pt x="8381" y="852"/>
                    <a:pt x="8539" y="1041"/>
                    <a:pt x="8570" y="1262"/>
                  </a:cubicBezTo>
                  <a:lnTo>
                    <a:pt x="8570" y="1703"/>
                  </a:lnTo>
                  <a:lnTo>
                    <a:pt x="4160" y="1703"/>
                  </a:lnTo>
                  <a:lnTo>
                    <a:pt x="4160" y="1230"/>
                  </a:lnTo>
                  <a:lnTo>
                    <a:pt x="4128" y="1230"/>
                  </a:lnTo>
                  <a:cubicBezTo>
                    <a:pt x="4128" y="1199"/>
                    <a:pt x="4128" y="1104"/>
                    <a:pt x="4160" y="1073"/>
                  </a:cubicBezTo>
                  <a:cubicBezTo>
                    <a:pt x="4254" y="915"/>
                    <a:pt x="4380" y="852"/>
                    <a:pt x="4569" y="852"/>
                  </a:cubicBezTo>
                  <a:close/>
                  <a:moveTo>
                    <a:pt x="11437" y="2427"/>
                  </a:moveTo>
                  <a:cubicBezTo>
                    <a:pt x="11658" y="2427"/>
                    <a:pt x="11815" y="2616"/>
                    <a:pt x="11847" y="2805"/>
                  </a:cubicBezTo>
                  <a:lnTo>
                    <a:pt x="11847" y="5641"/>
                  </a:lnTo>
                  <a:cubicBezTo>
                    <a:pt x="11847" y="5830"/>
                    <a:pt x="11721" y="5987"/>
                    <a:pt x="11563" y="6050"/>
                  </a:cubicBezTo>
                  <a:cubicBezTo>
                    <a:pt x="11542" y="6061"/>
                    <a:pt x="11532" y="6064"/>
                    <a:pt x="11478" y="6064"/>
                  </a:cubicBezTo>
                  <a:cubicBezTo>
                    <a:pt x="11371" y="6064"/>
                    <a:pt x="11091" y="6050"/>
                    <a:pt x="10208" y="6050"/>
                  </a:cubicBezTo>
                  <a:lnTo>
                    <a:pt x="10208" y="4822"/>
                  </a:lnTo>
                  <a:cubicBezTo>
                    <a:pt x="10208" y="4570"/>
                    <a:pt x="9988" y="4381"/>
                    <a:pt x="9767" y="4381"/>
                  </a:cubicBezTo>
                  <a:lnTo>
                    <a:pt x="8129" y="4381"/>
                  </a:lnTo>
                  <a:cubicBezTo>
                    <a:pt x="7877" y="4381"/>
                    <a:pt x="7688" y="4570"/>
                    <a:pt x="7688" y="4822"/>
                  </a:cubicBezTo>
                  <a:lnTo>
                    <a:pt x="7688" y="6050"/>
                  </a:lnTo>
                  <a:lnTo>
                    <a:pt x="4916" y="6050"/>
                  </a:lnTo>
                  <a:lnTo>
                    <a:pt x="4916" y="4822"/>
                  </a:lnTo>
                  <a:cubicBezTo>
                    <a:pt x="4916" y="4570"/>
                    <a:pt x="4727" y="4381"/>
                    <a:pt x="4506" y="4381"/>
                  </a:cubicBezTo>
                  <a:lnTo>
                    <a:pt x="2836" y="4381"/>
                  </a:lnTo>
                  <a:cubicBezTo>
                    <a:pt x="2710" y="4381"/>
                    <a:pt x="2647" y="4412"/>
                    <a:pt x="2553" y="4507"/>
                  </a:cubicBezTo>
                  <a:cubicBezTo>
                    <a:pt x="2490" y="4570"/>
                    <a:pt x="2458" y="4696"/>
                    <a:pt x="2458" y="4790"/>
                  </a:cubicBezTo>
                  <a:lnTo>
                    <a:pt x="2458" y="5987"/>
                  </a:lnTo>
                  <a:lnTo>
                    <a:pt x="1230" y="5987"/>
                  </a:lnTo>
                  <a:cubicBezTo>
                    <a:pt x="978" y="5987"/>
                    <a:pt x="820" y="5798"/>
                    <a:pt x="788" y="5578"/>
                  </a:cubicBezTo>
                  <a:lnTo>
                    <a:pt x="788" y="2805"/>
                  </a:lnTo>
                  <a:cubicBezTo>
                    <a:pt x="788" y="2585"/>
                    <a:pt x="978" y="2427"/>
                    <a:pt x="1230" y="2427"/>
                  </a:cubicBezTo>
                  <a:close/>
                  <a:moveTo>
                    <a:pt x="4128" y="5200"/>
                  </a:moveTo>
                  <a:lnTo>
                    <a:pt x="4128" y="6428"/>
                  </a:lnTo>
                  <a:cubicBezTo>
                    <a:pt x="4128" y="6586"/>
                    <a:pt x="4065" y="6712"/>
                    <a:pt x="3939" y="6775"/>
                  </a:cubicBezTo>
                  <a:cubicBezTo>
                    <a:pt x="3857" y="6826"/>
                    <a:pt x="3768" y="6851"/>
                    <a:pt x="3684" y="6851"/>
                  </a:cubicBezTo>
                  <a:cubicBezTo>
                    <a:pt x="3508" y="6851"/>
                    <a:pt x="3351" y="6746"/>
                    <a:pt x="3309" y="6554"/>
                  </a:cubicBezTo>
                  <a:lnTo>
                    <a:pt x="3309" y="5200"/>
                  </a:lnTo>
                  <a:close/>
                  <a:moveTo>
                    <a:pt x="9358" y="5200"/>
                  </a:moveTo>
                  <a:lnTo>
                    <a:pt x="9358" y="6428"/>
                  </a:lnTo>
                  <a:cubicBezTo>
                    <a:pt x="9358" y="6586"/>
                    <a:pt x="9295" y="6712"/>
                    <a:pt x="9169" y="6775"/>
                  </a:cubicBezTo>
                  <a:cubicBezTo>
                    <a:pt x="9097" y="6826"/>
                    <a:pt x="9015" y="6851"/>
                    <a:pt x="8934" y="6851"/>
                  </a:cubicBezTo>
                  <a:cubicBezTo>
                    <a:pt x="8766" y="6851"/>
                    <a:pt x="8602" y="6746"/>
                    <a:pt x="8539" y="6554"/>
                  </a:cubicBezTo>
                  <a:lnTo>
                    <a:pt x="8539" y="5200"/>
                  </a:lnTo>
                  <a:close/>
                  <a:moveTo>
                    <a:pt x="11059" y="6869"/>
                  </a:moveTo>
                  <a:lnTo>
                    <a:pt x="11059" y="11438"/>
                  </a:lnTo>
                  <a:lnTo>
                    <a:pt x="11028" y="11438"/>
                  </a:lnTo>
                  <a:cubicBezTo>
                    <a:pt x="11028" y="11658"/>
                    <a:pt x="10839" y="11816"/>
                    <a:pt x="10618" y="11816"/>
                  </a:cubicBezTo>
                  <a:lnTo>
                    <a:pt x="2080" y="11816"/>
                  </a:lnTo>
                  <a:cubicBezTo>
                    <a:pt x="1860" y="11816"/>
                    <a:pt x="1702" y="11627"/>
                    <a:pt x="1702" y="11438"/>
                  </a:cubicBezTo>
                  <a:lnTo>
                    <a:pt x="1702" y="6869"/>
                  </a:lnTo>
                  <a:lnTo>
                    <a:pt x="2616" y="6869"/>
                  </a:lnTo>
                  <a:cubicBezTo>
                    <a:pt x="2710" y="7216"/>
                    <a:pt x="3025" y="7531"/>
                    <a:pt x="3403" y="7657"/>
                  </a:cubicBezTo>
                  <a:cubicBezTo>
                    <a:pt x="3520" y="7692"/>
                    <a:pt x="3637" y="7709"/>
                    <a:pt x="3752" y="7709"/>
                  </a:cubicBezTo>
                  <a:cubicBezTo>
                    <a:pt x="4263" y="7709"/>
                    <a:pt x="4736" y="7383"/>
                    <a:pt x="4916" y="6869"/>
                  </a:cubicBezTo>
                  <a:lnTo>
                    <a:pt x="7846" y="6869"/>
                  </a:lnTo>
                  <a:cubicBezTo>
                    <a:pt x="8017" y="7384"/>
                    <a:pt x="8513" y="7708"/>
                    <a:pt x="9036" y="7708"/>
                  </a:cubicBezTo>
                  <a:cubicBezTo>
                    <a:pt x="9185" y="7708"/>
                    <a:pt x="9337" y="7682"/>
                    <a:pt x="9484" y="7626"/>
                  </a:cubicBezTo>
                  <a:cubicBezTo>
                    <a:pt x="9799" y="7500"/>
                    <a:pt x="10082" y="7216"/>
                    <a:pt x="10145" y="6869"/>
                  </a:cubicBezTo>
                  <a:close/>
                  <a:moveTo>
                    <a:pt x="8211" y="0"/>
                  </a:moveTo>
                  <a:cubicBezTo>
                    <a:pt x="8194" y="0"/>
                    <a:pt x="8177" y="1"/>
                    <a:pt x="8161" y="1"/>
                  </a:cubicBezTo>
                  <a:lnTo>
                    <a:pt x="4569" y="1"/>
                  </a:lnTo>
                  <a:cubicBezTo>
                    <a:pt x="3907" y="1"/>
                    <a:pt x="3309" y="569"/>
                    <a:pt x="3340" y="1230"/>
                  </a:cubicBezTo>
                  <a:lnTo>
                    <a:pt x="3340" y="1671"/>
                  </a:lnTo>
                  <a:lnTo>
                    <a:pt x="1261" y="1671"/>
                  </a:lnTo>
                  <a:cubicBezTo>
                    <a:pt x="599" y="1671"/>
                    <a:pt x="1" y="2207"/>
                    <a:pt x="1" y="2868"/>
                  </a:cubicBezTo>
                  <a:lnTo>
                    <a:pt x="1" y="5641"/>
                  </a:lnTo>
                  <a:cubicBezTo>
                    <a:pt x="1" y="6145"/>
                    <a:pt x="316" y="6617"/>
                    <a:pt x="820" y="6838"/>
                  </a:cubicBezTo>
                  <a:lnTo>
                    <a:pt x="820" y="11438"/>
                  </a:lnTo>
                  <a:cubicBezTo>
                    <a:pt x="820" y="12067"/>
                    <a:pt x="1333" y="12639"/>
                    <a:pt x="1953" y="12639"/>
                  </a:cubicBezTo>
                  <a:cubicBezTo>
                    <a:pt x="1984" y="12639"/>
                    <a:pt x="2016" y="12638"/>
                    <a:pt x="2049" y="12635"/>
                  </a:cubicBezTo>
                  <a:lnTo>
                    <a:pt x="10587" y="12635"/>
                  </a:lnTo>
                  <a:cubicBezTo>
                    <a:pt x="11248" y="12635"/>
                    <a:pt x="11847" y="12099"/>
                    <a:pt x="11815" y="11438"/>
                  </a:cubicBezTo>
                  <a:lnTo>
                    <a:pt x="11815" y="6838"/>
                  </a:lnTo>
                  <a:cubicBezTo>
                    <a:pt x="12288" y="6680"/>
                    <a:pt x="12634" y="6208"/>
                    <a:pt x="12634" y="5641"/>
                  </a:cubicBezTo>
                  <a:lnTo>
                    <a:pt x="12634" y="2868"/>
                  </a:lnTo>
                  <a:cubicBezTo>
                    <a:pt x="12666" y="2207"/>
                    <a:pt x="12130" y="1640"/>
                    <a:pt x="11469" y="1640"/>
                  </a:cubicBezTo>
                  <a:lnTo>
                    <a:pt x="9358" y="1640"/>
                  </a:lnTo>
                  <a:lnTo>
                    <a:pt x="9358" y="1230"/>
                  </a:lnTo>
                  <a:cubicBezTo>
                    <a:pt x="9358" y="585"/>
                    <a:pt x="8849" y="0"/>
                    <a:pt x="821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9" name="Google Shape;2269;p101"/>
            <p:cNvSpPr/>
            <p:nvPr/>
          </p:nvSpPr>
          <p:spPr>
            <a:xfrm>
              <a:off x="-38583075" y="2527075"/>
              <a:ext cx="111075" cy="63050"/>
            </a:xfrm>
            <a:custGeom>
              <a:avLst/>
              <a:gdLst/>
              <a:ahLst/>
              <a:cxnLst/>
              <a:rect l="l" t="t" r="r" b="b"/>
              <a:pathLst>
                <a:path w="4443" h="2522" extrusionOk="0">
                  <a:moveTo>
                    <a:pt x="3592" y="851"/>
                  </a:moveTo>
                  <a:lnTo>
                    <a:pt x="3592" y="1670"/>
                  </a:lnTo>
                  <a:lnTo>
                    <a:pt x="819" y="1670"/>
                  </a:lnTo>
                  <a:lnTo>
                    <a:pt x="819" y="851"/>
                  </a:lnTo>
                  <a:close/>
                  <a:moveTo>
                    <a:pt x="441" y="1"/>
                  </a:moveTo>
                  <a:cubicBezTo>
                    <a:pt x="189" y="1"/>
                    <a:pt x="0" y="221"/>
                    <a:pt x="0" y="442"/>
                  </a:cubicBezTo>
                  <a:lnTo>
                    <a:pt x="0" y="2112"/>
                  </a:lnTo>
                  <a:cubicBezTo>
                    <a:pt x="0" y="2332"/>
                    <a:pt x="189" y="2521"/>
                    <a:pt x="441" y="2521"/>
                  </a:cubicBezTo>
                  <a:lnTo>
                    <a:pt x="4033" y="2521"/>
                  </a:lnTo>
                  <a:cubicBezTo>
                    <a:pt x="4253" y="2521"/>
                    <a:pt x="4442" y="2332"/>
                    <a:pt x="4442" y="2112"/>
                  </a:cubicBezTo>
                  <a:lnTo>
                    <a:pt x="4442" y="442"/>
                  </a:lnTo>
                  <a:cubicBezTo>
                    <a:pt x="4411" y="221"/>
                    <a:pt x="4253" y="1"/>
                    <a:pt x="4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70" name="Google Shape;2270;p101"/>
          <p:cNvGrpSpPr/>
          <p:nvPr/>
        </p:nvGrpSpPr>
        <p:grpSpPr>
          <a:xfrm>
            <a:off x="1015999" y="1247982"/>
            <a:ext cx="6532850" cy="328305"/>
            <a:chOff x="2464950" y="1424113"/>
            <a:chExt cx="4271100" cy="342872"/>
          </a:xfrm>
        </p:grpSpPr>
        <p:cxnSp>
          <p:nvCxnSpPr>
            <p:cNvPr id="2271" name="Google Shape;2271;p101"/>
            <p:cNvCxnSpPr/>
            <p:nvPr/>
          </p:nvCxnSpPr>
          <p:spPr>
            <a:xfrm>
              <a:off x="2464950" y="1424200"/>
              <a:ext cx="4271100" cy="1200"/>
            </a:xfrm>
            <a:prstGeom prst="straightConnector1">
              <a:avLst/>
            </a:prstGeom>
            <a:noFill/>
            <a:ln w="19050" cap="flat" cmpd="sng">
              <a:solidFill>
                <a:schemeClr val="accent2"/>
              </a:solidFill>
              <a:prstDash val="solid"/>
              <a:round/>
              <a:headEnd type="none" w="med" len="med"/>
              <a:tailEnd type="none" w="med" len="med"/>
            </a:ln>
          </p:spPr>
        </p:cxnSp>
        <p:cxnSp>
          <p:nvCxnSpPr>
            <p:cNvPr id="2272" name="Google Shape;2272;p101"/>
            <p:cNvCxnSpPr/>
            <p:nvPr/>
          </p:nvCxnSpPr>
          <p:spPr>
            <a:xfrm flipV="1">
              <a:off x="2464950" y="1424113"/>
              <a:ext cx="0" cy="342872"/>
            </a:xfrm>
            <a:prstGeom prst="straightConnector1">
              <a:avLst/>
            </a:prstGeom>
            <a:noFill/>
            <a:ln w="19050" cap="flat" cmpd="sng">
              <a:solidFill>
                <a:schemeClr val="accent2"/>
              </a:solidFill>
              <a:prstDash val="solid"/>
              <a:round/>
              <a:headEnd type="none" w="med" len="med"/>
              <a:tailEnd type="none" w="med" len="med"/>
            </a:ln>
          </p:spPr>
        </p:cxnSp>
        <p:cxnSp>
          <p:nvCxnSpPr>
            <p:cNvPr id="2273" name="Google Shape;2273;p101"/>
            <p:cNvCxnSpPr/>
            <p:nvPr/>
          </p:nvCxnSpPr>
          <p:spPr>
            <a:xfrm rot="10800000">
              <a:off x="6726450" y="1425488"/>
              <a:ext cx="0" cy="242100"/>
            </a:xfrm>
            <a:prstGeom prst="straightConnector1">
              <a:avLst/>
            </a:prstGeom>
            <a:noFill/>
            <a:ln w="19050" cap="flat" cmpd="sng">
              <a:solidFill>
                <a:schemeClr val="accent2"/>
              </a:solidFill>
              <a:prstDash val="solid"/>
              <a:round/>
              <a:headEnd type="none" w="med" len="med"/>
              <a:tailEnd type="none" w="med" len="med"/>
            </a:ln>
          </p:spPr>
        </p:cxnSp>
        <p:cxnSp>
          <p:nvCxnSpPr>
            <p:cNvPr id="2274" name="Google Shape;2274;p101"/>
            <p:cNvCxnSpPr/>
            <p:nvPr/>
          </p:nvCxnSpPr>
          <p:spPr>
            <a:xfrm rot="10800000">
              <a:off x="4572000" y="1425488"/>
              <a:ext cx="0" cy="242100"/>
            </a:xfrm>
            <a:prstGeom prst="straightConnector1">
              <a:avLst/>
            </a:prstGeom>
            <a:noFill/>
            <a:ln w="19050" cap="flat" cmpd="sng">
              <a:solidFill>
                <a:schemeClr val="accent2"/>
              </a:solidFill>
              <a:prstDash val="solid"/>
              <a:round/>
              <a:headEnd type="none" w="med" len="med"/>
              <a:tailEnd type="none" w="med" len="med"/>
            </a:ln>
          </p:spPr>
        </p:cxnSp>
      </p:grpSp>
    </p:spTree>
  </p:cSld>
  <p:clrMapOvr>
    <a:masterClrMapping/>
  </p:clrMapOvr>
</p:sld>
</file>

<file path=ppt/theme/theme1.xml><?xml version="1.0" encoding="utf-8"?>
<a:theme xmlns:a="http://schemas.openxmlformats.org/drawingml/2006/main" name="Elegant Education Pack for Students by Slidesgo">
  <a:themeElements>
    <a:clrScheme name="Simple Light">
      <a:dk1>
        <a:srgbClr val="FFFFFF"/>
      </a:dk1>
      <a:lt1>
        <a:srgbClr val="EDECDF"/>
      </a:lt1>
      <a:dk2>
        <a:srgbClr val="C8A591"/>
      </a:dk2>
      <a:lt2>
        <a:srgbClr val="FFFFFF"/>
      </a:lt2>
      <a:accent1>
        <a:srgbClr val="A0A299"/>
      </a:accent1>
      <a:accent2>
        <a:srgbClr val="40474B"/>
      </a:accent2>
      <a:accent3>
        <a:srgbClr val="C8A591"/>
      </a:accent3>
      <a:accent4>
        <a:srgbClr val="EDECDF"/>
      </a:accent4>
      <a:accent5>
        <a:srgbClr val="A0A299"/>
      </a:accent5>
      <a:accent6>
        <a:srgbClr val="FFFFFF"/>
      </a:accent6>
      <a:hlink>
        <a:srgbClr val="40474B"/>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1054</Words>
  <Application>Microsoft Office PowerPoint</Application>
  <PresentationFormat>Presentación en pantalla (16:9)</PresentationFormat>
  <Paragraphs>59</Paragraphs>
  <Slides>16</Slides>
  <Notes>16</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16</vt:i4>
      </vt:variant>
    </vt:vector>
  </HeadingPairs>
  <TitlesOfParts>
    <vt:vector size="25" baseType="lpstr">
      <vt:lpstr>Roboto Condensed Light</vt:lpstr>
      <vt:lpstr>Hammersmith One</vt:lpstr>
      <vt:lpstr>Manjari</vt:lpstr>
      <vt:lpstr>Comfortaa</vt:lpstr>
      <vt:lpstr>Arial</vt:lpstr>
      <vt:lpstr>Nunito</vt:lpstr>
      <vt:lpstr>Goudy Stout</vt:lpstr>
      <vt:lpstr>Amatic SC</vt:lpstr>
      <vt:lpstr>Elegant Education Pack for Students by Slidesgo</vt:lpstr>
      <vt:lpstr>Escuela normal de educacion preescolar</vt:lpstr>
      <vt:lpstr>UN PROYECTO ESCOLAR INCLUYENTE </vt:lpstr>
      <vt:lpstr>  La escuela como generadora de condiciones </vt:lpstr>
      <vt:lpstr>Presentación de PowerPoint</vt:lpstr>
      <vt:lpstr>La cultura escolar en favor de la inclusión </vt:lpstr>
      <vt:lpstr>Colaboracion</vt:lpstr>
      <vt:lpstr>01</vt:lpstr>
      <vt:lpstr>Caracteristicas en las escuelas que aprenden a ser inclusivas o incluyentes</vt:lpstr>
      <vt:lpstr>La organización del aula inclusiva o incluyente </vt:lpstr>
      <vt:lpstr>Para que el aprendizaje cooperativo en el aula, se requiere el dedicarle tiempo a las habilidades que se tienen para la construcción de equipos, Kagan (1992, citado en Santrock, 2001) señalaba que una forma para poder facilitarle a los alumnos el trabajo colaborativo de forma eficiente, es que en pequeños equipos asignar diferentes funciones como lo son de coordinador, animador, elogiador, controlador de tiempo, compañero de estudio, verificador de preguntas, comprobador, maestro de tareas, registrador o relator, observador, inspector e investigador-mensajero.</vt:lpstr>
      <vt:lpstr>Presentación de PowerPoint</vt:lpstr>
      <vt:lpstr>El abordar con los alumnos el tema sobre diferencias, es un aspecto de carácter fundamenta y de mucha preocupación por parte de los agentes de la educación. Los pares o compañeros son tutores o guías para los compañeros con discapacidad con necesidades educativas especiales.</vt:lpstr>
      <vt:lpstr>Presentación de PowerPoint</vt:lpstr>
      <vt:lpstr>Los pares</vt:lpstr>
      <vt:lpstr>- Los docentes y el personal docente y de apoyo trabajan en afrontar las necesidades desde la realidad social y escolares, es por eso que los maestros adquieren una forma de pensar y actuar ocasionando que los padres modifiquen sus practicas tradicionales con respecto a su actuar ente la diversidad.    - Este personal es capaz de solicitar al equipo de USAER trabajar desde la perspectiva de un maestro regular, que escuchen sin hacer juicios de valor, que puedan crear un clima exploratorio y de confianza y que puedan aportar conocimientos compatibles ante los propósitos generales del grupo.</vt:lpstr>
      <vt:lpstr>Gracias por su atencion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 PROYECTO ESCOLAR INCLUYENTE </dc:title>
  <cp:lastModifiedBy>karla cruz</cp:lastModifiedBy>
  <cp:revision>10</cp:revision>
  <dcterms:modified xsi:type="dcterms:W3CDTF">2021-06-08T03:00:49Z</dcterms:modified>
</cp:coreProperties>
</file>