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Estilo temático 2 - Énfasis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242610-754E-4A63-8654-351087440D11}" type="doc">
      <dgm:prSet loTypeId="urn:microsoft.com/office/officeart/2005/8/layout/vList2" loCatId="list" qsTypeId="urn:microsoft.com/office/officeart/2005/8/quickstyle/3d7" qsCatId="3D" csTypeId="urn:microsoft.com/office/officeart/2005/8/colors/colorful2" csCatId="colorful" phldr="1"/>
      <dgm:spPr/>
      <dgm:t>
        <a:bodyPr/>
        <a:lstStyle/>
        <a:p>
          <a:endParaRPr lang="en-US"/>
        </a:p>
      </dgm:t>
    </dgm:pt>
    <dgm:pt modelId="{8D52DACF-EADC-4CFF-9CF0-D86EFE24D170}">
      <dgm:prSet custT="1"/>
      <dgm:spPr/>
      <dgm:t>
        <a:bodyPr/>
        <a:lstStyle/>
        <a:p>
          <a:r>
            <a:rPr lang="es-MX" sz="2000" b="1" dirty="0"/>
            <a:t>1. La exclusión no es un problema de los alumnos sino de las escuelas</a:t>
          </a:r>
          <a:r>
            <a:rPr lang="es-MX" sz="2000" dirty="0"/>
            <a:t>; en consecuencia, son estas las que deben adecuarse a los alumnos y a sus diversas necesidades. </a:t>
          </a:r>
          <a:endParaRPr lang="en-US" sz="2000" dirty="0"/>
        </a:p>
      </dgm:t>
    </dgm:pt>
    <dgm:pt modelId="{F59527FE-E125-4108-9980-70C3C093CAE9}" type="parTrans" cxnId="{D09B9486-8511-4DBB-9285-76771C35B265}">
      <dgm:prSet/>
      <dgm:spPr/>
      <dgm:t>
        <a:bodyPr/>
        <a:lstStyle/>
        <a:p>
          <a:endParaRPr lang="en-US"/>
        </a:p>
      </dgm:t>
    </dgm:pt>
    <dgm:pt modelId="{2809C3FF-6680-4F22-A909-F4E598D8E26C}" type="sibTrans" cxnId="{D09B9486-8511-4DBB-9285-76771C35B265}">
      <dgm:prSet/>
      <dgm:spPr/>
      <dgm:t>
        <a:bodyPr/>
        <a:lstStyle/>
        <a:p>
          <a:endParaRPr lang="en-US"/>
        </a:p>
      </dgm:t>
    </dgm:pt>
    <dgm:pt modelId="{54177C38-A619-449F-91D6-DBC0AE73BCE5}">
      <dgm:prSet custT="1"/>
      <dgm:spPr/>
      <dgm:t>
        <a:bodyPr/>
        <a:lstStyle/>
        <a:p>
          <a:r>
            <a:rPr lang="es-MX" sz="1800" b="1" dirty="0"/>
            <a:t>2. Los alumnos deben ser atendidos en entornos inclusivos para que participen e interactúen en igualdad de condiciones que el resto de la población escolar.</a:t>
          </a:r>
          <a:r>
            <a:rPr lang="es-MX" sz="1800" dirty="0"/>
            <a:t> Se ofrecen al alumnado y a la comunidad escolar oportunidades para aprender a relacionarse con respeto a la diferencia y a valorar a todos por igual. Lleva a eliminar prácticas discriminatorias como estereotipos, prejuicios, segregación o exclusión y así se contribuye a la formación de ciudadanos solidarios y tolerantes.</a:t>
          </a:r>
          <a:endParaRPr lang="en-US" sz="1800" dirty="0"/>
        </a:p>
      </dgm:t>
    </dgm:pt>
    <dgm:pt modelId="{0861349E-51FF-43C8-ADBA-1A0198DC01FA}" type="parTrans" cxnId="{F0E1EF5B-3A0B-4488-BD64-FC58595A255D}">
      <dgm:prSet/>
      <dgm:spPr/>
      <dgm:t>
        <a:bodyPr/>
        <a:lstStyle/>
        <a:p>
          <a:endParaRPr lang="en-US"/>
        </a:p>
      </dgm:t>
    </dgm:pt>
    <dgm:pt modelId="{7E08B4A7-7072-4B68-A397-420B84EB145A}" type="sibTrans" cxnId="{F0E1EF5B-3A0B-4488-BD64-FC58595A255D}">
      <dgm:prSet/>
      <dgm:spPr/>
      <dgm:t>
        <a:bodyPr/>
        <a:lstStyle/>
        <a:p>
          <a:endParaRPr lang="en-US"/>
        </a:p>
      </dgm:t>
    </dgm:pt>
    <dgm:pt modelId="{1F10ABD8-7622-476B-A8DF-45359655A4F8}">
      <dgm:prSet custT="1"/>
      <dgm:spPr/>
      <dgm:t>
        <a:bodyPr/>
        <a:lstStyle/>
        <a:p>
          <a:r>
            <a:rPr lang="es-MX" sz="2000" b="1" dirty="0"/>
            <a:t>3. Las diferencias en las capacidades de los alumnos </a:t>
          </a:r>
          <a:r>
            <a:rPr lang="es-MX" sz="2000" dirty="0"/>
            <a:t>no deben representar una barrera, sino una fuente de aprendizaje, puesto que las barreras para el aprendizaje y la participación (BAP) no se refieren a características inherentes al alumno, más bien a las condiciones organizacionales, normativas, administrativas, pedagógicas, físicas, y actitudinales</a:t>
          </a:r>
          <a:endParaRPr lang="en-US" sz="2000" dirty="0"/>
        </a:p>
      </dgm:t>
    </dgm:pt>
    <dgm:pt modelId="{7EA5CA3D-199B-40A7-83F8-D69DD1076AD8}" type="parTrans" cxnId="{1DB4EF1A-FA66-40C9-A707-4DB3A0BFF0C1}">
      <dgm:prSet/>
      <dgm:spPr/>
      <dgm:t>
        <a:bodyPr/>
        <a:lstStyle/>
        <a:p>
          <a:endParaRPr lang="en-US"/>
        </a:p>
      </dgm:t>
    </dgm:pt>
    <dgm:pt modelId="{2FBD743E-648D-446F-8452-DE08D57C20DB}" type="sibTrans" cxnId="{1DB4EF1A-FA66-40C9-A707-4DB3A0BFF0C1}">
      <dgm:prSet/>
      <dgm:spPr/>
      <dgm:t>
        <a:bodyPr/>
        <a:lstStyle/>
        <a:p>
          <a:endParaRPr lang="en-US"/>
        </a:p>
      </dgm:t>
    </dgm:pt>
    <dgm:pt modelId="{B5836B37-1BBE-4C06-9B03-59CA4A2364F0}" type="pres">
      <dgm:prSet presAssocID="{5E242610-754E-4A63-8654-351087440D11}" presName="linear" presStyleCnt="0">
        <dgm:presLayoutVars>
          <dgm:animLvl val="lvl"/>
          <dgm:resizeHandles val="exact"/>
        </dgm:presLayoutVars>
      </dgm:prSet>
      <dgm:spPr/>
    </dgm:pt>
    <dgm:pt modelId="{DD213924-E517-45CE-9811-73D828159B0D}" type="pres">
      <dgm:prSet presAssocID="{8D52DACF-EADC-4CFF-9CF0-D86EFE24D170}" presName="parentText" presStyleLbl="node1" presStyleIdx="0" presStyleCnt="3" custScaleY="53692" custLinFactY="-5779" custLinFactNeighborY="-100000">
        <dgm:presLayoutVars>
          <dgm:chMax val="0"/>
          <dgm:bulletEnabled val="1"/>
        </dgm:presLayoutVars>
      </dgm:prSet>
      <dgm:spPr/>
    </dgm:pt>
    <dgm:pt modelId="{6EFFBC09-837F-4AF6-B20C-3A6655F53EB4}" type="pres">
      <dgm:prSet presAssocID="{2809C3FF-6680-4F22-A909-F4E598D8E26C}" presName="spacer" presStyleCnt="0"/>
      <dgm:spPr/>
    </dgm:pt>
    <dgm:pt modelId="{CFD36A0E-B679-4595-9D86-8FE120C9C408}" type="pres">
      <dgm:prSet presAssocID="{54177C38-A619-449F-91D6-DBC0AE73BCE5}" presName="parentText" presStyleLbl="node1" presStyleIdx="1" presStyleCnt="3" custScaleY="108764">
        <dgm:presLayoutVars>
          <dgm:chMax val="0"/>
          <dgm:bulletEnabled val="1"/>
        </dgm:presLayoutVars>
      </dgm:prSet>
      <dgm:spPr/>
    </dgm:pt>
    <dgm:pt modelId="{EC64C96A-E341-4299-B1DD-C0C6D7E8A416}" type="pres">
      <dgm:prSet presAssocID="{7E08B4A7-7072-4B68-A397-420B84EB145A}" presName="spacer" presStyleCnt="0"/>
      <dgm:spPr/>
    </dgm:pt>
    <dgm:pt modelId="{BBE6969E-CA8B-4B37-B1EB-CD6444D67813}" type="pres">
      <dgm:prSet presAssocID="{1F10ABD8-7622-476B-A8DF-45359655A4F8}" presName="parentText" presStyleLbl="node1" presStyleIdx="2" presStyleCnt="3">
        <dgm:presLayoutVars>
          <dgm:chMax val="0"/>
          <dgm:bulletEnabled val="1"/>
        </dgm:presLayoutVars>
      </dgm:prSet>
      <dgm:spPr/>
    </dgm:pt>
  </dgm:ptLst>
  <dgm:cxnLst>
    <dgm:cxn modelId="{1DB4EF1A-FA66-40C9-A707-4DB3A0BFF0C1}" srcId="{5E242610-754E-4A63-8654-351087440D11}" destId="{1F10ABD8-7622-476B-A8DF-45359655A4F8}" srcOrd="2" destOrd="0" parTransId="{7EA5CA3D-199B-40A7-83F8-D69DD1076AD8}" sibTransId="{2FBD743E-648D-446F-8452-DE08D57C20DB}"/>
    <dgm:cxn modelId="{F0E1EF5B-3A0B-4488-BD64-FC58595A255D}" srcId="{5E242610-754E-4A63-8654-351087440D11}" destId="{54177C38-A619-449F-91D6-DBC0AE73BCE5}" srcOrd="1" destOrd="0" parTransId="{0861349E-51FF-43C8-ADBA-1A0198DC01FA}" sibTransId="{7E08B4A7-7072-4B68-A397-420B84EB145A}"/>
    <dgm:cxn modelId="{98191560-CD66-43F0-A976-F8DC0DD6089B}" type="presOf" srcId="{8D52DACF-EADC-4CFF-9CF0-D86EFE24D170}" destId="{DD213924-E517-45CE-9811-73D828159B0D}" srcOrd="0" destOrd="0" presId="urn:microsoft.com/office/officeart/2005/8/layout/vList2"/>
    <dgm:cxn modelId="{D09B9486-8511-4DBB-9285-76771C35B265}" srcId="{5E242610-754E-4A63-8654-351087440D11}" destId="{8D52DACF-EADC-4CFF-9CF0-D86EFE24D170}" srcOrd="0" destOrd="0" parTransId="{F59527FE-E125-4108-9980-70C3C093CAE9}" sibTransId="{2809C3FF-6680-4F22-A909-F4E598D8E26C}"/>
    <dgm:cxn modelId="{8D69788C-594F-4B2D-89E9-3291D774B39E}" type="presOf" srcId="{5E242610-754E-4A63-8654-351087440D11}" destId="{B5836B37-1BBE-4C06-9B03-59CA4A2364F0}" srcOrd="0" destOrd="0" presId="urn:microsoft.com/office/officeart/2005/8/layout/vList2"/>
    <dgm:cxn modelId="{1F008098-2AA9-49A9-94C1-08AA197FA4AE}" type="presOf" srcId="{1F10ABD8-7622-476B-A8DF-45359655A4F8}" destId="{BBE6969E-CA8B-4B37-B1EB-CD6444D67813}" srcOrd="0" destOrd="0" presId="urn:microsoft.com/office/officeart/2005/8/layout/vList2"/>
    <dgm:cxn modelId="{2DD2C7B4-3F9D-4967-868D-232CB1F15D17}" type="presOf" srcId="{54177C38-A619-449F-91D6-DBC0AE73BCE5}" destId="{CFD36A0E-B679-4595-9D86-8FE120C9C408}" srcOrd="0" destOrd="0" presId="urn:microsoft.com/office/officeart/2005/8/layout/vList2"/>
    <dgm:cxn modelId="{9138C8D5-FC5B-4162-A5F2-D84CFBBA0C1D}" type="presParOf" srcId="{B5836B37-1BBE-4C06-9B03-59CA4A2364F0}" destId="{DD213924-E517-45CE-9811-73D828159B0D}" srcOrd="0" destOrd="0" presId="urn:microsoft.com/office/officeart/2005/8/layout/vList2"/>
    <dgm:cxn modelId="{8DB70B85-D893-43AE-9E71-AABACB6BFA38}" type="presParOf" srcId="{B5836B37-1BBE-4C06-9B03-59CA4A2364F0}" destId="{6EFFBC09-837F-4AF6-B20C-3A6655F53EB4}" srcOrd="1" destOrd="0" presId="urn:microsoft.com/office/officeart/2005/8/layout/vList2"/>
    <dgm:cxn modelId="{0102B989-F509-41FE-802B-E57A4EE91E18}" type="presParOf" srcId="{B5836B37-1BBE-4C06-9B03-59CA4A2364F0}" destId="{CFD36A0E-B679-4595-9D86-8FE120C9C408}" srcOrd="2" destOrd="0" presId="urn:microsoft.com/office/officeart/2005/8/layout/vList2"/>
    <dgm:cxn modelId="{D644DF60-580A-4AA2-8E81-18C13BAC8146}" type="presParOf" srcId="{B5836B37-1BBE-4C06-9B03-59CA4A2364F0}" destId="{EC64C96A-E341-4299-B1DD-C0C6D7E8A416}" srcOrd="3" destOrd="0" presId="urn:microsoft.com/office/officeart/2005/8/layout/vList2"/>
    <dgm:cxn modelId="{0816F47C-F29A-4435-AD34-67259997DBAB}" type="presParOf" srcId="{B5836B37-1BBE-4C06-9B03-59CA4A2364F0}" destId="{BBE6969E-CA8B-4B37-B1EB-CD6444D6781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C550C3A-CAC7-4D45-91F8-0555E35101DA}" type="doc">
      <dgm:prSet loTypeId="urn:microsoft.com/office/officeart/2005/8/layout/vList2" loCatId="list" qsTypeId="urn:microsoft.com/office/officeart/2009/2/quickstyle/3d8" qsCatId="3D" csTypeId="urn:microsoft.com/office/officeart/2005/8/colors/colorful4" csCatId="colorful" phldr="1"/>
      <dgm:spPr/>
      <dgm:t>
        <a:bodyPr/>
        <a:lstStyle/>
        <a:p>
          <a:endParaRPr lang="es-MX"/>
        </a:p>
      </dgm:t>
    </dgm:pt>
    <dgm:pt modelId="{056B4A53-9DEF-4321-A946-8A3F9D7E35FC}">
      <dgm:prSet/>
      <dgm:spPr/>
      <dgm:t>
        <a:bodyPr/>
        <a:lstStyle/>
        <a:p>
          <a:pPr algn="ctr"/>
          <a:r>
            <a:rPr lang="es-MX" b="1" dirty="0"/>
            <a:t>3. El DUA</a:t>
          </a:r>
          <a:endParaRPr lang="es-MX" dirty="0"/>
        </a:p>
      </dgm:t>
    </dgm:pt>
    <dgm:pt modelId="{5764B7D5-B917-4166-A74F-FD9C9170E170}" type="parTrans" cxnId="{E0DC0105-62F9-498E-8666-D2CBCD1C202A}">
      <dgm:prSet/>
      <dgm:spPr/>
      <dgm:t>
        <a:bodyPr/>
        <a:lstStyle/>
        <a:p>
          <a:endParaRPr lang="es-MX"/>
        </a:p>
      </dgm:t>
    </dgm:pt>
    <dgm:pt modelId="{2588DF74-AA52-43D6-832C-A8DEBFC8739B}" type="sibTrans" cxnId="{E0DC0105-62F9-498E-8666-D2CBCD1C202A}">
      <dgm:prSet/>
      <dgm:spPr/>
      <dgm:t>
        <a:bodyPr/>
        <a:lstStyle/>
        <a:p>
          <a:endParaRPr lang="es-MX"/>
        </a:p>
      </dgm:t>
    </dgm:pt>
    <dgm:pt modelId="{1507AFDB-3833-4D06-9746-43CB2C1C7FF3}">
      <dgm:prSet/>
      <dgm:spPr/>
      <dgm:t>
        <a:bodyPr/>
        <a:lstStyle/>
        <a:p>
          <a:r>
            <a:rPr lang="es-MX" dirty="0"/>
            <a:t>El DUA tiene su origen en el ámbito de la arquitectura por medio del estadounidense Ron L. Mace, Lo definió como la creación de productos y entornos diseñados de modo que puedan ser utilizables por todas las personas en la medida de lo posible, sin necesidad de una adaptación posterior destinada a un público específico; es decir, diseñar y construir espacios que consideren las diversas necesidades de las personas. Así se concluye que:</a:t>
          </a:r>
        </a:p>
      </dgm:t>
    </dgm:pt>
    <dgm:pt modelId="{AA518D62-64A2-494C-BE17-614CE5797566}" type="parTrans" cxnId="{474981B9-0C1F-4EDB-987C-F32D6FAF0835}">
      <dgm:prSet/>
      <dgm:spPr/>
      <dgm:t>
        <a:bodyPr/>
        <a:lstStyle/>
        <a:p>
          <a:endParaRPr lang="es-MX"/>
        </a:p>
      </dgm:t>
    </dgm:pt>
    <dgm:pt modelId="{CA320043-2AB2-43A2-BB75-D963C37A5E17}" type="sibTrans" cxnId="{474981B9-0C1F-4EDB-987C-F32D6FAF0835}">
      <dgm:prSet/>
      <dgm:spPr/>
      <dgm:t>
        <a:bodyPr/>
        <a:lstStyle/>
        <a:p>
          <a:endParaRPr lang="es-MX"/>
        </a:p>
      </dgm:t>
    </dgm:pt>
    <dgm:pt modelId="{C1497BFE-71E8-4855-A4B4-33A77A062A29}">
      <dgm:prSet custT="1"/>
      <dgm:spPr/>
      <dgm:t>
        <a:bodyPr/>
        <a:lstStyle/>
        <a:p>
          <a:r>
            <a:rPr lang="es-MX" sz="1800" b="1" dirty="0"/>
            <a:t>No hay un usuario “modelo”.</a:t>
          </a:r>
        </a:p>
      </dgm:t>
    </dgm:pt>
    <dgm:pt modelId="{9F84511C-1973-493A-AE71-EA2FCA94A64F}" type="parTrans" cxnId="{754377EA-AAA9-48DA-87E4-90514A78A579}">
      <dgm:prSet/>
      <dgm:spPr/>
      <dgm:t>
        <a:bodyPr/>
        <a:lstStyle/>
        <a:p>
          <a:endParaRPr lang="es-MX"/>
        </a:p>
      </dgm:t>
    </dgm:pt>
    <dgm:pt modelId="{AFA8E4E3-0ACB-454F-8BC4-FE3DFB08FEEC}" type="sibTrans" cxnId="{754377EA-AAA9-48DA-87E4-90514A78A579}">
      <dgm:prSet/>
      <dgm:spPr/>
      <dgm:t>
        <a:bodyPr/>
        <a:lstStyle/>
        <a:p>
          <a:endParaRPr lang="es-MX"/>
        </a:p>
      </dgm:t>
    </dgm:pt>
    <dgm:pt modelId="{FEC24AE8-0D78-4E01-BD95-531F50B25885}">
      <dgm:prSet custT="1"/>
      <dgm:spPr/>
      <dgm:t>
        <a:bodyPr/>
        <a:lstStyle/>
        <a:p>
          <a:r>
            <a:rPr lang="es-MX" sz="1800" b="1" dirty="0"/>
            <a:t>El diseño está destinado a distintos usuarios.</a:t>
          </a:r>
        </a:p>
      </dgm:t>
    </dgm:pt>
    <dgm:pt modelId="{789C47F0-777D-44C5-9AEB-5AB02373D6DC}" type="parTrans" cxnId="{D479009F-BE20-4ECD-AC37-2B0C6F0B69BB}">
      <dgm:prSet/>
      <dgm:spPr/>
      <dgm:t>
        <a:bodyPr/>
        <a:lstStyle/>
        <a:p>
          <a:endParaRPr lang="es-MX"/>
        </a:p>
      </dgm:t>
    </dgm:pt>
    <dgm:pt modelId="{CD85F2A4-68FC-4D78-B124-B4D472A448F8}" type="sibTrans" cxnId="{D479009F-BE20-4ECD-AC37-2B0C6F0B69BB}">
      <dgm:prSet/>
      <dgm:spPr/>
      <dgm:t>
        <a:bodyPr/>
        <a:lstStyle/>
        <a:p>
          <a:endParaRPr lang="es-MX"/>
        </a:p>
      </dgm:t>
    </dgm:pt>
    <dgm:pt modelId="{295E876B-9378-4820-A573-EBF6CE25A7ED}">
      <dgm:prSet custT="1"/>
      <dgm:spPr/>
      <dgm:t>
        <a:bodyPr/>
        <a:lstStyle/>
        <a:p>
          <a:r>
            <a:rPr lang="es-MX" sz="1800" b="1" dirty="0"/>
            <a:t>El diseño brinda beneficios para todos.</a:t>
          </a:r>
        </a:p>
      </dgm:t>
    </dgm:pt>
    <dgm:pt modelId="{BF07C61E-7E79-4F34-BFB7-ACCB1D85057F}" type="parTrans" cxnId="{695F9635-7FC1-4F7D-ADA3-59F224D6CE29}">
      <dgm:prSet/>
      <dgm:spPr/>
      <dgm:t>
        <a:bodyPr/>
        <a:lstStyle/>
        <a:p>
          <a:endParaRPr lang="es-MX"/>
        </a:p>
      </dgm:t>
    </dgm:pt>
    <dgm:pt modelId="{55B42C48-F866-4FBC-9CC5-BAC55BC72B73}" type="sibTrans" cxnId="{695F9635-7FC1-4F7D-ADA3-59F224D6CE29}">
      <dgm:prSet/>
      <dgm:spPr/>
      <dgm:t>
        <a:bodyPr/>
        <a:lstStyle/>
        <a:p>
          <a:endParaRPr lang="es-MX"/>
        </a:p>
      </dgm:t>
    </dgm:pt>
    <dgm:pt modelId="{79E5F69E-D94A-4BFE-A12A-C0F5C5DA5F30}">
      <dgm:prSet custT="1"/>
      <dgm:spPr/>
      <dgm:t>
        <a:bodyPr/>
        <a:lstStyle/>
        <a:p>
          <a:r>
            <a:rPr lang="es-MX" sz="1800" b="1" dirty="0"/>
            <a:t>Se diseña desde el inicio pensando en todos.</a:t>
          </a:r>
        </a:p>
      </dgm:t>
    </dgm:pt>
    <dgm:pt modelId="{16B31B4D-5C68-419A-9D7F-FF8E6814FB7B}" type="parTrans" cxnId="{B41ADEE6-C2CF-42B4-B058-184552EE4EFA}">
      <dgm:prSet/>
      <dgm:spPr/>
      <dgm:t>
        <a:bodyPr/>
        <a:lstStyle/>
        <a:p>
          <a:endParaRPr lang="es-MX"/>
        </a:p>
      </dgm:t>
    </dgm:pt>
    <dgm:pt modelId="{7B7E3F47-705B-45D2-A94E-345E4589390D}" type="sibTrans" cxnId="{B41ADEE6-C2CF-42B4-B058-184552EE4EFA}">
      <dgm:prSet/>
      <dgm:spPr/>
      <dgm:t>
        <a:bodyPr/>
        <a:lstStyle/>
        <a:p>
          <a:endParaRPr lang="es-MX"/>
        </a:p>
      </dgm:t>
    </dgm:pt>
    <dgm:pt modelId="{32120761-F5BA-468F-9427-3BE3D2ED1F95}">
      <dgm:prSet custT="1"/>
      <dgm:spPr/>
      <dgm:t>
        <a:bodyPr/>
        <a:lstStyle/>
        <a:p>
          <a:endParaRPr lang="es-MX" sz="1800" dirty="0"/>
        </a:p>
      </dgm:t>
    </dgm:pt>
    <dgm:pt modelId="{B81ABFD1-E332-4CD0-8581-49E70FD3CC8E}" type="parTrans" cxnId="{C50F7B4E-F9DA-479C-9839-5B98EFBED70E}">
      <dgm:prSet/>
      <dgm:spPr/>
      <dgm:t>
        <a:bodyPr/>
        <a:lstStyle/>
        <a:p>
          <a:endParaRPr lang="es-MX"/>
        </a:p>
      </dgm:t>
    </dgm:pt>
    <dgm:pt modelId="{FC600736-0DD5-4F35-9E80-8E404A9A7C35}" type="sibTrans" cxnId="{C50F7B4E-F9DA-479C-9839-5B98EFBED70E}">
      <dgm:prSet/>
      <dgm:spPr/>
      <dgm:t>
        <a:bodyPr/>
        <a:lstStyle/>
        <a:p>
          <a:endParaRPr lang="es-MX"/>
        </a:p>
      </dgm:t>
    </dgm:pt>
    <dgm:pt modelId="{1D91332B-DE2B-4351-83DB-955E966E1504}" type="pres">
      <dgm:prSet presAssocID="{2C550C3A-CAC7-4D45-91F8-0555E35101DA}" presName="linear" presStyleCnt="0">
        <dgm:presLayoutVars>
          <dgm:animLvl val="lvl"/>
          <dgm:resizeHandles val="exact"/>
        </dgm:presLayoutVars>
      </dgm:prSet>
      <dgm:spPr/>
    </dgm:pt>
    <dgm:pt modelId="{2ACE871D-17F4-4D2A-8561-6702D05F2E02}" type="pres">
      <dgm:prSet presAssocID="{056B4A53-9DEF-4321-A946-8A3F9D7E35FC}" presName="parentText" presStyleLbl="node1" presStyleIdx="0" presStyleCnt="2" custScaleX="90873" custScaleY="58828" custLinFactNeighborX="0" custLinFactNeighborY="-76694">
        <dgm:presLayoutVars>
          <dgm:chMax val="0"/>
          <dgm:bulletEnabled val="1"/>
        </dgm:presLayoutVars>
      </dgm:prSet>
      <dgm:spPr/>
    </dgm:pt>
    <dgm:pt modelId="{A598C75A-DDC3-4406-AC80-1E7F60F36664}" type="pres">
      <dgm:prSet presAssocID="{2588DF74-AA52-43D6-832C-A8DEBFC8739B}" presName="spacer" presStyleCnt="0"/>
      <dgm:spPr/>
    </dgm:pt>
    <dgm:pt modelId="{0E66BF5B-85E9-44E1-AE4A-DD8DFABABAB4}" type="pres">
      <dgm:prSet presAssocID="{1507AFDB-3833-4D06-9746-43CB2C1C7FF3}" presName="parentText" presStyleLbl="node1" presStyleIdx="1" presStyleCnt="2">
        <dgm:presLayoutVars>
          <dgm:chMax val="0"/>
          <dgm:bulletEnabled val="1"/>
        </dgm:presLayoutVars>
      </dgm:prSet>
      <dgm:spPr/>
    </dgm:pt>
    <dgm:pt modelId="{928F902A-1B25-4A91-9107-B5675CAD33A2}" type="pres">
      <dgm:prSet presAssocID="{1507AFDB-3833-4D06-9746-43CB2C1C7FF3}" presName="childText" presStyleLbl="revTx" presStyleIdx="0" presStyleCnt="1">
        <dgm:presLayoutVars>
          <dgm:bulletEnabled val="1"/>
        </dgm:presLayoutVars>
      </dgm:prSet>
      <dgm:spPr/>
    </dgm:pt>
  </dgm:ptLst>
  <dgm:cxnLst>
    <dgm:cxn modelId="{E0DC0105-62F9-498E-8666-D2CBCD1C202A}" srcId="{2C550C3A-CAC7-4D45-91F8-0555E35101DA}" destId="{056B4A53-9DEF-4321-A946-8A3F9D7E35FC}" srcOrd="0" destOrd="0" parTransId="{5764B7D5-B917-4166-A74F-FD9C9170E170}" sibTransId="{2588DF74-AA52-43D6-832C-A8DEBFC8739B}"/>
    <dgm:cxn modelId="{69205908-E3AB-48FE-9C11-0B742CEBC34D}" type="presOf" srcId="{FEC24AE8-0D78-4E01-BD95-531F50B25885}" destId="{928F902A-1B25-4A91-9107-B5675CAD33A2}" srcOrd="0" destOrd="3" presId="urn:microsoft.com/office/officeart/2005/8/layout/vList2"/>
    <dgm:cxn modelId="{11FFB70B-22EE-4F70-B806-4A9FB4542F9D}" type="presOf" srcId="{1507AFDB-3833-4D06-9746-43CB2C1C7FF3}" destId="{0E66BF5B-85E9-44E1-AE4A-DD8DFABABAB4}" srcOrd="0" destOrd="0" presId="urn:microsoft.com/office/officeart/2005/8/layout/vList2"/>
    <dgm:cxn modelId="{538A7E23-7462-47A8-848D-2EB645466228}" type="presOf" srcId="{C1497BFE-71E8-4855-A4B4-33A77A062A29}" destId="{928F902A-1B25-4A91-9107-B5675CAD33A2}" srcOrd="0" destOrd="1" presId="urn:microsoft.com/office/officeart/2005/8/layout/vList2"/>
    <dgm:cxn modelId="{695F9635-7FC1-4F7D-ADA3-59F224D6CE29}" srcId="{1507AFDB-3833-4D06-9746-43CB2C1C7FF3}" destId="{295E876B-9378-4820-A573-EBF6CE25A7ED}" srcOrd="4" destOrd="0" parTransId="{BF07C61E-7E79-4F34-BFB7-ACCB1D85057F}" sibTransId="{55B42C48-F866-4FBC-9CC5-BAC55BC72B73}"/>
    <dgm:cxn modelId="{F0D20738-FDA0-42AE-BB84-5241ACABFA13}" type="presOf" srcId="{79E5F69E-D94A-4BFE-A12A-C0F5C5DA5F30}" destId="{928F902A-1B25-4A91-9107-B5675CAD33A2}" srcOrd="0" destOrd="2" presId="urn:microsoft.com/office/officeart/2005/8/layout/vList2"/>
    <dgm:cxn modelId="{D5988538-5078-4FA1-A725-D287B656B426}" type="presOf" srcId="{2C550C3A-CAC7-4D45-91F8-0555E35101DA}" destId="{1D91332B-DE2B-4351-83DB-955E966E1504}" srcOrd="0" destOrd="0" presId="urn:microsoft.com/office/officeart/2005/8/layout/vList2"/>
    <dgm:cxn modelId="{C50F7B4E-F9DA-479C-9839-5B98EFBED70E}" srcId="{1507AFDB-3833-4D06-9746-43CB2C1C7FF3}" destId="{32120761-F5BA-468F-9427-3BE3D2ED1F95}" srcOrd="0" destOrd="0" parTransId="{B81ABFD1-E332-4CD0-8581-49E70FD3CC8E}" sibTransId="{FC600736-0DD5-4F35-9E80-8E404A9A7C35}"/>
    <dgm:cxn modelId="{CCBF9554-6ED9-43E5-8CF1-ADFF652221ED}" type="presOf" srcId="{295E876B-9378-4820-A573-EBF6CE25A7ED}" destId="{928F902A-1B25-4A91-9107-B5675CAD33A2}" srcOrd="0" destOrd="4" presId="urn:microsoft.com/office/officeart/2005/8/layout/vList2"/>
    <dgm:cxn modelId="{4B6E077F-32FF-40D9-8181-E99004290E0B}" type="presOf" srcId="{32120761-F5BA-468F-9427-3BE3D2ED1F95}" destId="{928F902A-1B25-4A91-9107-B5675CAD33A2}" srcOrd="0" destOrd="0" presId="urn:microsoft.com/office/officeart/2005/8/layout/vList2"/>
    <dgm:cxn modelId="{42687789-7D89-4EF9-9191-B47DF9FE9E86}" type="presOf" srcId="{056B4A53-9DEF-4321-A946-8A3F9D7E35FC}" destId="{2ACE871D-17F4-4D2A-8561-6702D05F2E02}" srcOrd="0" destOrd="0" presId="urn:microsoft.com/office/officeart/2005/8/layout/vList2"/>
    <dgm:cxn modelId="{D479009F-BE20-4ECD-AC37-2B0C6F0B69BB}" srcId="{1507AFDB-3833-4D06-9746-43CB2C1C7FF3}" destId="{FEC24AE8-0D78-4E01-BD95-531F50B25885}" srcOrd="3" destOrd="0" parTransId="{789C47F0-777D-44C5-9AEB-5AB02373D6DC}" sibTransId="{CD85F2A4-68FC-4D78-B124-B4D472A448F8}"/>
    <dgm:cxn modelId="{474981B9-0C1F-4EDB-987C-F32D6FAF0835}" srcId="{2C550C3A-CAC7-4D45-91F8-0555E35101DA}" destId="{1507AFDB-3833-4D06-9746-43CB2C1C7FF3}" srcOrd="1" destOrd="0" parTransId="{AA518D62-64A2-494C-BE17-614CE5797566}" sibTransId="{CA320043-2AB2-43A2-BB75-D963C37A5E17}"/>
    <dgm:cxn modelId="{B41ADEE6-C2CF-42B4-B058-184552EE4EFA}" srcId="{1507AFDB-3833-4D06-9746-43CB2C1C7FF3}" destId="{79E5F69E-D94A-4BFE-A12A-C0F5C5DA5F30}" srcOrd="2" destOrd="0" parTransId="{16B31B4D-5C68-419A-9D7F-FF8E6814FB7B}" sibTransId="{7B7E3F47-705B-45D2-A94E-345E4589390D}"/>
    <dgm:cxn modelId="{754377EA-AAA9-48DA-87E4-90514A78A579}" srcId="{1507AFDB-3833-4D06-9746-43CB2C1C7FF3}" destId="{C1497BFE-71E8-4855-A4B4-33A77A062A29}" srcOrd="1" destOrd="0" parTransId="{9F84511C-1973-493A-AE71-EA2FCA94A64F}" sibTransId="{AFA8E4E3-0ACB-454F-8BC4-FE3DFB08FEEC}"/>
    <dgm:cxn modelId="{98CB78D3-93AF-4464-BDF1-7CAE8506248B}" type="presParOf" srcId="{1D91332B-DE2B-4351-83DB-955E966E1504}" destId="{2ACE871D-17F4-4D2A-8561-6702D05F2E02}" srcOrd="0" destOrd="0" presId="urn:microsoft.com/office/officeart/2005/8/layout/vList2"/>
    <dgm:cxn modelId="{2197C315-29AD-4B7F-B712-455D4A6472C9}" type="presParOf" srcId="{1D91332B-DE2B-4351-83DB-955E966E1504}" destId="{A598C75A-DDC3-4406-AC80-1E7F60F36664}" srcOrd="1" destOrd="0" presId="urn:microsoft.com/office/officeart/2005/8/layout/vList2"/>
    <dgm:cxn modelId="{EF6C8E40-028E-41D0-882F-87F59DEC1F63}" type="presParOf" srcId="{1D91332B-DE2B-4351-83DB-955E966E1504}" destId="{0E66BF5B-85E9-44E1-AE4A-DD8DFABABAB4}" srcOrd="2" destOrd="0" presId="urn:microsoft.com/office/officeart/2005/8/layout/vList2"/>
    <dgm:cxn modelId="{44117849-D2C2-4AE4-B58C-3873F6FB55A4}" type="presParOf" srcId="{1D91332B-DE2B-4351-83DB-955E966E1504}" destId="{928F902A-1B25-4A91-9107-B5675CAD33A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169AD5-8027-4325-BA1B-A7E0519B36D0}" type="doc">
      <dgm:prSet loTypeId="urn:microsoft.com/office/officeart/2005/8/layout/process1" loCatId="process" qsTypeId="urn:microsoft.com/office/officeart/2009/2/quickstyle/3d8" qsCatId="3D" csTypeId="urn:microsoft.com/office/officeart/2005/8/colors/colorful5" csCatId="colorful"/>
      <dgm:spPr/>
      <dgm:t>
        <a:bodyPr/>
        <a:lstStyle/>
        <a:p>
          <a:endParaRPr lang="es-MX"/>
        </a:p>
      </dgm:t>
    </dgm:pt>
    <dgm:pt modelId="{A8A1A646-CEBE-4C54-8412-C6FE06B675D7}">
      <dgm:prSet/>
      <dgm:spPr/>
      <dgm:t>
        <a:bodyPr/>
        <a:lstStyle/>
        <a:p>
          <a:r>
            <a:rPr lang="es-MX" dirty="0"/>
            <a:t>Promueven la valoración de la diversidad y reconocerán que todos participen, aprendan y aporten algo valioso. </a:t>
          </a:r>
        </a:p>
      </dgm:t>
    </dgm:pt>
    <dgm:pt modelId="{C25A3BC1-AB02-47CA-BE60-1AC666F12C2F}" type="parTrans" cxnId="{CE958A25-DE0F-461B-9F21-9E25E2F82554}">
      <dgm:prSet/>
      <dgm:spPr/>
      <dgm:t>
        <a:bodyPr/>
        <a:lstStyle/>
        <a:p>
          <a:endParaRPr lang="es-MX"/>
        </a:p>
      </dgm:t>
    </dgm:pt>
    <dgm:pt modelId="{781CE0B3-661B-4F54-B446-BA7A4E7DF0BF}" type="sibTrans" cxnId="{CE958A25-DE0F-461B-9F21-9E25E2F82554}">
      <dgm:prSet/>
      <dgm:spPr/>
      <dgm:t>
        <a:bodyPr/>
        <a:lstStyle/>
        <a:p>
          <a:endParaRPr lang="es-MX"/>
        </a:p>
      </dgm:t>
    </dgm:pt>
    <dgm:pt modelId="{D19BEC3C-010D-40C3-95F7-80B0C56C8C6C}">
      <dgm:prSet custT="1"/>
      <dgm:spPr/>
      <dgm:t>
        <a:bodyPr/>
        <a:lstStyle/>
        <a:p>
          <a:r>
            <a:rPr lang="es-MX" sz="1800" dirty="0"/>
            <a:t>Reconocen que no existe un alumno estándar</a:t>
          </a:r>
          <a:r>
            <a:rPr lang="es-MX" sz="1500" dirty="0"/>
            <a:t>. </a:t>
          </a:r>
        </a:p>
      </dgm:t>
    </dgm:pt>
    <dgm:pt modelId="{0AE3BACA-6DC0-4F6D-A844-19C28A8631FF}" type="parTrans" cxnId="{10D09EA0-9352-4884-AE6C-8B294764D4AD}">
      <dgm:prSet/>
      <dgm:spPr/>
      <dgm:t>
        <a:bodyPr/>
        <a:lstStyle/>
        <a:p>
          <a:endParaRPr lang="es-MX"/>
        </a:p>
      </dgm:t>
    </dgm:pt>
    <dgm:pt modelId="{881CF0BC-01B4-44A2-9FEF-8988AF2163A7}" type="sibTrans" cxnId="{10D09EA0-9352-4884-AE6C-8B294764D4AD}">
      <dgm:prSet/>
      <dgm:spPr/>
      <dgm:t>
        <a:bodyPr/>
        <a:lstStyle/>
        <a:p>
          <a:endParaRPr lang="es-MX"/>
        </a:p>
      </dgm:t>
    </dgm:pt>
    <dgm:pt modelId="{5EDE75EA-8E6F-480B-AA96-7143B900D8A9}">
      <dgm:prSet custT="1"/>
      <dgm:spPr/>
      <dgm:t>
        <a:bodyPr/>
        <a:lstStyle/>
        <a:p>
          <a:r>
            <a:rPr lang="es-MX" sz="1800" dirty="0"/>
            <a:t>Se adaptan a las necesidades de los alumnos.  </a:t>
          </a:r>
        </a:p>
      </dgm:t>
    </dgm:pt>
    <dgm:pt modelId="{F6D23BD1-9941-4605-8F98-5175CDA72C7B}" type="parTrans" cxnId="{975637B7-5492-4DAB-9FDD-8824447FB864}">
      <dgm:prSet/>
      <dgm:spPr/>
      <dgm:t>
        <a:bodyPr/>
        <a:lstStyle/>
        <a:p>
          <a:endParaRPr lang="es-MX"/>
        </a:p>
      </dgm:t>
    </dgm:pt>
    <dgm:pt modelId="{4D075A20-46A6-4E91-BA10-FD3834270897}" type="sibTrans" cxnId="{975637B7-5492-4DAB-9FDD-8824447FB864}">
      <dgm:prSet/>
      <dgm:spPr/>
      <dgm:t>
        <a:bodyPr/>
        <a:lstStyle/>
        <a:p>
          <a:endParaRPr lang="es-MX"/>
        </a:p>
      </dgm:t>
    </dgm:pt>
    <dgm:pt modelId="{B5F0FA78-93DE-490B-8434-4689D076ADEA}">
      <dgm:prSet custT="1"/>
      <dgm:spPr/>
      <dgm:t>
        <a:bodyPr/>
        <a:lstStyle/>
        <a:p>
          <a:r>
            <a:rPr lang="es-MX" sz="1600" dirty="0"/>
            <a:t>Garantizan la participación con igualdad y equidad de toda la comunidad educativa. </a:t>
          </a:r>
        </a:p>
      </dgm:t>
    </dgm:pt>
    <dgm:pt modelId="{937B14CC-7699-4824-8EE6-5AAC454B89AC}" type="parTrans" cxnId="{732FFF83-2F33-4400-A43C-224491012EF5}">
      <dgm:prSet/>
      <dgm:spPr/>
      <dgm:t>
        <a:bodyPr/>
        <a:lstStyle/>
        <a:p>
          <a:endParaRPr lang="es-MX"/>
        </a:p>
      </dgm:t>
    </dgm:pt>
    <dgm:pt modelId="{C8BE46AD-9366-497A-9288-74814108533C}" type="sibTrans" cxnId="{732FFF83-2F33-4400-A43C-224491012EF5}">
      <dgm:prSet/>
      <dgm:spPr/>
      <dgm:t>
        <a:bodyPr/>
        <a:lstStyle/>
        <a:p>
          <a:endParaRPr lang="es-MX"/>
        </a:p>
      </dgm:t>
    </dgm:pt>
    <dgm:pt modelId="{22E33873-4A89-4FCB-86CB-F0260DCE4A59}">
      <dgm:prSet custT="1"/>
      <dgm:spPr/>
      <dgm:t>
        <a:bodyPr/>
        <a:lstStyle/>
        <a:p>
          <a:r>
            <a:rPr lang="es-MX" sz="1600" dirty="0"/>
            <a:t>Consideran los conocimientos, capacidades, actitudes y valores de todas las personas como una fuente de aprendizaje.</a:t>
          </a:r>
        </a:p>
      </dgm:t>
    </dgm:pt>
    <dgm:pt modelId="{1632C3D4-C81C-4C4B-AB88-18FA60430B4B}" type="parTrans" cxnId="{A56E2410-9C5A-4408-93EB-8F0C26241C6B}">
      <dgm:prSet/>
      <dgm:spPr/>
      <dgm:t>
        <a:bodyPr/>
        <a:lstStyle/>
        <a:p>
          <a:endParaRPr lang="es-MX"/>
        </a:p>
      </dgm:t>
    </dgm:pt>
    <dgm:pt modelId="{3344B3C4-0A5A-464B-A8E1-ADB73B88FBB1}" type="sibTrans" cxnId="{A56E2410-9C5A-4408-93EB-8F0C26241C6B}">
      <dgm:prSet/>
      <dgm:spPr/>
      <dgm:t>
        <a:bodyPr/>
        <a:lstStyle/>
        <a:p>
          <a:endParaRPr lang="es-MX"/>
        </a:p>
      </dgm:t>
    </dgm:pt>
    <dgm:pt modelId="{BE69BF14-90E3-4E9D-9D05-32502D60678B}" type="pres">
      <dgm:prSet presAssocID="{B1169AD5-8027-4325-BA1B-A7E0519B36D0}" presName="Name0" presStyleCnt="0">
        <dgm:presLayoutVars>
          <dgm:dir/>
          <dgm:resizeHandles val="exact"/>
        </dgm:presLayoutVars>
      </dgm:prSet>
      <dgm:spPr/>
    </dgm:pt>
    <dgm:pt modelId="{46A7FB96-F3A2-49A1-9A11-49434AA1BC1B}" type="pres">
      <dgm:prSet presAssocID="{A8A1A646-CEBE-4C54-8412-C6FE06B675D7}" presName="node" presStyleLbl="node1" presStyleIdx="0" presStyleCnt="5">
        <dgm:presLayoutVars>
          <dgm:bulletEnabled val="1"/>
        </dgm:presLayoutVars>
      </dgm:prSet>
      <dgm:spPr/>
    </dgm:pt>
    <dgm:pt modelId="{A971D80E-6E9A-494A-8F30-A8610A5153BE}" type="pres">
      <dgm:prSet presAssocID="{781CE0B3-661B-4F54-B446-BA7A4E7DF0BF}" presName="sibTrans" presStyleLbl="sibTrans2D1" presStyleIdx="0" presStyleCnt="4"/>
      <dgm:spPr/>
    </dgm:pt>
    <dgm:pt modelId="{2CFB8CD2-CD00-4715-BC94-0D182D8D1984}" type="pres">
      <dgm:prSet presAssocID="{781CE0B3-661B-4F54-B446-BA7A4E7DF0BF}" presName="connectorText" presStyleLbl="sibTrans2D1" presStyleIdx="0" presStyleCnt="4"/>
      <dgm:spPr/>
    </dgm:pt>
    <dgm:pt modelId="{920599FA-E9D7-4C31-A80F-4A629B5E453E}" type="pres">
      <dgm:prSet presAssocID="{D19BEC3C-010D-40C3-95F7-80B0C56C8C6C}" presName="node" presStyleLbl="node1" presStyleIdx="1" presStyleCnt="5">
        <dgm:presLayoutVars>
          <dgm:bulletEnabled val="1"/>
        </dgm:presLayoutVars>
      </dgm:prSet>
      <dgm:spPr/>
    </dgm:pt>
    <dgm:pt modelId="{841EA746-AC17-4BFE-A501-3937C4DDE093}" type="pres">
      <dgm:prSet presAssocID="{881CF0BC-01B4-44A2-9FEF-8988AF2163A7}" presName="sibTrans" presStyleLbl="sibTrans2D1" presStyleIdx="1" presStyleCnt="4"/>
      <dgm:spPr/>
    </dgm:pt>
    <dgm:pt modelId="{120F826C-0B5E-4A21-9B4E-F3652D8A8F69}" type="pres">
      <dgm:prSet presAssocID="{881CF0BC-01B4-44A2-9FEF-8988AF2163A7}" presName="connectorText" presStyleLbl="sibTrans2D1" presStyleIdx="1" presStyleCnt="4"/>
      <dgm:spPr/>
    </dgm:pt>
    <dgm:pt modelId="{F7A5CDF1-421C-48FC-B088-E20505DE132A}" type="pres">
      <dgm:prSet presAssocID="{5EDE75EA-8E6F-480B-AA96-7143B900D8A9}" presName="node" presStyleLbl="node1" presStyleIdx="2" presStyleCnt="5">
        <dgm:presLayoutVars>
          <dgm:bulletEnabled val="1"/>
        </dgm:presLayoutVars>
      </dgm:prSet>
      <dgm:spPr/>
    </dgm:pt>
    <dgm:pt modelId="{7227F0BF-24A9-44D5-BE09-086D5473FD9D}" type="pres">
      <dgm:prSet presAssocID="{4D075A20-46A6-4E91-BA10-FD3834270897}" presName="sibTrans" presStyleLbl="sibTrans2D1" presStyleIdx="2" presStyleCnt="4"/>
      <dgm:spPr/>
    </dgm:pt>
    <dgm:pt modelId="{0394C6BA-C884-4904-86E7-23B52A8ED32C}" type="pres">
      <dgm:prSet presAssocID="{4D075A20-46A6-4E91-BA10-FD3834270897}" presName="connectorText" presStyleLbl="sibTrans2D1" presStyleIdx="2" presStyleCnt="4"/>
      <dgm:spPr/>
    </dgm:pt>
    <dgm:pt modelId="{E9201C03-2326-4807-B3A6-59D7A6B64A34}" type="pres">
      <dgm:prSet presAssocID="{B5F0FA78-93DE-490B-8434-4689D076ADEA}" presName="node" presStyleLbl="node1" presStyleIdx="3" presStyleCnt="5">
        <dgm:presLayoutVars>
          <dgm:bulletEnabled val="1"/>
        </dgm:presLayoutVars>
      </dgm:prSet>
      <dgm:spPr/>
    </dgm:pt>
    <dgm:pt modelId="{8FBE1457-F212-48F8-9EB4-29EBDB50E74C}" type="pres">
      <dgm:prSet presAssocID="{C8BE46AD-9366-497A-9288-74814108533C}" presName="sibTrans" presStyleLbl="sibTrans2D1" presStyleIdx="3" presStyleCnt="4"/>
      <dgm:spPr/>
    </dgm:pt>
    <dgm:pt modelId="{DB39D490-94BD-4B61-BCC5-A02F01AD444F}" type="pres">
      <dgm:prSet presAssocID="{C8BE46AD-9366-497A-9288-74814108533C}" presName="connectorText" presStyleLbl="sibTrans2D1" presStyleIdx="3" presStyleCnt="4"/>
      <dgm:spPr/>
    </dgm:pt>
    <dgm:pt modelId="{3A30C0EA-7957-44C2-9F38-17DBC9FAD9D2}" type="pres">
      <dgm:prSet presAssocID="{22E33873-4A89-4FCB-86CB-F0260DCE4A59}" presName="node" presStyleLbl="node1" presStyleIdx="4" presStyleCnt="5">
        <dgm:presLayoutVars>
          <dgm:bulletEnabled val="1"/>
        </dgm:presLayoutVars>
      </dgm:prSet>
      <dgm:spPr/>
    </dgm:pt>
  </dgm:ptLst>
  <dgm:cxnLst>
    <dgm:cxn modelId="{CEC49003-F53F-407D-8ED0-B325657956E3}" type="presOf" srcId="{881CF0BC-01B4-44A2-9FEF-8988AF2163A7}" destId="{841EA746-AC17-4BFE-A501-3937C4DDE093}" srcOrd="0" destOrd="0" presId="urn:microsoft.com/office/officeart/2005/8/layout/process1"/>
    <dgm:cxn modelId="{A56E2410-9C5A-4408-93EB-8F0C26241C6B}" srcId="{B1169AD5-8027-4325-BA1B-A7E0519B36D0}" destId="{22E33873-4A89-4FCB-86CB-F0260DCE4A59}" srcOrd="4" destOrd="0" parTransId="{1632C3D4-C81C-4C4B-AB88-18FA60430B4B}" sibTransId="{3344B3C4-0A5A-464B-A8E1-ADB73B88FBB1}"/>
    <dgm:cxn modelId="{CE958A25-DE0F-461B-9F21-9E25E2F82554}" srcId="{B1169AD5-8027-4325-BA1B-A7E0519B36D0}" destId="{A8A1A646-CEBE-4C54-8412-C6FE06B675D7}" srcOrd="0" destOrd="0" parTransId="{C25A3BC1-AB02-47CA-BE60-1AC666F12C2F}" sibTransId="{781CE0B3-661B-4F54-B446-BA7A4E7DF0BF}"/>
    <dgm:cxn modelId="{E56E7C26-8E79-4418-99E6-CA8A8A9A2E23}" type="presOf" srcId="{A8A1A646-CEBE-4C54-8412-C6FE06B675D7}" destId="{46A7FB96-F3A2-49A1-9A11-49434AA1BC1B}" srcOrd="0" destOrd="0" presId="urn:microsoft.com/office/officeart/2005/8/layout/process1"/>
    <dgm:cxn modelId="{BE78635E-D4EA-4FFB-9564-DAFFFC9851A2}" type="presOf" srcId="{4D075A20-46A6-4E91-BA10-FD3834270897}" destId="{7227F0BF-24A9-44D5-BE09-086D5473FD9D}" srcOrd="0" destOrd="0" presId="urn:microsoft.com/office/officeart/2005/8/layout/process1"/>
    <dgm:cxn modelId="{CF19CD61-9F55-43DC-B077-9BBDEE09868C}" type="presOf" srcId="{C8BE46AD-9366-497A-9288-74814108533C}" destId="{8FBE1457-F212-48F8-9EB4-29EBDB50E74C}" srcOrd="0" destOrd="0" presId="urn:microsoft.com/office/officeart/2005/8/layout/process1"/>
    <dgm:cxn modelId="{28900F63-CAEB-48EA-954F-AB9C1829AD60}" type="presOf" srcId="{B5F0FA78-93DE-490B-8434-4689D076ADEA}" destId="{E9201C03-2326-4807-B3A6-59D7A6B64A34}" srcOrd="0" destOrd="0" presId="urn:microsoft.com/office/officeart/2005/8/layout/process1"/>
    <dgm:cxn modelId="{37EA3D68-AC9D-4D63-AFA3-51D65BFFC34C}" type="presOf" srcId="{881CF0BC-01B4-44A2-9FEF-8988AF2163A7}" destId="{120F826C-0B5E-4A21-9B4E-F3652D8A8F69}" srcOrd="1" destOrd="0" presId="urn:microsoft.com/office/officeart/2005/8/layout/process1"/>
    <dgm:cxn modelId="{53992C82-D155-46C1-9844-62EDA7E52DC2}" type="presOf" srcId="{D19BEC3C-010D-40C3-95F7-80B0C56C8C6C}" destId="{920599FA-E9D7-4C31-A80F-4A629B5E453E}" srcOrd="0" destOrd="0" presId="urn:microsoft.com/office/officeart/2005/8/layout/process1"/>
    <dgm:cxn modelId="{732FFF83-2F33-4400-A43C-224491012EF5}" srcId="{B1169AD5-8027-4325-BA1B-A7E0519B36D0}" destId="{B5F0FA78-93DE-490B-8434-4689D076ADEA}" srcOrd="3" destOrd="0" parTransId="{937B14CC-7699-4824-8EE6-5AAC454B89AC}" sibTransId="{C8BE46AD-9366-497A-9288-74814108533C}"/>
    <dgm:cxn modelId="{E7384A8D-CBF2-4B6F-BB54-5EF9C9B0A30E}" type="presOf" srcId="{C8BE46AD-9366-497A-9288-74814108533C}" destId="{DB39D490-94BD-4B61-BCC5-A02F01AD444F}" srcOrd="1" destOrd="0" presId="urn:microsoft.com/office/officeart/2005/8/layout/process1"/>
    <dgm:cxn modelId="{10D09EA0-9352-4884-AE6C-8B294764D4AD}" srcId="{B1169AD5-8027-4325-BA1B-A7E0519B36D0}" destId="{D19BEC3C-010D-40C3-95F7-80B0C56C8C6C}" srcOrd="1" destOrd="0" parTransId="{0AE3BACA-6DC0-4F6D-A844-19C28A8631FF}" sibTransId="{881CF0BC-01B4-44A2-9FEF-8988AF2163A7}"/>
    <dgm:cxn modelId="{975637B7-5492-4DAB-9FDD-8824447FB864}" srcId="{B1169AD5-8027-4325-BA1B-A7E0519B36D0}" destId="{5EDE75EA-8E6F-480B-AA96-7143B900D8A9}" srcOrd="2" destOrd="0" parTransId="{F6D23BD1-9941-4605-8F98-5175CDA72C7B}" sibTransId="{4D075A20-46A6-4E91-BA10-FD3834270897}"/>
    <dgm:cxn modelId="{315AA2C0-0049-4310-B596-1E80DDCF4131}" type="presOf" srcId="{22E33873-4A89-4FCB-86CB-F0260DCE4A59}" destId="{3A30C0EA-7957-44C2-9F38-17DBC9FAD9D2}" srcOrd="0" destOrd="0" presId="urn:microsoft.com/office/officeart/2005/8/layout/process1"/>
    <dgm:cxn modelId="{CE6C3CC2-588F-4DCB-968D-17349F4FB335}" type="presOf" srcId="{5EDE75EA-8E6F-480B-AA96-7143B900D8A9}" destId="{F7A5CDF1-421C-48FC-B088-E20505DE132A}" srcOrd="0" destOrd="0" presId="urn:microsoft.com/office/officeart/2005/8/layout/process1"/>
    <dgm:cxn modelId="{8B22DBC4-2276-4B8C-A260-5F7464275329}" type="presOf" srcId="{781CE0B3-661B-4F54-B446-BA7A4E7DF0BF}" destId="{2CFB8CD2-CD00-4715-BC94-0D182D8D1984}" srcOrd="1" destOrd="0" presId="urn:microsoft.com/office/officeart/2005/8/layout/process1"/>
    <dgm:cxn modelId="{D842D7C5-C0C0-48D4-A05D-262E99DBAA2A}" type="presOf" srcId="{4D075A20-46A6-4E91-BA10-FD3834270897}" destId="{0394C6BA-C884-4904-86E7-23B52A8ED32C}" srcOrd="1" destOrd="0" presId="urn:microsoft.com/office/officeart/2005/8/layout/process1"/>
    <dgm:cxn modelId="{00516AEA-332A-460A-A567-AF742446C776}" type="presOf" srcId="{B1169AD5-8027-4325-BA1B-A7E0519B36D0}" destId="{BE69BF14-90E3-4E9D-9D05-32502D60678B}" srcOrd="0" destOrd="0" presId="urn:microsoft.com/office/officeart/2005/8/layout/process1"/>
    <dgm:cxn modelId="{967F27ED-98FD-45FC-9087-59E7446BE95D}" type="presOf" srcId="{781CE0B3-661B-4F54-B446-BA7A4E7DF0BF}" destId="{A971D80E-6E9A-494A-8F30-A8610A5153BE}" srcOrd="0" destOrd="0" presId="urn:microsoft.com/office/officeart/2005/8/layout/process1"/>
    <dgm:cxn modelId="{4D1888C2-6E3D-43DD-A9D5-A09D1620CF99}" type="presParOf" srcId="{BE69BF14-90E3-4E9D-9D05-32502D60678B}" destId="{46A7FB96-F3A2-49A1-9A11-49434AA1BC1B}" srcOrd="0" destOrd="0" presId="urn:microsoft.com/office/officeart/2005/8/layout/process1"/>
    <dgm:cxn modelId="{11BB9886-C2D7-4ED6-BE9C-2F9413CA030E}" type="presParOf" srcId="{BE69BF14-90E3-4E9D-9D05-32502D60678B}" destId="{A971D80E-6E9A-494A-8F30-A8610A5153BE}" srcOrd="1" destOrd="0" presId="urn:microsoft.com/office/officeart/2005/8/layout/process1"/>
    <dgm:cxn modelId="{9600F285-C04B-4455-8530-265F2F9C114F}" type="presParOf" srcId="{A971D80E-6E9A-494A-8F30-A8610A5153BE}" destId="{2CFB8CD2-CD00-4715-BC94-0D182D8D1984}" srcOrd="0" destOrd="0" presId="urn:microsoft.com/office/officeart/2005/8/layout/process1"/>
    <dgm:cxn modelId="{7DDE5627-A205-47B9-BB73-E4776DD5A625}" type="presParOf" srcId="{BE69BF14-90E3-4E9D-9D05-32502D60678B}" destId="{920599FA-E9D7-4C31-A80F-4A629B5E453E}" srcOrd="2" destOrd="0" presId="urn:microsoft.com/office/officeart/2005/8/layout/process1"/>
    <dgm:cxn modelId="{467D2EC8-8B1B-47A7-8B07-E88ECE571A3C}" type="presParOf" srcId="{BE69BF14-90E3-4E9D-9D05-32502D60678B}" destId="{841EA746-AC17-4BFE-A501-3937C4DDE093}" srcOrd="3" destOrd="0" presId="urn:microsoft.com/office/officeart/2005/8/layout/process1"/>
    <dgm:cxn modelId="{C78306C2-21BF-4E50-B7C1-FC931F14B7A0}" type="presParOf" srcId="{841EA746-AC17-4BFE-A501-3937C4DDE093}" destId="{120F826C-0B5E-4A21-9B4E-F3652D8A8F69}" srcOrd="0" destOrd="0" presId="urn:microsoft.com/office/officeart/2005/8/layout/process1"/>
    <dgm:cxn modelId="{F4618458-D62A-42B1-AC7A-F3A042DDEC61}" type="presParOf" srcId="{BE69BF14-90E3-4E9D-9D05-32502D60678B}" destId="{F7A5CDF1-421C-48FC-B088-E20505DE132A}" srcOrd="4" destOrd="0" presId="urn:microsoft.com/office/officeart/2005/8/layout/process1"/>
    <dgm:cxn modelId="{7809754C-96BC-442F-81C8-AB82D55C8583}" type="presParOf" srcId="{BE69BF14-90E3-4E9D-9D05-32502D60678B}" destId="{7227F0BF-24A9-44D5-BE09-086D5473FD9D}" srcOrd="5" destOrd="0" presId="urn:microsoft.com/office/officeart/2005/8/layout/process1"/>
    <dgm:cxn modelId="{04A552A7-E80A-4CBE-95A3-9AEAE67A8819}" type="presParOf" srcId="{7227F0BF-24A9-44D5-BE09-086D5473FD9D}" destId="{0394C6BA-C884-4904-86E7-23B52A8ED32C}" srcOrd="0" destOrd="0" presId="urn:microsoft.com/office/officeart/2005/8/layout/process1"/>
    <dgm:cxn modelId="{012B3F1F-4258-4630-BD89-783AB5C4FE5F}" type="presParOf" srcId="{BE69BF14-90E3-4E9D-9D05-32502D60678B}" destId="{E9201C03-2326-4807-B3A6-59D7A6B64A34}" srcOrd="6" destOrd="0" presId="urn:microsoft.com/office/officeart/2005/8/layout/process1"/>
    <dgm:cxn modelId="{E249C1B1-7732-4462-B234-1D4927110218}" type="presParOf" srcId="{BE69BF14-90E3-4E9D-9D05-32502D60678B}" destId="{8FBE1457-F212-48F8-9EB4-29EBDB50E74C}" srcOrd="7" destOrd="0" presId="urn:microsoft.com/office/officeart/2005/8/layout/process1"/>
    <dgm:cxn modelId="{97BF4D11-B630-4468-87E9-B312716D2D95}" type="presParOf" srcId="{8FBE1457-F212-48F8-9EB4-29EBDB50E74C}" destId="{DB39D490-94BD-4B61-BCC5-A02F01AD444F}" srcOrd="0" destOrd="0" presId="urn:microsoft.com/office/officeart/2005/8/layout/process1"/>
    <dgm:cxn modelId="{53BF110C-D63D-4A21-A8E9-BB6EE045DC58}" type="presParOf" srcId="{BE69BF14-90E3-4E9D-9D05-32502D60678B}" destId="{3A30C0EA-7957-44C2-9F38-17DBC9FAD9D2}"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93FF82-C67E-417D-979F-C911267C611B}" type="doc">
      <dgm:prSet loTypeId="urn:microsoft.com/office/officeart/2005/8/layout/bProcess4" loCatId="process" qsTypeId="urn:microsoft.com/office/officeart/2005/8/quickstyle/3d3" qsCatId="3D" csTypeId="urn:microsoft.com/office/officeart/2005/8/colors/colorful1" csCatId="colorful" phldr="1"/>
      <dgm:spPr/>
      <dgm:t>
        <a:bodyPr/>
        <a:lstStyle/>
        <a:p>
          <a:endParaRPr lang="es-MX"/>
        </a:p>
      </dgm:t>
    </dgm:pt>
    <dgm:pt modelId="{497D4094-7871-48FD-B571-10F348A37540}">
      <dgm:prSet custT="1"/>
      <dgm:spPr/>
      <dgm:t>
        <a:bodyPr/>
        <a:lstStyle/>
        <a:p>
          <a:r>
            <a:rPr lang="es-MX" sz="1800" dirty="0"/>
            <a:t>Minimizan, eliminan o previenen la existencia de las BAP de los alumnos. </a:t>
          </a:r>
        </a:p>
      </dgm:t>
    </dgm:pt>
    <dgm:pt modelId="{B2812007-00E7-4536-89D2-FE3B704596EB}" type="parTrans" cxnId="{E4635FAA-5A5C-48AD-8941-0F34DC6BF978}">
      <dgm:prSet/>
      <dgm:spPr/>
      <dgm:t>
        <a:bodyPr/>
        <a:lstStyle/>
        <a:p>
          <a:endParaRPr lang="es-MX"/>
        </a:p>
      </dgm:t>
    </dgm:pt>
    <dgm:pt modelId="{E4834FC6-13DA-4844-96A6-4FB139372438}" type="sibTrans" cxnId="{E4635FAA-5A5C-48AD-8941-0F34DC6BF978}">
      <dgm:prSet/>
      <dgm:spPr/>
      <dgm:t>
        <a:bodyPr/>
        <a:lstStyle/>
        <a:p>
          <a:endParaRPr lang="es-MX"/>
        </a:p>
      </dgm:t>
    </dgm:pt>
    <dgm:pt modelId="{51849AAA-553F-4919-A819-5EEE8B21B1A1}">
      <dgm:prSet custT="1"/>
      <dgm:spPr/>
      <dgm:t>
        <a:bodyPr/>
        <a:lstStyle/>
        <a:p>
          <a:r>
            <a:rPr lang="es-MX" sz="1400" dirty="0"/>
            <a:t>Aseguran el trabajo en equipo de todos los integrantes de la comunidad educativa mediante corresponsabilidad, coplaneación, coenseñanza y coevaluación. </a:t>
          </a:r>
        </a:p>
      </dgm:t>
    </dgm:pt>
    <dgm:pt modelId="{C5334533-CB5D-408A-816E-C4CC2BCEF9CC}" type="parTrans" cxnId="{FF2790ED-DABA-4253-BF5C-B7013A631A77}">
      <dgm:prSet/>
      <dgm:spPr/>
      <dgm:t>
        <a:bodyPr/>
        <a:lstStyle/>
        <a:p>
          <a:endParaRPr lang="es-MX"/>
        </a:p>
      </dgm:t>
    </dgm:pt>
    <dgm:pt modelId="{C536127E-3BE3-430C-944D-99E2EAA0260D}" type="sibTrans" cxnId="{FF2790ED-DABA-4253-BF5C-B7013A631A77}">
      <dgm:prSet/>
      <dgm:spPr/>
      <dgm:t>
        <a:bodyPr/>
        <a:lstStyle/>
        <a:p>
          <a:endParaRPr lang="es-MX"/>
        </a:p>
      </dgm:t>
    </dgm:pt>
    <dgm:pt modelId="{9B76A099-9004-42D2-8998-C5F5A053C3C2}">
      <dgm:prSet/>
      <dgm:spPr/>
      <dgm:t>
        <a:bodyPr/>
        <a:lstStyle/>
        <a:p>
          <a:r>
            <a:rPr lang="es-MX" dirty="0"/>
            <a:t>Desarrollan un lenguaje común entre el profesorado. </a:t>
          </a:r>
        </a:p>
      </dgm:t>
    </dgm:pt>
    <dgm:pt modelId="{CA3954F2-3E47-4753-9FF3-2855F7BE322E}" type="parTrans" cxnId="{390D7993-0991-4E65-B4D6-166DB2001CB3}">
      <dgm:prSet/>
      <dgm:spPr/>
      <dgm:t>
        <a:bodyPr/>
        <a:lstStyle/>
        <a:p>
          <a:endParaRPr lang="es-MX"/>
        </a:p>
      </dgm:t>
    </dgm:pt>
    <dgm:pt modelId="{994D878E-F9BB-4F27-A9B7-A6EA20B15A06}" type="sibTrans" cxnId="{390D7993-0991-4E65-B4D6-166DB2001CB3}">
      <dgm:prSet/>
      <dgm:spPr/>
      <dgm:t>
        <a:bodyPr/>
        <a:lstStyle/>
        <a:p>
          <a:endParaRPr lang="es-MX"/>
        </a:p>
      </dgm:t>
    </dgm:pt>
    <dgm:pt modelId="{47D4F0F5-F9A2-4EB8-9D29-42D0B78A1795}">
      <dgm:prSet/>
      <dgm:spPr/>
      <dgm:t>
        <a:bodyPr/>
        <a:lstStyle/>
        <a:p>
          <a:r>
            <a:rPr lang="es-MX" dirty="0"/>
            <a:t>Planean la enseñanza atendiendo a los diversos ritmos y estilos de aprendizaje de los alumnos. </a:t>
          </a:r>
        </a:p>
      </dgm:t>
    </dgm:pt>
    <dgm:pt modelId="{C4C9D1F3-4CD3-43A3-BD05-93384C994F81}" type="parTrans" cxnId="{B6A22DD1-B7C5-4298-87F3-16495DAFD976}">
      <dgm:prSet/>
      <dgm:spPr/>
      <dgm:t>
        <a:bodyPr/>
        <a:lstStyle/>
        <a:p>
          <a:endParaRPr lang="es-MX"/>
        </a:p>
      </dgm:t>
    </dgm:pt>
    <dgm:pt modelId="{80277DED-901C-43F9-A1A9-6DBD0159A055}" type="sibTrans" cxnId="{B6A22DD1-B7C5-4298-87F3-16495DAFD976}">
      <dgm:prSet/>
      <dgm:spPr/>
      <dgm:t>
        <a:bodyPr/>
        <a:lstStyle/>
        <a:p>
          <a:endParaRPr lang="es-MX"/>
        </a:p>
      </dgm:t>
    </dgm:pt>
    <dgm:pt modelId="{1483DA86-D2AD-4514-BC9C-F50AFCA2E11A}">
      <dgm:prSet/>
      <dgm:spPr/>
      <dgm:t>
        <a:bodyPr/>
        <a:lstStyle/>
        <a:p>
          <a:r>
            <a:rPr lang="es-MX" dirty="0"/>
            <a:t>Seleccionan, diseñan y adaptan los recursos educativos de acuerdo con las características del alumnado. </a:t>
          </a:r>
        </a:p>
      </dgm:t>
    </dgm:pt>
    <dgm:pt modelId="{EA2060D1-82FB-490E-8D0A-6BE8D1BA0DF9}" type="parTrans" cxnId="{F4A1999F-0B09-4D16-A16A-7626DD7860B3}">
      <dgm:prSet/>
      <dgm:spPr/>
      <dgm:t>
        <a:bodyPr/>
        <a:lstStyle/>
        <a:p>
          <a:endParaRPr lang="es-MX"/>
        </a:p>
      </dgm:t>
    </dgm:pt>
    <dgm:pt modelId="{B3DE1011-C6DE-4480-986E-06EA077F9A86}" type="sibTrans" cxnId="{F4A1999F-0B09-4D16-A16A-7626DD7860B3}">
      <dgm:prSet/>
      <dgm:spPr/>
      <dgm:t>
        <a:bodyPr/>
        <a:lstStyle/>
        <a:p>
          <a:endParaRPr lang="es-MX"/>
        </a:p>
      </dgm:t>
    </dgm:pt>
    <dgm:pt modelId="{FA960209-D9C2-4BA1-893F-9B76F1FB2063}">
      <dgm:prSet custT="1"/>
      <dgm:spPr/>
      <dgm:t>
        <a:bodyPr/>
        <a:lstStyle/>
        <a:p>
          <a:r>
            <a:rPr lang="es-MX" sz="1400" dirty="0"/>
            <a:t>Evalúan el aprendizaje teniendo en cuenta los contextos así como las capacidades, los intereses y las habilidades del alumnado. </a:t>
          </a:r>
        </a:p>
      </dgm:t>
    </dgm:pt>
    <dgm:pt modelId="{0BC3B796-44E0-4237-B11C-6247AD43AF9B}" type="parTrans" cxnId="{536D1404-C91E-4A1B-BEEF-484A869959D3}">
      <dgm:prSet/>
      <dgm:spPr/>
      <dgm:t>
        <a:bodyPr/>
        <a:lstStyle/>
        <a:p>
          <a:endParaRPr lang="es-MX"/>
        </a:p>
      </dgm:t>
    </dgm:pt>
    <dgm:pt modelId="{1E05849F-563F-4080-B920-4A388464B919}" type="sibTrans" cxnId="{536D1404-C91E-4A1B-BEEF-484A869959D3}">
      <dgm:prSet/>
      <dgm:spPr/>
      <dgm:t>
        <a:bodyPr/>
        <a:lstStyle/>
        <a:p>
          <a:endParaRPr lang="es-MX"/>
        </a:p>
      </dgm:t>
    </dgm:pt>
    <dgm:pt modelId="{C6DA5AC1-5B0A-47A7-B4C1-015A60C5F08A}">
      <dgm:prSet custT="1"/>
      <dgm:spPr/>
      <dgm:t>
        <a:bodyPr/>
        <a:lstStyle/>
        <a:p>
          <a:r>
            <a:rPr lang="es-MX" sz="1600" dirty="0"/>
            <a:t>Aseguran que todos los alumnos experimenten sus logros.</a:t>
          </a:r>
        </a:p>
      </dgm:t>
    </dgm:pt>
    <dgm:pt modelId="{5D18320D-4C41-41A7-B69B-D9FC6E0DF513}" type="parTrans" cxnId="{9E595659-8717-45FF-B9C5-1C565A69F017}">
      <dgm:prSet/>
      <dgm:spPr/>
      <dgm:t>
        <a:bodyPr/>
        <a:lstStyle/>
        <a:p>
          <a:endParaRPr lang="es-MX"/>
        </a:p>
      </dgm:t>
    </dgm:pt>
    <dgm:pt modelId="{D767F835-82AC-4D4C-8C75-E2DC68F387EB}" type="sibTrans" cxnId="{9E595659-8717-45FF-B9C5-1C565A69F017}">
      <dgm:prSet/>
      <dgm:spPr/>
      <dgm:t>
        <a:bodyPr/>
        <a:lstStyle/>
        <a:p>
          <a:endParaRPr lang="es-MX"/>
        </a:p>
      </dgm:t>
    </dgm:pt>
    <dgm:pt modelId="{4DA59052-FEA0-460F-AC56-C59C0D55895C}" type="pres">
      <dgm:prSet presAssocID="{DD93FF82-C67E-417D-979F-C911267C611B}" presName="Name0" presStyleCnt="0">
        <dgm:presLayoutVars>
          <dgm:dir/>
          <dgm:resizeHandles/>
        </dgm:presLayoutVars>
      </dgm:prSet>
      <dgm:spPr/>
    </dgm:pt>
    <dgm:pt modelId="{C87838F9-8621-41FB-B48A-5ABB5BA22666}" type="pres">
      <dgm:prSet presAssocID="{497D4094-7871-48FD-B571-10F348A37540}" presName="compNode" presStyleCnt="0"/>
      <dgm:spPr/>
    </dgm:pt>
    <dgm:pt modelId="{FB0FA1E2-DA53-45BA-966A-AD59F0950108}" type="pres">
      <dgm:prSet presAssocID="{497D4094-7871-48FD-B571-10F348A37540}" presName="dummyConnPt" presStyleCnt="0"/>
      <dgm:spPr/>
    </dgm:pt>
    <dgm:pt modelId="{93CF59B8-5598-4990-8238-1AD92ECB2FFD}" type="pres">
      <dgm:prSet presAssocID="{497D4094-7871-48FD-B571-10F348A37540}" presName="node" presStyleLbl="node1" presStyleIdx="0" presStyleCnt="7">
        <dgm:presLayoutVars>
          <dgm:bulletEnabled val="1"/>
        </dgm:presLayoutVars>
      </dgm:prSet>
      <dgm:spPr/>
    </dgm:pt>
    <dgm:pt modelId="{A4A7D550-0D34-45D8-A76E-07E8901D87BD}" type="pres">
      <dgm:prSet presAssocID="{E4834FC6-13DA-4844-96A6-4FB139372438}" presName="sibTrans" presStyleLbl="bgSibTrans2D1" presStyleIdx="0" presStyleCnt="6"/>
      <dgm:spPr/>
    </dgm:pt>
    <dgm:pt modelId="{C8CBB49F-A42E-469A-8A24-2BE56F6399D9}" type="pres">
      <dgm:prSet presAssocID="{51849AAA-553F-4919-A819-5EEE8B21B1A1}" presName="compNode" presStyleCnt="0"/>
      <dgm:spPr/>
    </dgm:pt>
    <dgm:pt modelId="{C939F40A-35B3-4C13-A4CC-7C2849406B29}" type="pres">
      <dgm:prSet presAssocID="{51849AAA-553F-4919-A819-5EEE8B21B1A1}" presName="dummyConnPt" presStyleCnt="0"/>
      <dgm:spPr/>
    </dgm:pt>
    <dgm:pt modelId="{315ECA84-F8FD-4CC7-9AD0-74018D19225B}" type="pres">
      <dgm:prSet presAssocID="{51849AAA-553F-4919-A819-5EEE8B21B1A1}" presName="node" presStyleLbl="node1" presStyleIdx="1" presStyleCnt="7">
        <dgm:presLayoutVars>
          <dgm:bulletEnabled val="1"/>
        </dgm:presLayoutVars>
      </dgm:prSet>
      <dgm:spPr/>
    </dgm:pt>
    <dgm:pt modelId="{5D7323FF-024F-422E-AE53-6B5D07E7C8E7}" type="pres">
      <dgm:prSet presAssocID="{C536127E-3BE3-430C-944D-99E2EAA0260D}" presName="sibTrans" presStyleLbl="bgSibTrans2D1" presStyleIdx="1" presStyleCnt="6"/>
      <dgm:spPr/>
    </dgm:pt>
    <dgm:pt modelId="{CEFC6AE3-1AFE-46C2-9A92-A5B0F771389A}" type="pres">
      <dgm:prSet presAssocID="{9B76A099-9004-42D2-8998-C5F5A053C3C2}" presName="compNode" presStyleCnt="0"/>
      <dgm:spPr/>
    </dgm:pt>
    <dgm:pt modelId="{968A0C3E-E3E5-4EDB-8603-F348CF419C98}" type="pres">
      <dgm:prSet presAssocID="{9B76A099-9004-42D2-8998-C5F5A053C3C2}" presName="dummyConnPt" presStyleCnt="0"/>
      <dgm:spPr/>
    </dgm:pt>
    <dgm:pt modelId="{E504D2C0-19A2-40A8-9511-A896F85D134F}" type="pres">
      <dgm:prSet presAssocID="{9B76A099-9004-42D2-8998-C5F5A053C3C2}" presName="node" presStyleLbl="node1" presStyleIdx="2" presStyleCnt="7">
        <dgm:presLayoutVars>
          <dgm:bulletEnabled val="1"/>
        </dgm:presLayoutVars>
      </dgm:prSet>
      <dgm:spPr/>
    </dgm:pt>
    <dgm:pt modelId="{9C9306AC-38CC-4A61-99EE-CCDC3DA7E5D1}" type="pres">
      <dgm:prSet presAssocID="{994D878E-F9BB-4F27-A9B7-A6EA20B15A06}" presName="sibTrans" presStyleLbl="bgSibTrans2D1" presStyleIdx="2" presStyleCnt="6"/>
      <dgm:spPr/>
    </dgm:pt>
    <dgm:pt modelId="{1AAB74A7-A983-40F3-B499-DBF7FB67F42C}" type="pres">
      <dgm:prSet presAssocID="{47D4F0F5-F9A2-4EB8-9D29-42D0B78A1795}" presName="compNode" presStyleCnt="0"/>
      <dgm:spPr/>
    </dgm:pt>
    <dgm:pt modelId="{70ED4660-F2FE-4108-BED0-A86B289CAC00}" type="pres">
      <dgm:prSet presAssocID="{47D4F0F5-F9A2-4EB8-9D29-42D0B78A1795}" presName="dummyConnPt" presStyleCnt="0"/>
      <dgm:spPr/>
    </dgm:pt>
    <dgm:pt modelId="{77C2BA7A-E6A4-4A74-9CA0-6ED5C4883F38}" type="pres">
      <dgm:prSet presAssocID="{47D4F0F5-F9A2-4EB8-9D29-42D0B78A1795}" presName="node" presStyleLbl="node1" presStyleIdx="3" presStyleCnt="7">
        <dgm:presLayoutVars>
          <dgm:bulletEnabled val="1"/>
        </dgm:presLayoutVars>
      </dgm:prSet>
      <dgm:spPr/>
    </dgm:pt>
    <dgm:pt modelId="{0AFCFCBE-8EFD-4807-9E07-476441814E7C}" type="pres">
      <dgm:prSet presAssocID="{80277DED-901C-43F9-A1A9-6DBD0159A055}" presName="sibTrans" presStyleLbl="bgSibTrans2D1" presStyleIdx="3" presStyleCnt="6"/>
      <dgm:spPr/>
    </dgm:pt>
    <dgm:pt modelId="{7D56960E-6E07-437F-AF24-43670953158A}" type="pres">
      <dgm:prSet presAssocID="{1483DA86-D2AD-4514-BC9C-F50AFCA2E11A}" presName="compNode" presStyleCnt="0"/>
      <dgm:spPr/>
    </dgm:pt>
    <dgm:pt modelId="{11070CCD-1988-4406-81A5-6F8B8FE81E8C}" type="pres">
      <dgm:prSet presAssocID="{1483DA86-D2AD-4514-BC9C-F50AFCA2E11A}" presName="dummyConnPt" presStyleCnt="0"/>
      <dgm:spPr/>
    </dgm:pt>
    <dgm:pt modelId="{627BC00A-E95D-46E2-A2FD-6F0DF0A0DBDA}" type="pres">
      <dgm:prSet presAssocID="{1483DA86-D2AD-4514-BC9C-F50AFCA2E11A}" presName="node" presStyleLbl="node1" presStyleIdx="4" presStyleCnt="7">
        <dgm:presLayoutVars>
          <dgm:bulletEnabled val="1"/>
        </dgm:presLayoutVars>
      </dgm:prSet>
      <dgm:spPr/>
    </dgm:pt>
    <dgm:pt modelId="{9C5504BE-3BE3-443E-8354-0438F4C68828}" type="pres">
      <dgm:prSet presAssocID="{B3DE1011-C6DE-4480-986E-06EA077F9A86}" presName="sibTrans" presStyleLbl="bgSibTrans2D1" presStyleIdx="4" presStyleCnt="6"/>
      <dgm:spPr/>
    </dgm:pt>
    <dgm:pt modelId="{E2B3948D-5981-43BD-8FE1-5C137404583F}" type="pres">
      <dgm:prSet presAssocID="{FA960209-D9C2-4BA1-893F-9B76F1FB2063}" presName="compNode" presStyleCnt="0"/>
      <dgm:spPr/>
    </dgm:pt>
    <dgm:pt modelId="{119446D1-468A-48DB-B8A0-5D09F675B980}" type="pres">
      <dgm:prSet presAssocID="{FA960209-D9C2-4BA1-893F-9B76F1FB2063}" presName="dummyConnPt" presStyleCnt="0"/>
      <dgm:spPr/>
    </dgm:pt>
    <dgm:pt modelId="{C39DAC3F-6845-477D-8C5D-26502AC7305C}" type="pres">
      <dgm:prSet presAssocID="{FA960209-D9C2-4BA1-893F-9B76F1FB2063}" presName="node" presStyleLbl="node1" presStyleIdx="5" presStyleCnt="7">
        <dgm:presLayoutVars>
          <dgm:bulletEnabled val="1"/>
        </dgm:presLayoutVars>
      </dgm:prSet>
      <dgm:spPr/>
    </dgm:pt>
    <dgm:pt modelId="{589D190F-442A-40F8-AA67-831AECF437F9}" type="pres">
      <dgm:prSet presAssocID="{1E05849F-563F-4080-B920-4A388464B919}" presName="sibTrans" presStyleLbl="bgSibTrans2D1" presStyleIdx="5" presStyleCnt="6"/>
      <dgm:spPr/>
    </dgm:pt>
    <dgm:pt modelId="{67A79E03-B23A-499A-BFF4-A032F3E2B999}" type="pres">
      <dgm:prSet presAssocID="{C6DA5AC1-5B0A-47A7-B4C1-015A60C5F08A}" presName="compNode" presStyleCnt="0"/>
      <dgm:spPr/>
    </dgm:pt>
    <dgm:pt modelId="{574E8651-FCF5-4AB7-B604-60B444A69124}" type="pres">
      <dgm:prSet presAssocID="{C6DA5AC1-5B0A-47A7-B4C1-015A60C5F08A}" presName="dummyConnPt" presStyleCnt="0"/>
      <dgm:spPr/>
    </dgm:pt>
    <dgm:pt modelId="{6789B913-2775-4628-8093-09441218557D}" type="pres">
      <dgm:prSet presAssocID="{C6DA5AC1-5B0A-47A7-B4C1-015A60C5F08A}" presName="node" presStyleLbl="node1" presStyleIdx="6" presStyleCnt="7">
        <dgm:presLayoutVars>
          <dgm:bulletEnabled val="1"/>
        </dgm:presLayoutVars>
      </dgm:prSet>
      <dgm:spPr/>
    </dgm:pt>
  </dgm:ptLst>
  <dgm:cxnLst>
    <dgm:cxn modelId="{536D1404-C91E-4A1B-BEEF-484A869959D3}" srcId="{DD93FF82-C67E-417D-979F-C911267C611B}" destId="{FA960209-D9C2-4BA1-893F-9B76F1FB2063}" srcOrd="5" destOrd="0" parTransId="{0BC3B796-44E0-4237-B11C-6247AD43AF9B}" sibTransId="{1E05849F-563F-4080-B920-4A388464B919}"/>
    <dgm:cxn modelId="{15F2A505-11F6-4D3C-8D2D-CB8D2492450F}" type="presOf" srcId="{994D878E-F9BB-4F27-A9B7-A6EA20B15A06}" destId="{9C9306AC-38CC-4A61-99EE-CCDC3DA7E5D1}" srcOrd="0" destOrd="0" presId="urn:microsoft.com/office/officeart/2005/8/layout/bProcess4"/>
    <dgm:cxn modelId="{DECB4D0F-2DC9-4126-A606-F7E834D9FC18}" type="presOf" srcId="{C6DA5AC1-5B0A-47A7-B4C1-015A60C5F08A}" destId="{6789B913-2775-4628-8093-09441218557D}" srcOrd="0" destOrd="0" presId="urn:microsoft.com/office/officeart/2005/8/layout/bProcess4"/>
    <dgm:cxn modelId="{09C3A822-1C8B-4DB2-AE55-7AB0A43EF7AA}" type="presOf" srcId="{9B76A099-9004-42D2-8998-C5F5A053C3C2}" destId="{E504D2C0-19A2-40A8-9511-A896F85D134F}" srcOrd="0" destOrd="0" presId="urn:microsoft.com/office/officeart/2005/8/layout/bProcess4"/>
    <dgm:cxn modelId="{D28E0129-5244-4A26-A6EF-937C898CE580}" type="presOf" srcId="{E4834FC6-13DA-4844-96A6-4FB139372438}" destId="{A4A7D550-0D34-45D8-A76E-07E8901D87BD}" srcOrd="0" destOrd="0" presId="urn:microsoft.com/office/officeart/2005/8/layout/bProcess4"/>
    <dgm:cxn modelId="{92D9FD35-D53F-4E84-BD89-C18DBCB05A22}" type="presOf" srcId="{DD93FF82-C67E-417D-979F-C911267C611B}" destId="{4DA59052-FEA0-460F-AC56-C59C0D55895C}" srcOrd="0" destOrd="0" presId="urn:microsoft.com/office/officeart/2005/8/layout/bProcess4"/>
    <dgm:cxn modelId="{0C25B45B-EF30-48F3-AD86-F00F342EC2B8}" type="presOf" srcId="{47D4F0F5-F9A2-4EB8-9D29-42D0B78A1795}" destId="{77C2BA7A-E6A4-4A74-9CA0-6ED5C4883F38}" srcOrd="0" destOrd="0" presId="urn:microsoft.com/office/officeart/2005/8/layout/bProcess4"/>
    <dgm:cxn modelId="{F4CCA365-E86C-4138-A47A-42A052B2B68A}" type="presOf" srcId="{FA960209-D9C2-4BA1-893F-9B76F1FB2063}" destId="{C39DAC3F-6845-477D-8C5D-26502AC7305C}" srcOrd="0" destOrd="0" presId="urn:microsoft.com/office/officeart/2005/8/layout/bProcess4"/>
    <dgm:cxn modelId="{3508A255-B066-4A3E-9499-CA8E30E9D247}" type="presOf" srcId="{1E05849F-563F-4080-B920-4A388464B919}" destId="{589D190F-442A-40F8-AA67-831AECF437F9}" srcOrd="0" destOrd="0" presId="urn:microsoft.com/office/officeart/2005/8/layout/bProcess4"/>
    <dgm:cxn modelId="{1755F758-B820-4E36-8C52-84434E5180A6}" type="presOf" srcId="{51849AAA-553F-4919-A819-5EEE8B21B1A1}" destId="{315ECA84-F8FD-4CC7-9AD0-74018D19225B}" srcOrd="0" destOrd="0" presId="urn:microsoft.com/office/officeart/2005/8/layout/bProcess4"/>
    <dgm:cxn modelId="{19813759-FC70-4F80-9853-CC936F50DD98}" type="presOf" srcId="{B3DE1011-C6DE-4480-986E-06EA077F9A86}" destId="{9C5504BE-3BE3-443E-8354-0438F4C68828}" srcOrd="0" destOrd="0" presId="urn:microsoft.com/office/officeart/2005/8/layout/bProcess4"/>
    <dgm:cxn modelId="{9E595659-8717-45FF-B9C5-1C565A69F017}" srcId="{DD93FF82-C67E-417D-979F-C911267C611B}" destId="{C6DA5AC1-5B0A-47A7-B4C1-015A60C5F08A}" srcOrd="6" destOrd="0" parTransId="{5D18320D-4C41-41A7-B69B-D9FC6E0DF513}" sibTransId="{D767F835-82AC-4D4C-8C75-E2DC68F387EB}"/>
    <dgm:cxn modelId="{12EB6B8B-D9F9-4214-B395-3971162D53C2}" type="presOf" srcId="{1483DA86-D2AD-4514-BC9C-F50AFCA2E11A}" destId="{627BC00A-E95D-46E2-A2FD-6F0DF0A0DBDA}" srcOrd="0" destOrd="0" presId="urn:microsoft.com/office/officeart/2005/8/layout/bProcess4"/>
    <dgm:cxn modelId="{390D7993-0991-4E65-B4D6-166DB2001CB3}" srcId="{DD93FF82-C67E-417D-979F-C911267C611B}" destId="{9B76A099-9004-42D2-8998-C5F5A053C3C2}" srcOrd="2" destOrd="0" parTransId="{CA3954F2-3E47-4753-9FF3-2855F7BE322E}" sibTransId="{994D878E-F9BB-4F27-A9B7-A6EA20B15A06}"/>
    <dgm:cxn modelId="{F4A1999F-0B09-4D16-A16A-7626DD7860B3}" srcId="{DD93FF82-C67E-417D-979F-C911267C611B}" destId="{1483DA86-D2AD-4514-BC9C-F50AFCA2E11A}" srcOrd="4" destOrd="0" parTransId="{EA2060D1-82FB-490E-8D0A-6BE8D1BA0DF9}" sibTransId="{B3DE1011-C6DE-4480-986E-06EA077F9A86}"/>
    <dgm:cxn modelId="{E4635FAA-5A5C-48AD-8941-0F34DC6BF978}" srcId="{DD93FF82-C67E-417D-979F-C911267C611B}" destId="{497D4094-7871-48FD-B571-10F348A37540}" srcOrd="0" destOrd="0" parTransId="{B2812007-00E7-4536-89D2-FE3B704596EB}" sibTransId="{E4834FC6-13DA-4844-96A6-4FB139372438}"/>
    <dgm:cxn modelId="{D03A57BC-B459-46CD-97CB-A7D11D584096}" type="presOf" srcId="{C536127E-3BE3-430C-944D-99E2EAA0260D}" destId="{5D7323FF-024F-422E-AE53-6B5D07E7C8E7}" srcOrd="0" destOrd="0" presId="urn:microsoft.com/office/officeart/2005/8/layout/bProcess4"/>
    <dgm:cxn modelId="{B6A22DD1-B7C5-4298-87F3-16495DAFD976}" srcId="{DD93FF82-C67E-417D-979F-C911267C611B}" destId="{47D4F0F5-F9A2-4EB8-9D29-42D0B78A1795}" srcOrd="3" destOrd="0" parTransId="{C4C9D1F3-4CD3-43A3-BD05-93384C994F81}" sibTransId="{80277DED-901C-43F9-A1A9-6DBD0159A055}"/>
    <dgm:cxn modelId="{7D8CF0E3-2CB6-4987-9B73-3E0EB496972B}" type="presOf" srcId="{497D4094-7871-48FD-B571-10F348A37540}" destId="{93CF59B8-5598-4990-8238-1AD92ECB2FFD}" srcOrd="0" destOrd="0" presId="urn:microsoft.com/office/officeart/2005/8/layout/bProcess4"/>
    <dgm:cxn modelId="{FF2790ED-DABA-4253-BF5C-B7013A631A77}" srcId="{DD93FF82-C67E-417D-979F-C911267C611B}" destId="{51849AAA-553F-4919-A819-5EEE8B21B1A1}" srcOrd="1" destOrd="0" parTransId="{C5334533-CB5D-408A-816E-C4CC2BCEF9CC}" sibTransId="{C536127E-3BE3-430C-944D-99E2EAA0260D}"/>
    <dgm:cxn modelId="{C450A8FF-7BA6-4133-87DA-B3E4178C8753}" type="presOf" srcId="{80277DED-901C-43F9-A1A9-6DBD0159A055}" destId="{0AFCFCBE-8EFD-4807-9E07-476441814E7C}" srcOrd="0" destOrd="0" presId="urn:microsoft.com/office/officeart/2005/8/layout/bProcess4"/>
    <dgm:cxn modelId="{3BFDAD0E-6AD1-4671-90A6-02D9A3560375}" type="presParOf" srcId="{4DA59052-FEA0-460F-AC56-C59C0D55895C}" destId="{C87838F9-8621-41FB-B48A-5ABB5BA22666}" srcOrd="0" destOrd="0" presId="urn:microsoft.com/office/officeart/2005/8/layout/bProcess4"/>
    <dgm:cxn modelId="{4E443E11-8A08-4D93-BD8A-551B9DADB923}" type="presParOf" srcId="{C87838F9-8621-41FB-B48A-5ABB5BA22666}" destId="{FB0FA1E2-DA53-45BA-966A-AD59F0950108}" srcOrd="0" destOrd="0" presId="urn:microsoft.com/office/officeart/2005/8/layout/bProcess4"/>
    <dgm:cxn modelId="{15DB17A1-DC53-4015-A561-086300C1DEBE}" type="presParOf" srcId="{C87838F9-8621-41FB-B48A-5ABB5BA22666}" destId="{93CF59B8-5598-4990-8238-1AD92ECB2FFD}" srcOrd="1" destOrd="0" presId="urn:microsoft.com/office/officeart/2005/8/layout/bProcess4"/>
    <dgm:cxn modelId="{7E6C1FAD-17EE-4B75-A645-E196EAA3B573}" type="presParOf" srcId="{4DA59052-FEA0-460F-AC56-C59C0D55895C}" destId="{A4A7D550-0D34-45D8-A76E-07E8901D87BD}" srcOrd="1" destOrd="0" presId="urn:microsoft.com/office/officeart/2005/8/layout/bProcess4"/>
    <dgm:cxn modelId="{5CB0E4F9-E0A0-4915-9939-F789AE9BF7A2}" type="presParOf" srcId="{4DA59052-FEA0-460F-AC56-C59C0D55895C}" destId="{C8CBB49F-A42E-469A-8A24-2BE56F6399D9}" srcOrd="2" destOrd="0" presId="urn:microsoft.com/office/officeart/2005/8/layout/bProcess4"/>
    <dgm:cxn modelId="{B1DE71C2-D6E2-4193-BFDF-ED1F74AEAE7C}" type="presParOf" srcId="{C8CBB49F-A42E-469A-8A24-2BE56F6399D9}" destId="{C939F40A-35B3-4C13-A4CC-7C2849406B29}" srcOrd="0" destOrd="0" presId="urn:microsoft.com/office/officeart/2005/8/layout/bProcess4"/>
    <dgm:cxn modelId="{0D3CD7A4-74A6-4009-A962-78C2FA3DAD00}" type="presParOf" srcId="{C8CBB49F-A42E-469A-8A24-2BE56F6399D9}" destId="{315ECA84-F8FD-4CC7-9AD0-74018D19225B}" srcOrd="1" destOrd="0" presId="urn:microsoft.com/office/officeart/2005/8/layout/bProcess4"/>
    <dgm:cxn modelId="{A98B4B15-2142-4E37-86E9-46AFC0ED03EC}" type="presParOf" srcId="{4DA59052-FEA0-460F-AC56-C59C0D55895C}" destId="{5D7323FF-024F-422E-AE53-6B5D07E7C8E7}" srcOrd="3" destOrd="0" presId="urn:microsoft.com/office/officeart/2005/8/layout/bProcess4"/>
    <dgm:cxn modelId="{69C263CB-BFE7-4A9B-8DFB-1F1B4FD34B6C}" type="presParOf" srcId="{4DA59052-FEA0-460F-AC56-C59C0D55895C}" destId="{CEFC6AE3-1AFE-46C2-9A92-A5B0F771389A}" srcOrd="4" destOrd="0" presId="urn:microsoft.com/office/officeart/2005/8/layout/bProcess4"/>
    <dgm:cxn modelId="{3895CB87-58E3-416D-9269-F429600AEDBF}" type="presParOf" srcId="{CEFC6AE3-1AFE-46C2-9A92-A5B0F771389A}" destId="{968A0C3E-E3E5-4EDB-8603-F348CF419C98}" srcOrd="0" destOrd="0" presId="urn:microsoft.com/office/officeart/2005/8/layout/bProcess4"/>
    <dgm:cxn modelId="{8FB9B4BB-ED9C-4A6F-84EC-8EBABB744342}" type="presParOf" srcId="{CEFC6AE3-1AFE-46C2-9A92-A5B0F771389A}" destId="{E504D2C0-19A2-40A8-9511-A896F85D134F}" srcOrd="1" destOrd="0" presId="urn:microsoft.com/office/officeart/2005/8/layout/bProcess4"/>
    <dgm:cxn modelId="{C14DF428-7551-4220-A668-1A45C097C5CD}" type="presParOf" srcId="{4DA59052-FEA0-460F-AC56-C59C0D55895C}" destId="{9C9306AC-38CC-4A61-99EE-CCDC3DA7E5D1}" srcOrd="5" destOrd="0" presId="urn:microsoft.com/office/officeart/2005/8/layout/bProcess4"/>
    <dgm:cxn modelId="{746DD481-6652-4C6A-A1DA-D0F6914ABD30}" type="presParOf" srcId="{4DA59052-FEA0-460F-AC56-C59C0D55895C}" destId="{1AAB74A7-A983-40F3-B499-DBF7FB67F42C}" srcOrd="6" destOrd="0" presId="urn:microsoft.com/office/officeart/2005/8/layout/bProcess4"/>
    <dgm:cxn modelId="{F8D94ADB-D302-4E63-8E02-3E3BB2A7880D}" type="presParOf" srcId="{1AAB74A7-A983-40F3-B499-DBF7FB67F42C}" destId="{70ED4660-F2FE-4108-BED0-A86B289CAC00}" srcOrd="0" destOrd="0" presId="urn:microsoft.com/office/officeart/2005/8/layout/bProcess4"/>
    <dgm:cxn modelId="{7243021F-9F2D-4C83-9F1A-B45DB16C08F7}" type="presParOf" srcId="{1AAB74A7-A983-40F3-B499-DBF7FB67F42C}" destId="{77C2BA7A-E6A4-4A74-9CA0-6ED5C4883F38}" srcOrd="1" destOrd="0" presId="urn:microsoft.com/office/officeart/2005/8/layout/bProcess4"/>
    <dgm:cxn modelId="{2AE21126-64DC-47F9-9D1B-E7F862C9CA91}" type="presParOf" srcId="{4DA59052-FEA0-460F-AC56-C59C0D55895C}" destId="{0AFCFCBE-8EFD-4807-9E07-476441814E7C}" srcOrd="7" destOrd="0" presId="urn:microsoft.com/office/officeart/2005/8/layout/bProcess4"/>
    <dgm:cxn modelId="{3B92D07D-F842-41E3-846B-E0A6B0B0834E}" type="presParOf" srcId="{4DA59052-FEA0-460F-AC56-C59C0D55895C}" destId="{7D56960E-6E07-437F-AF24-43670953158A}" srcOrd="8" destOrd="0" presId="urn:microsoft.com/office/officeart/2005/8/layout/bProcess4"/>
    <dgm:cxn modelId="{51930701-5E3A-441B-B3D1-64873496B071}" type="presParOf" srcId="{7D56960E-6E07-437F-AF24-43670953158A}" destId="{11070CCD-1988-4406-81A5-6F8B8FE81E8C}" srcOrd="0" destOrd="0" presId="urn:microsoft.com/office/officeart/2005/8/layout/bProcess4"/>
    <dgm:cxn modelId="{C2849A46-3BB1-4E9E-ADA1-80AA730AF906}" type="presParOf" srcId="{7D56960E-6E07-437F-AF24-43670953158A}" destId="{627BC00A-E95D-46E2-A2FD-6F0DF0A0DBDA}" srcOrd="1" destOrd="0" presId="urn:microsoft.com/office/officeart/2005/8/layout/bProcess4"/>
    <dgm:cxn modelId="{A0B24556-591A-4531-AF62-33FF4CD72318}" type="presParOf" srcId="{4DA59052-FEA0-460F-AC56-C59C0D55895C}" destId="{9C5504BE-3BE3-443E-8354-0438F4C68828}" srcOrd="9" destOrd="0" presId="urn:microsoft.com/office/officeart/2005/8/layout/bProcess4"/>
    <dgm:cxn modelId="{56227145-7F5F-4198-807A-35F26B3864EE}" type="presParOf" srcId="{4DA59052-FEA0-460F-AC56-C59C0D55895C}" destId="{E2B3948D-5981-43BD-8FE1-5C137404583F}" srcOrd="10" destOrd="0" presId="urn:microsoft.com/office/officeart/2005/8/layout/bProcess4"/>
    <dgm:cxn modelId="{2D2842A4-13D6-474D-9063-E1ACA289BC31}" type="presParOf" srcId="{E2B3948D-5981-43BD-8FE1-5C137404583F}" destId="{119446D1-468A-48DB-B8A0-5D09F675B980}" srcOrd="0" destOrd="0" presId="urn:microsoft.com/office/officeart/2005/8/layout/bProcess4"/>
    <dgm:cxn modelId="{A7137F73-0FB3-4CD3-96C4-01CCDB0B7944}" type="presParOf" srcId="{E2B3948D-5981-43BD-8FE1-5C137404583F}" destId="{C39DAC3F-6845-477D-8C5D-26502AC7305C}" srcOrd="1" destOrd="0" presId="urn:microsoft.com/office/officeart/2005/8/layout/bProcess4"/>
    <dgm:cxn modelId="{095216AE-7332-4994-A8D5-7FA2546D9BDC}" type="presParOf" srcId="{4DA59052-FEA0-460F-AC56-C59C0D55895C}" destId="{589D190F-442A-40F8-AA67-831AECF437F9}" srcOrd="11" destOrd="0" presId="urn:microsoft.com/office/officeart/2005/8/layout/bProcess4"/>
    <dgm:cxn modelId="{E19F043A-3CBC-45EE-A1B0-0374EB5A3B06}" type="presParOf" srcId="{4DA59052-FEA0-460F-AC56-C59C0D55895C}" destId="{67A79E03-B23A-499A-BFF4-A032F3E2B999}" srcOrd="12" destOrd="0" presId="urn:microsoft.com/office/officeart/2005/8/layout/bProcess4"/>
    <dgm:cxn modelId="{70C300A7-D5FE-4882-AB35-8A51DEE5EA74}" type="presParOf" srcId="{67A79E03-B23A-499A-BFF4-A032F3E2B999}" destId="{574E8651-FCF5-4AB7-B604-60B444A69124}" srcOrd="0" destOrd="0" presId="urn:microsoft.com/office/officeart/2005/8/layout/bProcess4"/>
    <dgm:cxn modelId="{D5AFD339-53A1-47C0-82E4-8BE4F46D8D43}" type="presParOf" srcId="{67A79E03-B23A-499A-BFF4-A032F3E2B999}" destId="{6789B913-2775-4628-8093-09441218557D}"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285E9D7-BE71-4458-ABC6-0AF4FA458810}"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es-MX"/>
        </a:p>
      </dgm:t>
    </dgm:pt>
    <dgm:pt modelId="{4103E809-B7AC-4504-8DF6-3A67DF7B46A5}">
      <dgm:prSet/>
      <dgm:spPr/>
      <dgm:t>
        <a:bodyPr/>
        <a:lstStyle/>
        <a:p>
          <a:r>
            <a:rPr lang="es-MX" dirty="0"/>
            <a:t>Dentro de las comunidades escolares, las prácticas inclusivas exigen:</a:t>
          </a:r>
        </a:p>
      </dgm:t>
    </dgm:pt>
    <dgm:pt modelId="{0F7F3108-9CC6-4DD0-868C-B3F6C2EA5202}" type="parTrans" cxnId="{190C7AB6-57CC-406A-A2DD-572BD49A58A5}">
      <dgm:prSet/>
      <dgm:spPr/>
      <dgm:t>
        <a:bodyPr/>
        <a:lstStyle/>
        <a:p>
          <a:endParaRPr lang="es-MX"/>
        </a:p>
      </dgm:t>
    </dgm:pt>
    <dgm:pt modelId="{9AB27A5F-AC2A-4F02-B0C2-9BAD8E386F1F}" type="sibTrans" cxnId="{190C7AB6-57CC-406A-A2DD-572BD49A58A5}">
      <dgm:prSet/>
      <dgm:spPr/>
      <dgm:t>
        <a:bodyPr/>
        <a:lstStyle/>
        <a:p>
          <a:endParaRPr lang="es-MX"/>
        </a:p>
      </dgm:t>
    </dgm:pt>
    <dgm:pt modelId="{A3C9F198-A994-4B36-B7F4-A08BAD04B696}">
      <dgm:prSet custT="1"/>
      <dgm:spPr/>
      <dgm:t>
        <a:bodyPr/>
        <a:lstStyle/>
        <a:p>
          <a:r>
            <a:rPr lang="es-MX" sz="1800" b="1" dirty="0">
              <a:solidFill>
                <a:schemeClr val="accent5"/>
              </a:solidFill>
            </a:rPr>
            <a:t>1. La eliminación de las BAP: El término BAP se adopta en lugar de “necesidades educativas especiales” para hacer referencia a todas las dificultades que experimenta cualquier alumna o alumno. Surgen de la interacción entre los estudiantes y los contextos; las personas, las políticas, las instituciones, las culturas y las circunstancias sociales y económicas que afectan sus vidas.</a:t>
          </a:r>
        </a:p>
      </dgm:t>
    </dgm:pt>
    <dgm:pt modelId="{ED412830-BE76-421D-9729-B096AD44EBC0}" type="parTrans" cxnId="{97DC90F9-3553-4D29-BEA6-F739C3A8E6E5}">
      <dgm:prSet/>
      <dgm:spPr/>
      <dgm:t>
        <a:bodyPr/>
        <a:lstStyle/>
        <a:p>
          <a:endParaRPr lang="es-MX"/>
        </a:p>
      </dgm:t>
    </dgm:pt>
    <dgm:pt modelId="{87DAECC7-AA8F-45F1-92A4-0D3B1019494D}" type="sibTrans" cxnId="{97DC90F9-3553-4D29-BEA6-F739C3A8E6E5}">
      <dgm:prSet/>
      <dgm:spPr/>
      <dgm:t>
        <a:bodyPr/>
        <a:lstStyle/>
        <a:p>
          <a:endParaRPr lang="es-MX"/>
        </a:p>
      </dgm:t>
    </dgm:pt>
    <dgm:pt modelId="{2FCC7B8C-0C85-4C30-B3AF-EE31D5433E11}" type="pres">
      <dgm:prSet presAssocID="{C285E9D7-BE71-4458-ABC6-0AF4FA458810}" presName="Name0" presStyleCnt="0">
        <dgm:presLayoutVars>
          <dgm:chMax val="4"/>
          <dgm:resizeHandles val="exact"/>
        </dgm:presLayoutVars>
      </dgm:prSet>
      <dgm:spPr/>
    </dgm:pt>
    <dgm:pt modelId="{35CA3C14-3FB8-441E-AF99-D7D1B06C4ED3}" type="pres">
      <dgm:prSet presAssocID="{C285E9D7-BE71-4458-ABC6-0AF4FA458810}" presName="ellipse" presStyleLbl="trBgShp" presStyleIdx="0" presStyleCnt="1"/>
      <dgm:spPr/>
    </dgm:pt>
    <dgm:pt modelId="{DEFD1A6B-0293-4777-AF73-BF1361F52F73}" type="pres">
      <dgm:prSet presAssocID="{C285E9D7-BE71-4458-ABC6-0AF4FA458810}" presName="arrow1" presStyleLbl="fgShp" presStyleIdx="0" presStyleCnt="1" custLinFactY="-33508" custLinFactNeighborX="0" custLinFactNeighborY="-100000"/>
      <dgm:spPr/>
    </dgm:pt>
    <dgm:pt modelId="{B63CFDCD-FDF7-4036-B4BA-67DC8DF30DCA}" type="pres">
      <dgm:prSet presAssocID="{C285E9D7-BE71-4458-ABC6-0AF4FA458810}" presName="rectangle" presStyleLbl="revTx" presStyleIdx="0" presStyleCnt="1" custScaleX="148130" custScaleY="199952" custLinFactNeighborX="1668" custLinFactNeighborY="-12488">
        <dgm:presLayoutVars>
          <dgm:bulletEnabled val="1"/>
        </dgm:presLayoutVars>
      </dgm:prSet>
      <dgm:spPr/>
    </dgm:pt>
    <dgm:pt modelId="{CCF21488-AEBA-46B2-B32A-CC921AD05B1E}" type="pres">
      <dgm:prSet presAssocID="{A3C9F198-A994-4B36-B7F4-A08BAD04B696}" presName="item1" presStyleLbl="node1" presStyleIdx="0" presStyleCnt="1" custScaleY="72415">
        <dgm:presLayoutVars>
          <dgm:bulletEnabled val="1"/>
        </dgm:presLayoutVars>
      </dgm:prSet>
      <dgm:spPr/>
    </dgm:pt>
    <dgm:pt modelId="{93BF052B-525A-4359-B9CE-F65BF467815B}" type="pres">
      <dgm:prSet presAssocID="{C285E9D7-BE71-4458-ABC6-0AF4FA458810}" presName="funnel" presStyleLbl="trAlignAcc1" presStyleIdx="0" presStyleCnt="1" custScaleY="79866" custLinFactNeighborX="0" custLinFactNeighborY="-1811"/>
      <dgm:spPr/>
    </dgm:pt>
  </dgm:ptLst>
  <dgm:cxnLst>
    <dgm:cxn modelId="{FE202014-1906-4301-BD92-4AF713EF3194}" type="presOf" srcId="{A3C9F198-A994-4B36-B7F4-A08BAD04B696}" destId="{B63CFDCD-FDF7-4036-B4BA-67DC8DF30DCA}" srcOrd="0" destOrd="0" presId="urn:microsoft.com/office/officeart/2005/8/layout/funnel1"/>
    <dgm:cxn modelId="{E4E0A724-A179-43F1-85FE-0E787EC48BC3}" type="presOf" srcId="{C285E9D7-BE71-4458-ABC6-0AF4FA458810}" destId="{2FCC7B8C-0C85-4C30-B3AF-EE31D5433E11}" srcOrd="0" destOrd="0" presId="urn:microsoft.com/office/officeart/2005/8/layout/funnel1"/>
    <dgm:cxn modelId="{190C7AB6-57CC-406A-A2DD-572BD49A58A5}" srcId="{C285E9D7-BE71-4458-ABC6-0AF4FA458810}" destId="{4103E809-B7AC-4504-8DF6-3A67DF7B46A5}" srcOrd="0" destOrd="0" parTransId="{0F7F3108-9CC6-4DD0-868C-B3F6C2EA5202}" sibTransId="{9AB27A5F-AC2A-4F02-B0C2-9BAD8E386F1F}"/>
    <dgm:cxn modelId="{97DC90F9-3553-4D29-BEA6-F739C3A8E6E5}" srcId="{C285E9D7-BE71-4458-ABC6-0AF4FA458810}" destId="{A3C9F198-A994-4B36-B7F4-A08BAD04B696}" srcOrd="1" destOrd="0" parTransId="{ED412830-BE76-421D-9729-B096AD44EBC0}" sibTransId="{87DAECC7-AA8F-45F1-92A4-0D3B1019494D}"/>
    <dgm:cxn modelId="{6A7F01FF-046C-4334-8645-D59B82640DBA}" type="presOf" srcId="{4103E809-B7AC-4504-8DF6-3A67DF7B46A5}" destId="{CCF21488-AEBA-46B2-B32A-CC921AD05B1E}" srcOrd="0" destOrd="0" presId="urn:microsoft.com/office/officeart/2005/8/layout/funnel1"/>
    <dgm:cxn modelId="{9CC9858E-9B91-4A3A-B6A2-C89F2B0DE613}" type="presParOf" srcId="{2FCC7B8C-0C85-4C30-B3AF-EE31D5433E11}" destId="{35CA3C14-3FB8-441E-AF99-D7D1B06C4ED3}" srcOrd="0" destOrd="0" presId="urn:microsoft.com/office/officeart/2005/8/layout/funnel1"/>
    <dgm:cxn modelId="{2784B281-E1A4-412A-AEB6-3F5E9C78B8A3}" type="presParOf" srcId="{2FCC7B8C-0C85-4C30-B3AF-EE31D5433E11}" destId="{DEFD1A6B-0293-4777-AF73-BF1361F52F73}" srcOrd="1" destOrd="0" presId="urn:microsoft.com/office/officeart/2005/8/layout/funnel1"/>
    <dgm:cxn modelId="{B73E4B69-2B59-49D1-9FA6-435534CC6B29}" type="presParOf" srcId="{2FCC7B8C-0C85-4C30-B3AF-EE31D5433E11}" destId="{B63CFDCD-FDF7-4036-B4BA-67DC8DF30DCA}" srcOrd="2" destOrd="0" presId="urn:microsoft.com/office/officeart/2005/8/layout/funnel1"/>
    <dgm:cxn modelId="{45539B47-2A7B-4A78-8D0D-D4A23110D740}" type="presParOf" srcId="{2FCC7B8C-0C85-4C30-B3AF-EE31D5433E11}" destId="{CCF21488-AEBA-46B2-B32A-CC921AD05B1E}" srcOrd="3" destOrd="0" presId="urn:microsoft.com/office/officeart/2005/8/layout/funnel1"/>
    <dgm:cxn modelId="{494C4AC2-C20A-4C8D-B606-AD2711620ACC}" type="presParOf" srcId="{2FCC7B8C-0C85-4C30-B3AF-EE31D5433E11}" destId="{93BF052B-525A-4359-B9CE-F65BF467815B}" srcOrd="4"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F37C4BD-B78F-40DE-9208-29E5CA222811}" type="doc">
      <dgm:prSet loTypeId="urn:microsoft.com/office/officeart/2005/8/layout/hProcess9" loCatId="process" qsTypeId="urn:microsoft.com/office/officeart/2005/8/quickstyle/3d5" qsCatId="3D" csTypeId="urn:microsoft.com/office/officeart/2005/8/colors/colorful4" csCatId="colorful"/>
      <dgm:spPr/>
      <dgm:t>
        <a:bodyPr/>
        <a:lstStyle/>
        <a:p>
          <a:endParaRPr lang="es-MX"/>
        </a:p>
      </dgm:t>
    </dgm:pt>
    <dgm:pt modelId="{B1FEC58A-F672-493D-9893-8508A1AF3078}">
      <dgm:prSet/>
      <dgm:spPr/>
      <dgm:t>
        <a:bodyPr/>
        <a:lstStyle/>
        <a:p>
          <a:r>
            <a:rPr lang="es-MX" dirty="0"/>
            <a:t>En este sentido, las BAP pueden ocurrir en la interacción con algún aspecto de la escuela:</a:t>
          </a:r>
        </a:p>
      </dgm:t>
    </dgm:pt>
    <dgm:pt modelId="{88D205FA-58C7-4455-A1C5-C573C58810B0}" type="parTrans" cxnId="{DDB22D39-298A-40AB-B9AA-F0238EDC2EF6}">
      <dgm:prSet/>
      <dgm:spPr/>
      <dgm:t>
        <a:bodyPr/>
        <a:lstStyle/>
        <a:p>
          <a:endParaRPr lang="es-MX"/>
        </a:p>
      </dgm:t>
    </dgm:pt>
    <dgm:pt modelId="{1DDA3754-1526-47ED-81D0-F4EB45520D67}" type="sibTrans" cxnId="{DDB22D39-298A-40AB-B9AA-F0238EDC2EF6}">
      <dgm:prSet/>
      <dgm:spPr/>
      <dgm:t>
        <a:bodyPr/>
        <a:lstStyle/>
        <a:p>
          <a:endParaRPr lang="es-MX"/>
        </a:p>
      </dgm:t>
    </dgm:pt>
    <dgm:pt modelId="{AC9DDC76-940A-4ACA-87FB-F3506C343F6C}">
      <dgm:prSet/>
      <dgm:spPr/>
      <dgm:t>
        <a:bodyPr/>
        <a:lstStyle/>
        <a:p>
          <a:r>
            <a:rPr lang="es-MX"/>
            <a:t>Congruencia externa</a:t>
          </a:r>
        </a:p>
      </dgm:t>
    </dgm:pt>
    <dgm:pt modelId="{812CFED6-5BC8-46DE-90D4-473025B45B4E}" type="parTrans" cxnId="{317F57B2-C335-4952-9F17-D7656DF8E550}">
      <dgm:prSet/>
      <dgm:spPr/>
      <dgm:t>
        <a:bodyPr/>
        <a:lstStyle/>
        <a:p>
          <a:endParaRPr lang="es-MX"/>
        </a:p>
      </dgm:t>
    </dgm:pt>
    <dgm:pt modelId="{34185ADF-95A6-406C-A065-96B750A7A0F5}" type="sibTrans" cxnId="{317F57B2-C335-4952-9F17-D7656DF8E550}">
      <dgm:prSet/>
      <dgm:spPr/>
      <dgm:t>
        <a:bodyPr/>
        <a:lstStyle/>
        <a:p>
          <a:endParaRPr lang="es-MX"/>
        </a:p>
      </dgm:t>
    </dgm:pt>
    <dgm:pt modelId="{2E8F26C3-FC37-4F3F-BCD7-690B1066A213}">
      <dgm:prSet/>
      <dgm:spPr/>
      <dgm:t>
        <a:bodyPr/>
        <a:lstStyle/>
        <a:p>
          <a:r>
            <a:rPr lang="es-MX"/>
            <a:t>Instalaciones físicas</a:t>
          </a:r>
        </a:p>
      </dgm:t>
    </dgm:pt>
    <dgm:pt modelId="{FD658039-916E-4117-9244-C733137EB7D1}" type="parTrans" cxnId="{22A1DDF8-D694-4F1A-9D11-41572D5E12CD}">
      <dgm:prSet/>
      <dgm:spPr/>
      <dgm:t>
        <a:bodyPr/>
        <a:lstStyle/>
        <a:p>
          <a:endParaRPr lang="es-MX"/>
        </a:p>
      </dgm:t>
    </dgm:pt>
    <dgm:pt modelId="{DD50AB1A-AB76-43D0-ABB2-1936FDC8D824}" type="sibTrans" cxnId="{22A1DDF8-D694-4F1A-9D11-41572D5E12CD}">
      <dgm:prSet/>
      <dgm:spPr/>
      <dgm:t>
        <a:bodyPr/>
        <a:lstStyle/>
        <a:p>
          <a:endParaRPr lang="es-MX"/>
        </a:p>
      </dgm:t>
    </dgm:pt>
    <dgm:pt modelId="{4B95DA08-35F1-43CE-8F62-B5BB5E97768D}">
      <dgm:prSet/>
      <dgm:spPr/>
      <dgm:t>
        <a:bodyPr/>
        <a:lstStyle/>
        <a:p>
          <a:r>
            <a:rPr lang="es-MX"/>
            <a:t>Organización escolar</a:t>
          </a:r>
        </a:p>
      </dgm:t>
    </dgm:pt>
    <dgm:pt modelId="{628942C1-7674-405F-A947-080AE1F2E86E}" type="parTrans" cxnId="{9A84E137-2678-4EF2-AF6F-9169C2734FA4}">
      <dgm:prSet/>
      <dgm:spPr/>
      <dgm:t>
        <a:bodyPr/>
        <a:lstStyle/>
        <a:p>
          <a:endParaRPr lang="es-MX"/>
        </a:p>
      </dgm:t>
    </dgm:pt>
    <dgm:pt modelId="{7738EDEE-4123-44BB-ABE5-A89ACD099580}" type="sibTrans" cxnId="{9A84E137-2678-4EF2-AF6F-9169C2734FA4}">
      <dgm:prSet/>
      <dgm:spPr/>
      <dgm:t>
        <a:bodyPr/>
        <a:lstStyle/>
        <a:p>
          <a:endParaRPr lang="es-MX"/>
        </a:p>
      </dgm:t>
    </dgm:pt>
    <dgm:pt modelId="{B7751459-2E4D-44F0-B739-2FA794A2E324}">
      <dgm:prSet/>
      <dgm:spPr/>
      <dgm:t>
        <a:bodyPr/>
        <a:lstStyle/>
        <a:p>
          <a:r>
            <a:rPr lang="es-MX"/>
            <a:t>Relación entre los estudiantes y los adultos</a:t>
          </a:r>
        </a:p>
      </dgm:t>
    </dgm:pt>
    <dgm:pt modelId="{EB5F43B7-8A79-41F4-85CA-8B3E34DF4AEE}" type="parTrans" cxnId="{C577F7BD-BA7E-4106-B0F1-329F511BD9B0}">
      <dgm:prSet/>
      <dgm:spPr/>
      <dgm:t>
        <a:bodyPr/>
        <a:lstStyle/>
        <a:p>
          <a:endParaRPr lang="es-MX"/>
        </a:p>
      </dgm:t>
    </dgm:pt>
    <dgm:pt modelId="{36C64C06-8FEB-4CAF-83E1-8EC46E3A1E74}" type="sibTrans" cxnId="{C577F7BD-BA7E-4106-B0F1-329F511BD9B0}">
      <dgm:prSet/>
      <dgm:spPr/>
      <dgm:t>
        <a:bodyPr/>
        <a:lstStyle/>
        <a:p>
          <a:endParaRPr lang="es-MX"/>
        </a:p>
      </dgm:t>
    </dgm:pt>
    <dgm:pt modelId="{D7452707-025F-42FB-B558-33AF131A8770}">
      <dgm:prSet/>
      <dgm:spPr/>
      <dgm:t>
        <a:bodyPr/>
        <a:lstStyle/>
        <a:p>
          <a:r>
            <a:rPr lang="es-MX"/>
            <a:t>Distintos enfoques sobre la enseñanza y el aprendizaje que mantiene el profesorado</a:t>
          </a:r>
        </a:p>
      </dgm:t>
    </dgm:pt>
    <dgm:pt modelId="{FD137798-8133-4D00-8B9E-187B57EB2558}" type="parTrans" cxnId="{C82B5681-09B3-434C-B8F3-767E2C3EAA97}">
      <dgm:prSet/>
      <dgm:spPr/>
      <dgm:t>
        <a:bodyPr/>
        <a:lstStyle/>
        <a:p>
          <a:endParaRPr lang="es-MX"/>
        </a:p>
      </dgm:t>
    </dgm:pt>
    <dgm:pt modelId="{C80C31F9-69B9-49AB-86E3-F5BFBA7FB3BE}" type="sibTrans" cxnId="{C82B5681-09B3-434C-B8F3-767E2C3EAA97}">
      <dgm:prSet/>
      <dgm:spPr/>
      <dgm:t>
        <a:bodyPr/>
        <a:lstStyle/>
        <a:p>
          <a:endParaRPr lang="es-MX"/>
        </a:p>
      </dgm:t>
    </dgm:pt>
    <dgm:pt modelId="{E79021FF-615A-42F3-BDB7-EB01FDC7731C}" type="pres">
      <dgm:prSet presAssocID="{1F37C4BD-B78F-40DE-9208-29E5CA222811}" presName="CompostProcess" presStyleCnt="0">
        <dgm:presLayoutVars>
          <dgm:dir/>
          <dgm:resizeHandles val="exact"/>
        </dgm:presLayoutVars>
      </dgm:prSet>
      <dgm:spPr/>
    </dgm:pt>
    <dgm:pt modelId="{2C9965E5-68E9-49EF-B835-9239637D8073}" type="pres">
      <dgm:prSet presAssocID="{1F37C4BD-B78F-40DE-9208-29E5CA222811}" presName="arrow" presStyleLbl="bgShp" presStyleIdx="0" presStyleCnt="1"/>
      <dgm:spPr/>
    </dgm:pt>
    <dgm:pt modelId="{ED4B7682-DF3A-428A-9DBE-C30291CA0805}" type="pres">
      <dgm:prSet presAssocID="{1F37C4BD-B78F-40DE-9208-29E5CA222811}" presName="linearProcess" presStyleCnt="0"/>
      <dgm:spPr/>
    </dgm:pt>
    <dgm:pt modelId="{83325027-E607-4BDE-85DD-994DCFF60205}" type="pres">
      <dgm:prSet presAssocID="{B1FEC58A-F672-493D-9893-8508A1AF3078}" presName="textNode" presStyleLbl="node1" presStyleIdx="0" presStyleCnt="6">
        <dgm:presLayoutVars>
          <dgm:bulletEnabled val="1"/>
        </dgm:presLayoutVars>
      </dgm:prSet>
      <dgm:spPr/>
    </dgm:pt>
    <dgm:pt modelId="{15891C00-C118-4474-84B1-3F2B20670426}" type="pres">
      <dgm:prSet presAssocID="{1DDA3754-1526-47ED-81D0-F4EB45520D67}" presName="sibTrans" presStyleCnt="0"/>
      <dgm:spPr/>
    </dgm:pt>
    <dgm:pt modelId="{4199985A-1A6F-4EF9-BA72-2F3C2834A7CD}" type="pres">
      <dgm:prSet presAssocID="{AC9DDC76-940A-4ACA-87FB-F3506C343F6C}" presName="textNode" presStyleLbl="node1" presStyleIdx="1" presStyleCnt="6">
        <dgm:presLayoutVars>
          <dgm:bulletEnabled val="1"/>
        </dgm:presLayoutVars>
      </dgm:prSet>
      <dgm:spPr/>
    </dgm:pt>
    <dgm:pt modelId="{C836C168-0385-4483-96AE-1F6170644905}" type="pres">
      <dgm:prSet presAssocID="{34185ADF-95A6-406C-A065-96B750A7A0F5}" presName="sibTrans" presStyleCnt="0"/>
      <dgm:spPr/>
    </dgm:pt>
    <dgm:pt modelId="{D9F37247-7FD8-4589-A1A5-B78BA66D354E}" type="pres">
      <dgm:prSet presAssocID="{2E8F26C3-FC37-4F3F-BCD7-690B1066A213}" presName="textNode" presStyleLbl="node1" presStyleIdx="2" presStyleCnt="6">
        <dgm:presLayoutVars>
          <dgm:bulletEnabled val="1"/>
        </dgm:presLayoutVars>
      </dgm:prSet>
      <dgm:spPr/>
    </dgm:pt>
    <dgm:pt modelId="{882907DF-F27D-4571-886A-B4CDD5835449}" type="pres">
      <dgm:prSet presAssocID="{DD50AB1A-AB76-43D0-ABB2-1936FDC8D824}" presName="sibTrans" presStyleCnt="0"/>
      <dgm:spPr/>
    </dgm:pt>
    <dgm:pt modelId="{017837DA-54F9-49D8-AA29-002BFC3DCA1C}" type="pres">
      <dgm:prSet presAssocID="{4B95DA08-35F1-43CE-8F62-B5BB5E97768D}" presName="textNode" presStyleLbl="node1" presStyleIdx="3" presStyleCnt="6">
        <dgm:presLayoutVars>
          <dgm:bulletEnabled val="1"/>
        </dgm:presLayoutVars>
      </dgm:prSet>
      <dgm:spPr/>
    </dgm:pt>
    <dgm:pt modelId="{DEE64121-4F48-490F-9DE9-A9310BC8D880}" type="pres">
      <dgm:prSet presAssocID="{7738EDEE-4123-44BB-ABE5-A89ACD099580}" presName="sibTrans" presStyleCnt="0"/>
      <dgm:spPr/>
    </dgm:pt>
    <dgm:pt modelId="{2A930E8A-B5CA-428B-846F-2BA3D174EDFE}" type="pres">
      <dgm:prSet presAssocID="{B7751459-2E4D-44F0-B739-2FA794A2E324}" presName="textNode" presStyleLbl="node1" presStyleIdx="4" presStyleCnt="6">
        <dgm:presLayoutVars>
          <dgm:bulletEnabled val="1"/>
        </dgm:presLayoutVars>
      </dgm:prSet>
      <dgm:spPr/>
    </dgm:pt>
    <dgm:pt modelId="{E01C2BEC-16DA-482F-9916-381A8F5D8015}" type="pres">
      <dgm:prSet presAssocID="{36C64C06-8FEB-4CAF-83E1-8EC46E3A1E74}" presName="sibTrans" presStyleCnt="0"/>
      <dgm:spPr/>
    </dgm:pt>
    <dgm:pt modelId="{F6D9A125-A4C0-45BF-B406-336A0D58F209}" type="pres">
      <dgm:prSet presAssocID="{D7452707-025F-42FB-B558-33AF131A8770}" presName="textNode" presStyleLbl="node1" presStyleIdx="5" presStyleCnt="6">
        <dgm:presLayoutVars>
          <dgm:bulletEnabled val="1"/>
        </dgm:presLayoutVars>
      </dgm:prSet>
      <dgm:spPr/>
    </dgm:pt>
  </dgm:ptLst>
  <dgm:cxnLst>
    <dgm:cxn modelId="{B5AD5409-C9CC-4251-81E7-E81A54C5DEC6}" type="presOf" srcId="{B7751459-2E4D-44F0-B739-2FA794A2E324}" destId="{2A930E8A-B5CA-428B-846F-2BA3D174EDFE}" srcOrd="0" destOrd="0" presId="urn:microsoft.com/office/officeart/2005/8/layout/hProcess9"/>
    <dgm:cxn modelId="{0E12D317-C9D6-4D1A-9AA7-FEF5C7A68A73}" type="presOf" srcId="{4B95DA08-35F1-43CE-8F62-B5BB5E97768D}" destId="{017837DA-54F9-49D8-AA29-002BFC3DCA1C}" srcOrd="0" destOrd="0" presId="urn:microsoft.com/office/officeart/2005/8/layout/hProcess9"/>
    <dgm:cxn modelId="{B642EA31-363A-483F-AC2B-B22A9EB17268}" type="presOf" srcId="{1F37C4BD-B78F-40DE-9208-29E5CA222811}" destId="{E79021FF-615A-42F3-BDB7-EB01FDC7731C}" srcOrd="0" destOrd="0" presId="urn:microsoft.com/office/officeart/2005/8/layout/hProcess9"/>
    <dgm:cxn modelId="{9A84E137-2678-4EF2-AF6F-9169C2734FA4}" srcId="{1F37C4BD-B78F-40DE-9208-29E5CA222811}" destId="{4B95DA08-35F1-43CE-8F62-B5BB5E97768D}" srcOrd="3" destOrd="0" parTransId="{628942C1-7674-405F-A947-080AE1F2E86E}" sibTransId="{7738EDEE-4123-44BB-ABE5-A89ACD099580}"/>
    <dgm:cxn modelId="{DDB22D39-298A-40AB-B9AA-F0238EDC2EF6}" srcId="{1F37C4BD-B78F-40DE-9208-29E5CA222811}" destId="{B1FEC58A-F672-493D-9893-8508A1AF3078}" srcOrd="0" destOrd="0" parTransId="{88D205FA-58C7-4455-A1C5-C573C58810B0}" sibTransId="{1DDA3754-1526-47ED-81D0-F4EB45520D67}"/>
    <dgm:cxn modelId="{FEA6953A-1E93-4B77-8A9E-144132E8E6A1}" type="presOf" srcId="{D7452707-025F-42FB-B558-33AF131A8770}" destId="{F6D9A125-A4C0-45BF-B406-336A0D58F209}" srcOrd="0" destOrd="0" presId="urn:microsoft.com/office/officeart/2005/8/layout/hProcess9"/>
    <dgm:cxn modelId="{C82B5681-09B3-434C-B8F3-767E2C3EAA97}" srcId="{1F37C4BD-B78F-40DE-9208-29E5CA222811}" destId="{D7452707-025F-42FB-B558-33AF131A8770}" srcOrd="5" destOrd="0" parTransId="{FD137798-8133-4D00-8B9E-187B57EB2558}" sibTransId="{C80C31F9-69B9-49AB-86E3-F5BFBA7FB3BE}"/>
    <dgm:cxn modelId="{86177F89-1FC9-41A8-872B-6B6B53AA54A6}" type="presOf" srcId="{B1FEC58A-F672-493D-9893-8508A1AF3078}" destId="{83325027-E607-4BDE-85DD-994DCFF60205}" srcOrd="0" destOrd="0" presId="urn:microsoft.com/office/officeart/2005/8/layout/hProcess9"/>
    <dgm:cxn modelId="{317F57B2-C335-4952-9F17-D7656DF8E550}" srcId="{1F37C4BD-B78F-40DE-9208-29E5CA222811}" destId="{AC9DDC76-940A-4ACA-87FB-F3506C343F6C}" srcOrd="1" destOrd="0" parTransId="{812CFED6-5BC8-46DE-90D4-473025B45B4E}" sibTransId="{34185ADF-95A6-406C-A065-96B750A7A0F5}"/>
    <dgm:cxn modelId="{C577F7BD-BA7E-4106-B0F1-329F511BD9B0}" srcId="{1F37C4BD-B78F-40DE-9208-29E5CA222811}" destId="{B7751459-2E4D-44F0-B739-2FA794A2E324}" srcOrd="4" destOrd="0" parTransId="{EB5F43B7-8A79-41F4-85CA-8B3E34DF4AEE}" sibTransId="{36C64C06-8FEB-4CAF-83E1-8EC46E3A1E74}"/>
    <dgm:cxn modelId="{D517CBDC-416A-44C4-AFF5-F776F2826B0A}" type="presOf" srcId="{AC9DDC76-940A-4ACA-87FB-F3506C343F6C}" destId="{4199985A-1A6F-4EF9-BA72-2F3C2834A7CD}" srcOrd="0" destOrd="0" presId="urn:microsoft.com/office/officeart/2005/8/layout/hProcess9"/>
    <dgm:cxn modelId="{BCE2CFF1-BC1E-4618-8EA7-D123081BF034}" type="presOf" srcId="{2E8F26C3-FC37-4F3F-BCD7-690B1066A213}" destId="{D9F37247-7FD8-4589-A1A5-B78BA66D354E}" srcOrd="0" destOrd="0" presId="urn:microsoft.com/office/officeart/2005/8/layout/hProcess9"/>
    <dgm:cxn modelId="{22A1DDF8-D694-4F1A-9D11-41572D5E12CD}" srcId="{1F37C4BD-B78F-40DE-9208-29E5CA222811}" destId="{2E8F26C3-FC37-4F3F-BCD7-690B1066A213}" srcOrd="2" destOrd="0" parTransId="{FD658039-916E-4117-9244-C733137EB7D1}" sibTransId="{DD50AB1A-AB76-43D0-ABB2-1936FDC8D824}"/>
    <dgm:cxn modelId="{95ED5B22-6E65-4C88-87B9-5E1EA5B0137E}" type="presParOf" srcId="{E79021FF-615A-42F3-BDB7-EB01FDC7731C}" destId="{2C9965E5-68E9-49EF-B835-9239637D8073}" srcOrd="0" destOrd="0" presId="urn:microsoft.com/office/officeart/2005/8/layout/hProcess9"/>
    <dgm:cxn modelId="{CEA31917-B3A5-477D-8044-11A3EF289B32}" type="presParOf" srcId="{E79021FF-615A-42F3-BDB7-EB01FDC7731C}" destId="{ED4B7682-DF3A-428A-9DBE-C30291CA0805}" srcOrd="1" destOrd="0" presId="urn:microsoft.com/office/officeart/2005/8/layout/hProcess9"/>
    <dgm:cxn modelId="{45A92B4E-E3BD-4898-B07A-28E8B388946A}" type="presParOf" srcId="{ED4B7682-DF3A-428A-9DBE-C30291CA0805}" destId="{83325027-E607-4BDE-85DD-994DCFF60205}" srcOrd="0" destOrd="0" presId="urn:microsoft.com/office/officeart/2005/8/layout/hProcess9"/>
    <dgm:cxn modelId="{9D2CF6BF-7166-47CD-BF51-EC0CE1022AE0}" type="presParOf" srcId="{ED4B7682-DF3A-428A-9DBE-C30291CA0805}" destId="{15891C00-C118-4474-84B1-3F2B20670426}" srcOrd="1" destOrd="0" presId="urn:microsoft.com/office/officeart/2005/8/layout/hProcess9"/>
    <dgm:cxn modelId="{5F512FBD-EA1E-4AE7-B9A5-C2A63D002819}" type="presParOf" srcId="{ED4B7682-DF3A-428A-9DBE-C30291CA0805}" destId="{4199985A-1A6F-4EF9-BA72-2F3C2834A7CD}" srcOrd="2" destOrd="0" presId="urn:microsoft.com/office/officeart/2005/8/layout/hProcess9"/>
    <dgm:cxn modelId="{C6A6D2BA-0A5D-41B5-9352-733A07C608A7}" type="presParOf" srcId="{ED4B7682-DF3A-428A-9DBE-C30291CA0805}" destId="{C836C168-0385-4483-96AE-1F6170644905}" srcOrd="3" destOrd="0" presId="urn:microsoft.com/office/officeart/2005/8/layout/hProcess9"/>
    <dgm:cxn modelId="{083FBA9D-5DB5-4844-97C8-EE72313388A8}" type="presParOf" srcId="{ED4B7682-DF3A-428A-9DBE-C30291CA0805}" destId="{D9F37247-7FD8-4589-A1A5-B78BA66D354E}" srcOrd="4" destOrd="0" presId="urn:microsoft.com/office/officeart/2005/8/layout/hProcess9"/>
    <dgm:cxn modelId="{EC2ECF36-DE7D-4547-9678-2ED0E0932420}" type="presParOf" srcId="{ED4B7682-DF3A-428A-9DBE-C30291CA0805}" destId="{882907DF-F27D-4571-886A-B4CDD5835449}" srcOrd="5" destOrd="0" presId="urn:microsoft.com/office/officeart/2005/8/layout/hProcess9"/>
    <dgm:cxn modelId="{B94747DE-4CFC-4148-8F3C-321538FEB98C}" type="presParOf" srcId="{ED4B7682-DF3A-428A-9DBE-C30291CA0805}" destId="{017837DA-54F9-49D8-AA29-002BFC3DCA1C}" srcOrd="6" destOrd="0" presId="urn:microsoft.com/office/officeart/2005/8/layout/hProcess9"/>
    <dgm:cxn modelId="{F1E862D7-AE7F-4745-967A-73914F3CADE6}" type="presParOf" srcId="{ED4B7682-DF3A-428A-9DBE-C30291CA0805}" destId="{DEE64121-4F48-490F-9DE9-A9310BC8D880}" srcOrd="7" destOrd="0" presId="urn:microsoft.com/office/officeart/2005/8/layout/hProcess9"/>
    <dgm:cxn modelId="{14AC7A1B-C166-4DA3-8BED-5D468BD95BA6}" type="presParOf" srcId="{ED4B7682-DF3A-428A-9DBE-C30291CA0805}" destId="{2A930E8A-B5CA-428B-846F-2BA3D174EDFE}" srcOrd="8" destOrd="0" presId="urn:microsoft.com/office/officeart/2005/8/layout/hProcess9"/>
    <dgm:cxn modelId="{FDC56390-2B10-4F18-B8AC-6C2E5549AD20}" type="presParOf" srcId="{ED4B7682-DF3A-428A-9DBE-C30291CA0805}" destId="{E01C2BEC-16DA-482F-9916-381A8F5D8015}" srcOrd="9" destOrd="0" presId="urn:microsoft.com/office/officeart/2005/8/layout/hProcess9"/>
    <dgm:cxn modelId="{9CC8275F-D438-4537-905F-266D472B2084}" type="presParOf" srcId="{ED4B7682-DF3A-428A-9DBE-C30291CA0805}" destId="{F6D9A125-A4C0-45BF-B406-336A0D58F209}"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959A13-B39B-4999-BE9C-51AD9D9AB164}" type="doc">
      <dgm:prSet loTypeId="urn:microsoft.com/office/officeart/2009/3/layout/StepUpProcess" loCatId="process" qsTypeId="urn:microsoft.com/office/officeart/2005/8/quickstyle/3d1" qsCatId="3D" csTypeId="urn:microsoft.com/office/officeart/2005/8/colors/colorful2" csCatId="colorful" phldr="1"/>
      <dgm:spPr/>
      <dgm:t>
        <a:bodyPr/>
        <a:lstStyle/>
        <a:p>
          <a:endParaRPr lang="es-MX"/>
        </a:p>
      </dgm:t>
    </dgm:pt>
    <dgm:pt modelId="{71DFFF71-D492-4A84-8DB7-8BA17FD2D673}">
      <dgm:prSet custT="1"/>
      <dgm:spPr/>
      <dgm:t>
        <a:bodyPr/>
        <a:lstStyle/>
        <a:p>
          <a:r>
            <a:rPr lang="es-MX" sz="2000" b="1" dirty="0">
              <a:solidFill>
                <a:schemeClr val="accent6"/>
              </a:solidFill>
            </a:rPr>
            <a:t>Actitudinales</a:t>
          </a:r>
          <a:r>
            <a:rPr lang="es-MX" sz="700" b="1" dirty="0">
              <a:solidFill>
                <a:schemeClr val="accent6"/>
              </a:solidFill>
            </a:rPr>
            <a:t>: </a:t>
          </a:r>
          <a:endParaRPr lang="es-MX" sz="700" dirty="0">
            <a:solidFill>
              <a:schemeClr val="accent6"/>
            </a:solidFill>
          </a:endParaRPr>
        </a:p>
      </dgm:t>
    </dgm:pt>
    <dgm:pt modelId="{881770AF-427C-463C-BE6C-63EFF9B9C2C0}" type="parTrans" cxnId="{31B2B646-B9F1-4352-A07A-3979EB684CF7}">
      <dgm:prSet/>
      <dgm:spPr/>
      <dgm:t>
        <a:bodyPr/>
        <a:lstStyle/>
        <a:p>
          <a:endParaRPr lang="es-MX"/>
        </a:p>
      </dgm:t>
    </dgm:pt>
    <dgm:pt modelId="{7208A1A0-9B4D-43F1-9D8D-3D09E51EA018}" type="sibTrans" cxnId="{31B2B646-B9F1-4352-A07A-3979EB684CF7}">
      <dgm:prSet/>
      <dgm:spPr/>
      <dgm:t>
        <a:bodyPr/>
        <a:lstStyle/>
        <a:p>
          <a:endParaRPr lang="es-MX"/>
        </a:p>
      </dgm:t>
    </dgm:pt>
    <dgm:pt modelId="{6D75BEF2-DDE3-4BBE-8F78-B484F352C7FC}">
      <dgm:prSet custT="1"/>
      <dgm:spPr/>
      <dgm:t>
        <a:bodyPr/>
        <a:lstStyle/>
        <a:p>
          <a:r>
            <a:rPr lang="es-MX" sz="2400" b="1" dirty="0">
              <a:solidFill>
                <a:schemeClr val="accent6"/>
              </a:solidFill>
            </a:rPr>
            <a:t>Aquellas relacionadas con la actitud de: </a:t>
          </a:r>
          <a:endParaRPr lang="es-MX" sz="2400" dirty="0">
            <a:solidFill>
              <a:schemeClr val="accent6"/>
            </a:solidFill>
          </a:endParaRPr>
        </a:p>
      </dgm:t>
    </dgm:pt>
    <dgm:pt modelId="{E64CB452-9314-4E2B-9F38-5CEC6B56F729}" type="parTrans" cxnId="{415A170E-A70B-4EEE-9A52-837CDEE67CCB}">
      <dgm:prSet/>
      <dgm:spPr/>
      <dgm:t>
        <a:bodyPr/>
        <a:lstStyle/>
        <a:p>
          <a:endParaRPr lang="es-MX"/>
        </a:p>
      </dgm:t>
    </dgm:pt>
    <dgm:pt modelId="{C542EC0B-B924-43C9-9366-F99A05EE09C6}" type="sibTrans" cxnId="{415A170E-A70B-4EEE-9A52-837CDEE67CCB}">
      <dgm:prSet/>
      <dgm:spPr/>
      <dgm:t>
        <a:bodyPr/>
        <a:lstStyle/>
        <a:p>
          <a:endParaRPr lang="es-MX"/>
        </a:p>
      </dgm:t>
    </dgm:pt>
    <dgm:pt modelId="{AE889426-4C25-40D6-BD4C-15A033E45AEC}">
      <dgm:prSet custT="1"/>
      <dgm:spPr/>
      <dgm:t>
        <a:bodyPr/>
        <a:lstStyle/>
        <a:p>
          <a:r>
            <a:rPr lang="es-MX" sz="1800" b="1" dirty="0">
              <a:solidFill>
                <a:schemeClr val="accent5"/>
              </a:solidFill>
            </a:rPr>
            <a:t>O las actitudes sobreprotectoras de los actores que interactúan con el alumno (maestros de educación regular o especial, compañeros de grupo, madres y padres de familia, entre otros).</a:t>
          </a:r>
        </a:p>
        <a:p>
          <a:r>
            <a:rPr lang="es-MX" sz="1800" b="1" dirty="0">
              <a:solidFill>
                <a:schemeClr val="accent5"/>
              </a:solidFill>
            </a:rPr>
            <a:t>Estas BAP comprenden acciones como la negación de inscripción o la falta de inclusión en las actividades debido a que no se planean teniendo en cuenta las características y necesidades del alumnado.</a:t>
          </a:r>
          <a:r>
            <a:rPr lang="es-MX" sz="1600" b="1" dirty="0">
              <a:solidFill>
                <a:schemeClr val="accent5"/>
              </a:solidFill>
            </a:rPr>
            <a:t> </a:t>
          </a:r>
          <a:endParaRPr lang="es-MX" sz="1600" dirty="0">
            <a:solidFill>
              <a:schemeClr val="accent5"/>
            </a:solidFill>
          </a:endParaRPr>
        </a:p>
      </dgm:t>
    </dgm:pt>
    <dgm:pt modelId="{0AD0E98D-B114-468F-82DC-72AE9B55BA55}" type="parTrans" cxnId="{F3D2EBB2-E3B2-4687-8893-D5CFC8C0C0FD}">
      <dgm:prSet/>
      <dgm:spPr/>
      <dgm:t>
        <a:bodyPr/>
        <a:lstStyle/>
        <a:p>
          <a:endParaRPr lang="es-MX"/>
        </a:p>
      </dgm:t>
    </dgm:pt>
    <dgm:pt modelId="{87682BCA-2C78-419E-A996-8433A2A56AB5}" type="sibTrans" cxnId="{F3D2EBB2-E3B2-4687-8893-D5CFC8C0C0FD}">
      <dgm:prSet/>
      <dgm:spPr/>
      <dgm:t>
        <a:bodyPr/>
        <a:lstStyle/>
        <a:p>
          <a:endParaRPr lang="es-MX"/>
        </a:p>
      </dgm:t>
    </dgm:pt>
    <dgm:pt modelId="{44ABD9B3-F70C-4A7C-AA69-F15AF9D7C931}">
      <dgm:prSet custT="1"/>
      <dgm:spPr/>
      <dgm:t>
        <a:bodyPr/>
        <a:lstStyle/>
        <a:p>
          <a:r>
            <a:rPr lang="es-MX" sz="1600" b="1" dirty="0">
              <a:solidFill>
                <a:schemeClr val="accent5"/>
              </a:solidFill>
            </a:rPr>
            <a:t>Asimismo, cuando las familias o los compañeros asumen conductas de sobreprotección, agresión o rechazo, se limita la participación de los alumnos en el aula o en la escuela.</a:t>
          </a:r>
          <a:endParaRPr lang="es-MX" sz="1600" dirty="0">
            <a:solidFill>
              <a:schemeClr val="accent5"/>
            </a:solidFill>
          </a:endParaRPr>
        </a:p>
      </dgm:t>
    </dgm:pt>
    <dgm:pt modelId="{DE8A7532-BCD8-4EC5-BDD9-92002FF3C402}" type="parTrans" cxnId="{69ED4A5A-1C38-4FCF-AEAC-9524CBB0676E}">
      <dgm:prSet/>
      <dgm:spPr/>
      <dgm:t>
        <a:bodyPr/>
        <a:lstStyle/>
        <a:p>
          <a:endParaRPr lang="es-MX"/>
        </a:p>
      </dgm:t>
    </dgm:pt>
    <dgm:pt modelId="{C0348FE6-F22D-483A-96BA-E9196890B6A1}" type="sibTrans" cxnId="{69ED4A5A-1C38-4FCF-AEAC-9524CBB0676E}">
      <dgm:prSet/>
      <dgm:spPr/>
      <dgm:t>
        <a:bodyPr/>
        <a:lstStyle/>
        <a:p>
          <a:endParaRPr lang="es-MX"/>
        </a:p>
      </dgm:t>
    </dgm:pt>
    <dgm:pt modelId="{538BB44B-1B40-480A-BF51-9A2B28835C82}">
      <dgm:prSet custT="1"/>
      <dgm:spPr/>
      <dgm:t>
        <a:bodyPr/>
        <a:lstStyle/>
        <a:p>
          <a:r>
            <a:rPr lang="es-MX" sz="1800" b="1">
              <a:solidFill>
                <a:schemeClr val="accent6"/>
              </a:solidFill>
            </a:rPr>
            <a:t>Rechazo</a:t>
          </a:r>
          <a:endParaRPr lang="es-MX" sz="1800" dirty="0">
            <a:solidFill>
              <a:schemeClr val="accent6"/>
            </a:solidFill>
          </a:endParaRPr>
        </a:p>
      </dgm:t>
    </dgm:pt>
    <dgm:pt modelId="{820F07ED-BFD7-4ED6-ACA3-5EA9EF9DB428}" type="sibTrans" cxnId="{22747AF9-13DC-4A03-B2E2-6D603F8AA411}">
      <dgm:prSet/>
      <dgm:spPr/>
      <dgm:t>
        <a:bodyPr/>
        <a:lstStyle/>
        <a:p>
          <a:endParaRPr lang="es-MX"/>
        </a:p>
      </dgm:t>
    </dgm:pt>
    <dgm:pt modelId="{85BFEE11-374E-4EF0-8BEC-508C231BC5BF}" type="parTrans" cxnId="{22747AF9-13DC-4A03-B2E2-6D603F8AA411}">
      <dgm:prSet/>
      <dgm:spPr/>
      <dgm:t>
        <a:bodyPr/>
        <a:lstStyle/>
        <a:p>
          <a:endParaRPr lang="es-MX"/>
        </a:p>
      </dgm:t>
    </dgm:pt>
    <dgm:pt modelId="{C5ED7F1E-8317-4FB0-B3D4-34507144159E}">
      <dgm:prSet custT="1"/>
      <dgm:spPr/>
      <dgm:t>
        <a:bodyPr/>
        <a:lstStyle/>
        <a:p>
          <a:r>
            <a:rPr lang="es-MX" sz="1800" b="1">
              <a:solidFill>
                <a:schemeClr val="accent6"/>
              </a:solidFill>
            </a:rPr>
            <a:t>Segregación</a:t>
          </a:r>
          <a:endParaRPr lang="es-MX" sz="1800" dirty="0">
            <a:solidFill>
              <a:schemeClr val="accent6"/>
            </a:solidFill>
          </a:endParaRPr>
        </a:p>
      </dgm:t>
    </dgm:pt>
    <dgm:pt modelId="{84A90673-8A29-4A49-B3CF-547C661872B1}" type="sibTrans" cxnId="{5E064DE2-68D8-495C-ABA3-0D565C8EF6C0}">
      <dgm:prSet/>
      <dgm:spPr/>
      <dgm:t>
        <a:bodyPr/>
        <a:lstStyle/>
        <a:p>
          <a:endParaRPr lang="es-MX"/>
        </a:p>
      </dgm:t>
    </dgm:pt>
    <dgm:pt modelId="{75E33459-1B69-4017-A18B-1F4568FBFEBF}" type="parTrans" cxnId="{5E064DE2-68D8-495C-ABA3-0D565C8EF6C0}">
      <dgm:prSet/>
      <dgm:spPr/>
      <dgm:t>
        <a:bodyPr/>
        <a:lstStyle/>
        <a:p>
          <a:endParaRPr lang="es-MX"/>
        </a:p>
      </dgm:t>
    </dgm:pt>
    <dgm:pt modelId="{009E8581-D48C-472C-948C-692E26FCDDAF}">
      <dgm:prSet custT="1"/>
      <dgm:spPr/>
      <dgm:t>
        <a:bodyPr/>
        <a:lstStyle/>
        <a:p>
          <a:r>
            <a:rPr lang="es-MX" sz="1800" b="1" dirty="0">
              <a:solidFill>
                <a:schemeClr val="accent6"/>
              </a:solidFill>
            </a:rPr>
            <a:t>Exclusión</a:t>
          </a:r>
          <a:endParaRPr lang="es-MX" sz="1800" dirty="0">
            <a:solidFill>
              <a:schemeClr val="accent6"/>
            </a:solidFill>
          </a:endParaRPr>
        </a:p>
      </dgm:t>
    </dgm:pt>
    <dgm:pt modelId="{6D583405-B165-4A24-81EC-488BE0B736B1}" type="sibTrans" cxnId="{FA2A65F2-DCCB-4867-8529-DD4560928327}">
      <dgm:prSet/>
      <dgm:spPr/>
      <dgm:t>
        <a:bodyPr/>
        <a:lstStyle/>
        <a:p>
          <a:endParaRPr lang="es-MX"/>
        </a:p>
      </dgm:t>
    </dgm:pt>
    <dgm:pt modelId="{FD89B053-BC5C-4327-A64E-973B9CFA09E0}" type="parTrans" cxnId="{FA2A65F2-DCCB-4867-8529-DD4560928327}">
      <dgm:prSet/>
      <dgm:spPr/>
      <dgm:t>
        <a:bodyPr/>
        <a:lstStyle/>
        <a:p>
          <a:endParaRPr lang="es-MX"/>
        </a:p>
      </dgm:t>
    </dgm:pt>
    <dgm:pt modelId="{A731A076-24A4-45FC-9F12-507320C3087F}" type="pres">
      <dgm:prSet presAssocID="{3E959A13-B39B-4999-BE9C-51AD9D9AB164}" presName="rootnode" presStyleCnt="0">
        <dgm:presLayoutVars>
          <dgm:chMax/>
          <dgm:chPref/>
          <dgm:dir/>
          <dgm:animLvl val="lvl"/>
        </dgm:presLayoutVars>
      </dgm:prSet>
      <dgm:spPr/>
    </dgm:pt>
    <dgm:pt modelId="{47BFE368-C9EC-491E-968B-4F144A8C221B}" type="pres">
      <dgm:prSet presAssocID="{71DFFF71-D492-4A84-8DB7-8BA17FD2D673}" presName="composite" presStyleCnt="0"/>
      <dgm:spPr/>
    </dgm:pt>
    <dgm:pt modelId="{1D4ADA7B-667E-48D2-A166-6B20FF93F70C}" type="pres">
      <dgm:prSet presAssocID="{71DFFF71-D492-4A84-8DB7-8BA17FD2D673}" presName="LShape" presStyleLbl="alignNode1" presStyleIdx="0" presStyleCnt="7" custScaleX="36862" custLinFactNeighborX="-5203" custLinFactNeighborY="-5195"/>
      <dgm:spPr/>
    </dgm:pt>
    <dgm:pt modelId="{EC1B0B97-F685-48C4-B0EC-6927AB81CD92}" type="pres">
      <dgm:prSet presAssocID="{71DFFF71-D492-4A84-8DB7-8BA17FD2D673}" presName="ParentText" presStyleLbl="revTx" presStyleIdx="0" presStyleCnt="4" custAng="16200000" custScaleX="77105" custScaleY="31304" custLinFactNeighborX="-7984" custLinFactNeighborY="-13850">
        <dgm:presLayoutVars>
          <dgm:chMax val="0"/>
          <dgm:chPref val="0"/>
          <dgm:bulletEnabled val="1"/>
        </dgm:presLayoutVars>
      </dgm:prSet>
      <dgm:spPr/>
    </dgm:pt>
    <dgm:pt modelId="{4CA69D74-8D01-443F-834F-F4A9952155AE}" type="pres">
      <dgm:prSet presAssocID="{71DFFF71-D492-4A84-8DB7-8BA17FD2D673}" presName="Triangle" presStyleLbl="alignNode1" presStyleIdx="1" presStyleCnt="7" custLinFactX="-100000" custLinFactNeighborX="-120798" custLinFactNeighborY="8143"/>
      <dgm:spPr/>
    </dgm:pt>
    <dgm:pt modelId="{A2E84292-678E-420D-8EA5-E4F7457C119E}" type="pres">
      <dgm:prSet presAssocID="{7208A1A0-9B4D-43F1-9D8D-3D09E51EA018}" presName="sibTrans" presStyleCnt="0"/>
      <dgm:spPr/>
    </dgm:pt>
    <dgm:pt modelId="{23E3752B-FC57-49E0-B9AC-75AFF893E200}" type="pres">
      <dgm:prSet presAssocID="{7208A1A0-9B4D-43F1-9D8D-3D09E51EA018}" presName="space" presStyleCnt="0"/>
      <dgm:spPr/>
    </dgm:pt>
    <dgm:pt modelId="{5021F6C5-AC3E-4DE2-9A14-DFB7E16CBEF3}" type="pres">
      <dgm:prSet presAssocID="{6D75BEF2-DDE3-4BBE-8F78-B484F352C7FC}" presName="composite" presStyleCnt="0"/>
      <dgm:spPr/>
    </dgm:pt>
    <dgm:pt modelId="{9AD7F02F-C98E-4EB5-802A-8D4FAA34AE96}" type="pres">
      <dgm:prSet presAssocID="{6D75BEF2-DDE3-4BBE-8F78-B484F352C7FC}" presName="LShape" presStyleLbl="alignNode1" presStyleIdx="2" presStyleCnt="7" custLinFactNeighborX="-40118" custLinFactNeighborY="-1669"/>
      <dgm:spPr/>
    </dgm:pt>
    <dgm:pt modelId="{8B40CAF0-8BC6-485C-82FD-4425A6487523}" type="pres">
      <dgm:prSet presAssocID="{6D75BEF2-DDE3-4BBE-8F78-B484F352C7FC}" presName="ParentText" presStyleLbl="revTx" presStyleIdx="1" presStyleCnt="4" custLinFactNeighborX="-40549" custLinFactNeighborY="15">
        <dgm:presLayoutVars>
          <dgm:chMax val="0"/>
          <dgm:chPref val="0"/>
          <dgm:bulletEnabled val="1"/>
        </dgm:presLayoutVars>
      </dgm:prSet>
      <dgm:spPr/>
    </dgm:pt>
    <dgm:pt modelId="{19D69E1B-6F28-4CD3-B7FE-B35268BCE9E9}" type="pres">
      <dgm:prSet presAssocID="{6D75BEF2-DDE3-4BBE-8F78-B484F352C7FC}" presName="Triangle" presStyleLbl="alignNode1" presStyleIdx="3" presStyleCnt="7" custLinFactX="-100000" custLinFactNeighborX="-160201" custLinFactNeighborY="35328"/>
      <dgm:spPr/>
    </dgm:pt>
    <dgm:pt modelId="{35CECCFC-BAC3-4397-8CAB-4387432AB4E5}" type="pres">
      <dgm:prSet presAssocID="{C542EC0B-B924-43C9-9366-F99A05EE09C6}" presName="sibTrans" presStyleCnt="0"/>
      <dgm:spPr/>
    </dgm:pt>
    <dgm:pt modelId="{E87AD6A6-6CE9-49C6-8F34-203BE6ACF352}" type="pres">
      <dgm:prSet presAssocID="{C542EC0B-B924-43C9-9366-F99A05EE09C6}" presName="space" presStyleCnt="0"/>
      <dgm:spPr/>
    </dgm:pt>
    <dgm:pt modelId="{9FAB920B-BE4F-4494-B061-3CF84ECEBA45}" type="pres">
      <dgm:prSet presAssocID="{AE889426-4C25-40D6-BD4C-15A033E45AEC}" presName="composite" presStyleCnt="0"/>
      <dgm:spPr/>
    </dgm:pt>
    <dgm:pt modelId="{9EEE38AF-6E8C-41DC-A322-9627009AFCB7}" type="pres">
      <dgm:prSet presAssocID="{AE889426-4C25-40D6-BD4C-15A033E45AEC}" presName="LShape" presStyleLbl="alignNode1" presStyleIdx="4" presStyleCnt="7" custScaleX="88278" custScaleY="110962" custLinFactNeighborX="-15044" custLinFactNeighborY="-20027"/>
      <dgm:spPr/>
    </dgm:pt>
    <dgm:pt modelId="{D1E2A5E9-6732-49E6-A3A0-3C4101FD0D71}" type="pres">
      <dgm:prSet presAssocID="{AE889426-4C25-40D6-BD4C-15A033E45AEC}" presName="ParentText" presStyleLbl="revTx" presStyleIdx="2" presStyleCnt="4" custScaleX="97539" custScaleY="118464" custLinFactNeighborX="-6636" custLinFactNeighborY="-10445">
        <dgm:presLayoutVars>
          <dgm:chMax val="0"/>
          <dgm:chPref val="0"/>
          <dgm:bulletEnabled val="1"/>
        </dgm:presLayoutVars>
      </dgm:prSet>
      <dgm:spPr/>
    </dgm:pt>
    <dgm:pt modelId="{B8757468-306D-44E9-BD73-B8C6CF6610A4}" type="pres">
      <dgm:prSet presAssocID="{AE889426-4C25-40D6-BD4C-15A033E45AEC}" presName="Triangle" presStyleLbl="alignNode1" presStyleIdx="5" presStyleCnt="7" custLinFactX="-27202" custLinFactNeighborX="-100000" custLinFactNeighborY="-53707"/>
      <dgm:spPr/>
    </dgm:pt>
    <dgm:pt modelId="{B4D8BC73-3BA8-4C98-8A0F-5D05DAA1F1F1}" type="pres">
      <dgm:prSet presAssocID="{87682BCA-2C78-419E-A996-8433A2A56AB5}" presName="sibTrans" presStyleCnt="0"/>
      <dgm:spPr/>
    </dgm:pt>
    <dgm:pt modelId="{F1AD03E7-5DF1-4F61-ABCE-F90C73F46686}" type="pres">
      <dgm:prSet presAssocID="{87682BCA-2C78-419E-A996-8433A2A56AB5}" presName="space" presStyleCnt="0"/>
      <dgm:spPr/>
    </dgm:pt>
    <dgm:pt modelId="{5F392504-C51F-4239-B82E-891179DAA975}" type="pres">
      <dgm:prSet presAssocID="{44ABD9B3-F70C-4A7C-AA69-F15AF9D7C931}" presName="composite" presStyleCnt="0"/>
      <dgm:spPr/>
    </dgm:pt>
    <dgm:pt modelId="{BE6FEA27-2015-498C-8510-5766A35BB2B5}" type="pres">
      <dgm:prSet presAssocID="{44ABD9B3-F70C-4A7C-AA69-F15AF9D7C931}" presName="LShape" presStyleLbl="alignNode1" presStyleIdx="6" presStyleCnt="7" custLinFactNeighborX="3852"/>
      <dgm:spPr/>
    </dgm:pt>
    <dgm:pt modelId="{4A3D8FD4-6881-4029-A096-707AD3592EB3}" type="pres">
      <dgm:prSet presAssocID="{44ABD9B3-F70C-4A7C-AA69-F15AF9D7C931}" presName="ParentText" presStyleLbl="revTx" presStyleIdx="3" presStyleCnt="4" custScaleX="83306" custLinFactNeighborX="6933" custLinFactNeighborY="-608">
        <dgm:presLayoutVars>
          <dgm:chMax val="0"/>
          <dgm:chPref val="0"/>
          <dgm:bulletEnabled val="1"/>
        </dgm:presLayoutVars>
      </dgm:prSet>
      <dgm:spPr/>
    </dgm:pt>
  </dgm:ptLst>
  <dgm:cxnLst>
    <dgm:cxn modelId="{415A170E-A70B-4EEE-9A52-837CDEE67CCB}" srcId="{3E959A13-B39B-4999-BE9C-51AD9D9AB164}" destId="{6D75BEF2-DDE3-4BBE-8F78-B484F352C7FC}" srcOrd="1" destOrd="0" parTransId="{E64CB452-9314-4E2B-9F38-5CEC6B56F729}" sibTransId="{C542EC0B-B924-43C9-9366-F99A05EE09C6}"/>
    <dgm:cxn modelId="{ABA78312-51E8-45E4-805D-1A4719274ED9}" type="presOf" srcId="{6D75BEF2-DDE3-4BBE-8F78-B484F352C7FC}" destId="{8B40CAF0-8BC6-485C-82FD-4425A6487523}" srcOrd="0" destOrd="0" presId="urn:microsoft.com/office/officeart/2009/3/layout/StepUpProcess"/>
    <dgm:cxn modelId="{31B2B646-B9F1-4352-A07A-3979EB684CF7}" srcId="{3E959A13-B39B-4999-BE9C-51AD9D9AB164}" destId="{71DFFF71-D492-4A84-8DB7-8BA17FD2D673}" srcOrd="0" destOrd="0" parTransId="{881770AF-427C-463C-BE6C-63EFF9B9C2C0}" sibTransId="{7208A1A0-9B4D-43F1-9D8D-3D09E51EA018}"/>
    <dgm:cxn modelId="{4F86944F-1B1F-47C2-983E-62A8708BB75B}" type="presOf" srcId="{AE889426-4C25-40D6-BD4C-15A033E45AEC}" destId="{D1E2A5E9-6732-49E6-A3A0-3C4101FD0D71}" srcOrd="0" destOrd="0" presId="urn:microsoft.com/office/officeart/2009/3/layout/StepUpProcess"/>
    <dgm:cxn modelId="{B83CB970-5E8C-4D1C-A913-64700D031FF7}" type="presOf" srcId="{44ABD9B3-F70C-4A7C-AA69-F15AF9D7C931}" destId="{4A3D8FD4-6881-4029-A096-707AD3592EB3}" srcOrd="0" destOrd="0" presId="urn:microsoft.com/office/officeart/2009/3/layout/StepUpProcess"/>
    <dgm:cxn modelId="{69ED4A5A-1C38-4FCF-AEAC-9524CBB0676E}" srcId="{3E959A13-B39B-4999-BE9C-51AD9D9AB164}" destId="{44ABD9B3-F70C-4A7C-AA69-F15AF9D7C931}" srcOrd="3" destOrd="0" parTransId="{DE8A7532-BCD8-4EC5-BDD9-92002FF3C402}" sibTransId="{C0348FE6-F22D-483A-96BA-E9196890B6A1}"/>
    <dgm:cxn modelId="{94F5A07D-0DC0-4955-8BCD-0A8008C52E50}" type="presOf" srcId="{009E8581-D48C-472C-948C-692E26FCDDAF}" destId="{8B40CAF0-8BC6-485C-82FD-4425A6487523}" srcOrd="0" destOrd="3" presId="urn:microsoft.com/office/officeart/2009/3/layout/StepUpProcess"/>
    <dgm:cxn modelId="{F3D2EBB2-E3B2-4687-8893-D5CFC8C0C0FD}" srcId="{3E959A13-B39B-4999-BE9C-51AD9D9AB164}" destId="{AE889426-4C25-40D6-BD4C-15A033E45AEC}" srcOrd="2" destOrd="0" parTransId="{0AD0E98D-B114-468F-82DC-72AE9B55BA55}" sibTransId="{87682BCA-2C78-419E-A996-8433A2A56AB5}"/>
    <dgm:cxn modelId="{3698FCB4-CAB1-452F-B0C8-F846212F412F}" type="presOf" srcId="{3E959A13-B39B-4999-BE9C-51AD9D9AB164}" destId="{A731A076-24A4-45FC-9F12-507320C3087F}" srcOrd="0" destOrd="0" presId="urn:microsoft.com/office/officeart/2009/3/layout/StepUpProcess"/>
    <dgm:cxn modelId="{114FD0C8-A1C7-46AD-8EB4-A6C9C2C0BBDC}" type="presOf" srcId="{71DFFF71-D492-4A84-8DB7-8BA17FD2D673}" destId="{EC1B0B97-F685-48C4-B0EC-6927AB81CD92}" srcOrd="0" destOrd="0" presId="urn:microsoft.com/office/officeart/2009/3/layout/StepUpProcess"/>
    <dgm:cxn modelId="{5E064DE2-68D8-495C-ABA3-0D565C8EF6C0}" srcId="{6D75BEF2-DDE3-4BBE-8F78-B484F352C7FC}" destId="{C5ED7F1E-8317-4FB0-B3D4-34507144159E}" srcOrd="1" destOrd="0" parTransId="{75E33459-1B69-4017-A18B-1F4568FBFEBF}" sibTransId="{84A90673-8A29-4A49-B3CF-547C661872B1}"/>
    <dgm:cxn modelId="{860352E7-98EE-470F-837E-43C2563E6D08}" type="presOf" srcId="{538BB44B-1B40-480A-BF51-9A2B28835C82}" destId="{8B40CAF0-8BC6-485C-82FD-4425A6487523}" srcOrd="0" destOrd="1" presId="urn:microsoft.com/office/officeart/2009/3/layout/StepUpProcess"/>
    <dgm:cxn modelId="{FA2A65F2-DCCB-4867-8529-DD4560928327}" srcId="{6D75BEF2-DDE3-4BBE-8F78-B484F352C7FC}" destId="{009E8581-D48C-472C-948C-692E26FCDDAF}" srcOrd="2" destOrd="0" parTransId="{FD89B053-BC5C-4327-A64E-973B9CFA09E0}" sibTransId="{6D583405-B165-4A24-81EC-488BE0B736B1}"/>
    <dgm:cxn modelId="{22747AF9-13DC-4A03-B2E2-6D603F8AA411}" srcId="{6D75BEF2-DDE3-4BBE-8F78-B484F352C7FC}" destId="{538BB44B-1B40-480A-BF51-9A2B28835C82}" srcOrd="0" destOrd="0" parTransId="{85BFEE11-374E-4EF0-8BEC-508C231BC5BF}" sibTransId="{820F07ED-BFD7-4ED6-ACA3-5EA9EF9DB428}"/>
    <dgm:cxn modelId="{839373FD-0A78-4866-B084-BC13905BA962}" type="presOf" srcId="{C5ED7F1E-8317-4FB0-B3D4-34507144159E}" destId="{8B40CAF0-8BC6-485C-82FD-4425A6487523}" srcOrd="0" destOrd="2" presId="urn:microsoft.com/office/officeart/2009/3/layout/StepUpProcess"/>
    <dgm:cxn modelId="{0B7AE654-C783-4D87-AEE1-E7D620D53C6F}" type="presParOf" srcId="{A731A076-24A4-45FC-9F12-507320C3087F}" destId="{47BFE368-C9EC-491E-968B-4F144A8C221B}" srcOrd="0" destOrd="0" presId="urn:microsoft.com/office/officeart/2009/3/layout/StepUpProcess"/>
    <dgm:cxn modelId="{E33689ED-9C2E-47F3-93F6-8112ABBE500B}" type="presParOf" srcId="{47BFE368-C9EC-491E-968B-4F144A8C221B}" destId="{1D4ADA7B-667E-48D2-A166-6B20FF93F70C}" srcOrd="0" destOrd="0" presId="urn:microsoft.com/office/officeart/2009/3/layout/StepUpProcess"/>
    <dgm:cxn modelId="{AEA9E5DF-C1C9-460C-973B-415034938DA3}" type="presParOf" srcId="{47BFE368-C9EC-491E-968B-4F144A8C221B}" destId="{EC1B0B97-F685-48C4-B0EC-6927AB81CD92}" srcOrd="1" destOrd="0" presId="urn:microsoft.com/office/officeart/2009/3/layout/StepUpProcess"/>
    <dgm:cxn modelId="{A38389FD-73B1-4F4C-BCB3-61899017055B}" type="presParOf" srcId="{47BFE368-C9EC-491E-968B-4F144A8C221B}" destId="{4CA69D74-8D01-443F-834F-F4A9952155AE}" srcOrd="2" destOrd="0" presId="urn:microsoft.com/office/officeart/2009/3/layout/StepUpProcess"/>
    <dgm:cxn modelId="{9E55BBA6-98A5-4E8F-B823-B0C851CEF253}" type="presParOf" srcId="{A731A076-24A4-45FC-9F12-507320C3087F}" destId="{A2E84292-678E-420D-8EA5-E4F7457C119E}" srcOrd="1" destOrd="0" presId="urn:microsoft.com/office/officeart/2009/3/layout/StepUpProcess"/>
    <dgm:cxn modelId="{EFE87AE6-1190-4BE3-B182-AA69A4EFE5CB}" type="presParOf" srcId="{A2E84292-678E-420D-8EA5-E4F7457C119E}" destId="{23E3752B-FC57-49E0-B9AC-75AFF893E200}" srcOrd="0" destOrd="0" presId="urn:microsoft.com/office/officeart/2009/3/layout/StepUpProcess"/>
    <dgm:cxn modelId="{504D00E3-5E23-4873-BA25-C3357AB1D493}" type="presParOf" srcId="{A731A076-24A4-45FC-9F12-507320C3087F}" destId="{5021F6C5-AC3E-4DE2-9A14-DFB7E16CBEF3}" srcOrd="2" destOrd="0" presId="urn:microsoft.com/office/officeart/2009/3/layout/StepUpProcess"/>
    <dgm:cxn modelId="{176CC4BA-E5D9-451D-ACA5-3381CE4EB202}" type="presParOf" srcId="{5021F6C5-AC3E-4DE2-9A14-DFB7E16CBEF3}" destId="{9AD7F02F-C98E-4EB5-802A-8D4FAA34AE96}" srcOrd="0" destOrd="0" presId="urn:microsoft.com/office/officeart/2009/3/layout/StepUpProcess"/>
    <dgm:cxn modelId="{A79E3175-01EC-439E-BC34-FF9D6E877CBA}" type="presParOf" srcId="{5021F6C5-AC3E-4DE2-9A14-DFB7E16CBEF3}" destId="{8B40CAF0-8BC6-485C-82FD-4425A6487523}" srcOrd="1" destOrd="0" presId="urn:microsoft.com/office/officeart/2009/3/layout/StepUpProcess"/>
    <dgm:cxn modelId="{5FF8447B-FC8E-4626-933D-110CA8C3605A}" type="presParOf" srcId="{5021F6C5-AC3E-4DE2-9A14-DFB7E16CBEF3}" destId="{19D69E1B-6F28-4CD3-B7FE-B35268BCE9E9}" srcOrd="2" destOrd="0" presId="urn:microsoft.com/office/officeart/2009/3/layout/StepUpProcess"/>
    <dgm:cxn modelId="{9BFB02F2-6164-4905-AC5A-1CEA6D3380B2}" type="presParOf" srcId="{A731A076-24A4-45FC-9F12-507320C3087F}" destId="{35CECCFC-BAC3-4397-8CAB-4387432AB4E5}" srcOrd="3" destOrd="0" presId="urn:microsoft.com/office/officeart/2009/3/layout/StepUpProcess"/>
    <dgm:cxn modelId="{5D147EFE-7311-4272-B550-A2F7B16187B7}" type="presParOf" srcId="{35CECCFC-BAC3-4397-8CAB-4387432AB4E5}" destId="{E87AD6A6-6CE9-49C6-8F34-203BE6ACF352}" srcOrd="0" destOrd="0" presId="urn:microsoft.com/office/officeart/2009/3/layout/StepUpProcess"/>
    <dgm:cxn modelId="{4E6911D1-8387-4329-A101-521F4453AB86}" type="presParOf" srcId="{A731A076-24A4-45FC-9F12-507320C3087F}" destId="{9FAB920B-BE4F-4494-B061-3CF84ECEBA45}" srcOrd="4" destOrd="0" presId="urn:microsoft.com/office/officeart/2009/3/layout/StepUpProcess"/>
    <dgm:cxn modelId="{C0936DA6-02FB-49E3-A23B-BF91849DA2E5}" type="presParOf" srcId="{9FAB920B-BE4F-4494-B061-3CF84ECEBA45}" destId="{9EEE38AF-6E8C-41DC-A322-9627009AFCB7}" srcOrd="0" destOrd="0" presId="urn:microsoft.com/office/officeart/2009/3/layout/StepUpProcess"/>
    <dgm:cxn modelId="{5AD43A5E-08B7-4AE9-B268-3D77748357A7}" type="presParOf" srcId="{9FAB920B-BE4F-4494-B061-3CF84ECEBA45}" destId="{D1E2A5E9-6732-49E6-A3A0-3C4101FD0D71}" srcOrd="1" destOrd="0" presId="urn:microsoft.com/office/officeart/2009/3/layout/StepUpProcess"/>
    <dgm:cxn modelId="{6286F72E-DCE7-42B6-81EC-64A71CA1BDE5}" type="presParOf" srcId="{9FAB920B-BE4F-4494-B061-3CF84ECEBA45}" destId="{B8757468-306D-44E9-BD73-B8C6CF6610A4}" srcOrd="2" destOrd="0" presId="urn:microsoft.com/office/officeart/2009/3/layout/StepUpProcess"/>
    <dgm:cxn modelId="{BE46348F-EB1F-4FB6-AD27-25F2D6BB0BE5}" type="presParOf" srcId="{A731A076-24A4-45FC-9F12-507320C3087F}" destId="{B4D8BC73-3BA8-4C98-8A0F-5D05DAA1F1F1}" srcOrd="5" destOrd="0" presId="urn:microsoft.com/office/officeart/2009/3/layout/StepUpProcess"/>
    <dgm:cxn modelId="{1A563817-7C8B-492F-8608-3B72320B406E}" type="presParOf" srcId="{B4D8BC73-3BA8-4C98-8A0F-5D05DAA1F1F1}" destId="{F1AD03E7-5DF1-4F61-ABCE-F90C73F46686}" srcOrd="0" destOrd="0" presId="urn:microsoft.com/office/officeart/2009/3/layout/StepUpProcess"/>
    <dgm:cxn modelId="{FB7AC6C7-A626-47CD-9985-A25B1F8F510D}" type="presParOf" srcId="{A731A076-24A4-45FC-9F12-507320C3087F}" destId="{5F392504-C51F-4239-B82E-891179DAA975}" srcOrd="6" destOrd="0" presId="urn:microsoft.com/office/officeart/2009/3/layout/StepUpProcess"/>
    <dgm:cxn modelId="{5E978FFB-E82E-4079-92FF-6F5FC9CD6F84}" type="presParOf" srcId="{5F392504-C51F-4239-B82E-891179DAA975}" destId="{BE6FEA27-2015-498C-8510-5766A35BB2B5}" srcOrd="0" destOrd="0" presId="urn:microsoft.com/office/officeart/2009/3/layout/StepUpProcess"/>
    <dgm:cxn modelId="{C0B8A94B-39FC-41A9-9139-C331475507B6}" type="presParOf" srcId="{5F392504-C51F-4239-B82E-891179DAA975}" destId="{4A3D8FD4-6881-4029-A096-707AD3592EB3}"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0FA82D2-CE9E-409E-BFE5-E2F1B94DBB7D}" type="doc">
      <dgm:prSet loTypeId="urn:microsoft.com/office/officeart/2009/3/layout/StepUpProcess" loCatId="process" qsTypeId="urn:microsoft.com/office/officeart/2005/8/quickstyle/3d1" qsCatId="3D" csTypeId="urn:microsoft.com/office/officeart/2005/8/colors/colorful4" csCatId="colorful"/>
      <dgm:spPr/>
      <dgm:t>
        <a:bodyPr/>
        <a:lstStyle/>
        <a:p>
          <a:endParaRPr lang="es-MX"/>
        </a:p>
      </dgm:t>
    </dgm:pt>
    <dgm:pt modelId="{702FA5F5-A189-41DB-A5F3-3350F2BD9DD1}">
      <dgm:prSet custT="1"/>
      <dgm:spPr/>
      <dgm:t>
        <a:bodyPr/>
        <a:lstStyle/>
        <a:p>
          <a:r>
            <a:rPr lang="es-MX" sz="1800" b="1" dirty="0">
              <a:solidFill>
                <a:schemeClr val="accent5"/>
              </a:solidFill>
            </a:rPr>
            <a:t>Pedagógicas: </a:t>
          </a:r>
        </a:p>
      </dgm:t>
    </dgm:pt>
    <dgm:pt modelId="{43BF63F5-DCA2-41A4-823B-D4DD7E973CA6}" type="parTrans" cxnId="{0517B08A-B8FC-4026-9B76-9F4357633BF1}">
      <dgm:prSet/>
      <dgm:spPr/>
      <dgm:t>
        <a:bodyPr/>
        <a:lstStyle/>
        <a:p>
          <a:endParaRPr lang="es-MX"/>
        </a:p>
      </dgm:t>
    </dgm:pt>
    <dgm:pt modelId="{6AEB3843-4E15-4327-BF03-92A7BA89ABD0}" type="sibTrans" cxnId="{0517B08A-B8FC-4026-9B76-9F4357633BF1}">
      <dgm:prSet/>
      <dgm:spPr/>
      <dgm:t>
        <a:bodyPr/>
        <a:lstStyle/>
        <a:p>
          <a:endParaRPr lang="es-MX"/>
        </a:p>
      </dgm:t>
    </dgm:pt>
    <dgm:pt modelId="{C267D46A-A705-4A0A-882F-7DFD7194B2C6}">
      <dgm:prSet custT="1"/>
      <dgm:spPr/>
      <dgm:t>
        <a:bodyPr/>
        <a:lstStyle/>
        <a:p>
          <a:r>
            <a:rPr lang="es-MX" sz="1800" b="1" dirty="0">
              <a:solidFill>
                <a:schemeClr val="accent6"/>
              </a:solidFill>
            </a:rPr>
            <a:t>Tienen en común que la concepción que tienen los educadores sobre sus acciones de enseñanza y prácticas de aprendizaje no corresponden al ritmo ni al estilo de aprendizaje del alumnado. </a:t>
          </a:r>
        </a:p>
      </dgm:t>
    </dgm:pt>
    <dgm:pt modelId="{4BE6B1E7-0F10-430B-9168-A4E352614809}" type="parTrans" cxnId="{EC6FE4F4-59BD-4FC8-AE60-837F5B1B79A2}">
      <dgm:prSet/>
      <dgm:spPr/>
      <dgm:t>
        <a:bodyPr/>
        <a:lstStyle/>
        <a:p>
          <a:endParaRPr lang="es-MX"/>
        </a:p>
      </dgm:t>
    </dgm:pt>
    <dgm:pt modelId="{DBE19625-A3E1-4135-9979-2335AE4036D5}" type="sibTrans" cxnId="{EC6FE4F4-59BD-4FC8-AE60-837F5B1B79A2}">
      <dgm:prSet/>
      <dgm:spPr/>
      <dgm:t>
        <a:bodyPr/>
        <a:lstStyle/>
        <a:p>
          <a:endParaRPr lang="es-MX"/>
        </a:p>
      </dgm:t>
    </dgm:pt>
    <dgm:pt modelId="{67E3B205-D605-45C7-B2D2-B0A7946E7D4A}">
      <dgm:prSet custT="1"/>
      <dgm:spPr/>
      <dgm:t>
        <a:bodyPr/>
        <a:lstStyle/>
        <a:p>
          <a:r>
            <a:rPr lang="es-MX" sz="1800" b="1" dirty="0">
              <a:solidFill>
                <a:schemeClr val="accent6"/>
              </a:solidFill>
            </a:rPr>
            <a:t>Por ejemplo, cuando la enseñanza es homogénea o cuando el docente no ofrece los apoyos requeridos para los alumnos pensando que, si lo hace, el resto del grupo se retrasará y no cubrirá el programa. </a:t>
          </a:r>
        </a:p>
      </dgm:t>
    </dgm:pt>
    <dgm:pt modelId="{5CAA6CBE-2EB4-4F27-AF95-4201772C524D}" type="parTrans" cxnId="{82B1C5B1-A9C6-48D9-8101-9D1C2865EF6D}">
      <dgm:prSet/>
      <dgm:spPr/>
      <dgm:t>
        <a:bodyPr/>
        <a:lstStyle/>
        <a:p>
          <a:endParaRPr lang="es-MX"/>
        </a:p>
      </dgm:t>
    </dgm:pt>
    <dgm:pt modelId="{7D90E5DF-5874-4150-85CA-F0742BB06521}" type="sibTrans" cxnId="{82B1C5B1-A9C6-48D9-8101-9D1C2865EF6D}">
      <dgm:prSet/>
      <dgm:spPr/>
      <dgm:t>
        <a:bodyPr/>
        <a:lstStyle/>
        <a:p>
          <a:endParaRPr lang="es-MX"/>
        </a:p>
      </dgm:t>
    </dgm:pt>
    <dgm:pt modelId="{34FECBF6-EC6E-442C-8484-AC5695CBE3EF}">
      <dgm:prSet custT="1"/>
      <dgm:spPr/>
      <dgm:t>
        <a:bodyPr/>
        <a:lstStyle/>
        <a:p>
          <a:r>
            <a:rPr lang="es-MX" sz="1800" b="1" dirty="0">
              <a:solidFill>
                <a:schemeClr val="accent6"/>
              </a:solidFill>
            </a:rPr>
            <a:t>Un ejemplo, referente a los alumnos con discapacidad, es cuando el docente planea para ellos actividades de grados inferiores argumentando que “no tienen la capacidad” o que las actividades son muy complicadas para el alumno</a:t>
          </a:r>
          <a:r>
            <a:rPr lang="es-MX" sz="1100" b="1" dirty="0">
              <a:solidFill>
                <a:schemeClr val="accent6"/>
              </a:solidFill>
            </a:rPr>
            <a:t>. </a:t>
          </a:r>
        </a:p>
      </dgm:t>
    </dgm:pt>
    <dgm:pt modelId="{FC89AACD-D627-4A33-8C98-FE300815818A}" type="parTrans" cxnId="{4C3EC123-6346-4246-BFA9-76A11A814DF6}">
      <dgm:prSet/>
      <dgm:spPr/>
      <dgm:t>
        <a:bodyPr/>
        <a:lstStyle/>
        <a:p>
          <a:endParaRPr lang="es-MX"/>
        </a:p>
      </dgm:t>
    </dgm:pt>
    <dgm:pt modelId="{0AFAE276-FC4A-4EC7-B36D-2290A91680DB}" type="sibTrans" cxnId="{4C3EC123-6346-4246-BFA9-76A11A814DF6}">
      <dgm:prSet/>
      <dgm:spPr/>
      <dgm:t>
        <a:bodyPr/>
        <a:lstStyle/>
        <a:p>
          <a:endParaRPr lang="es-MX"/>
        </a:p>
      </dgm:t>
    </dgm:pt>
    <dgm:pt modelId="{B3C6954D-5AAF-4162-9007-EAA234A34C77}" type="pres">
      <dgm:prSet presAssocID="{60FA82D2-CE9E-409E-BFE5-E2F1B94DBB7D}" presName="rootnode" presStyleCnt="0">
        <dgm:presLayoutVars>
          <dgm:chMax/>
          <dgm:chPref/>
          <dgm:dir/>
          <dgm:animLvl val="lvl"/>
        </dgm:presLayoutVars>
      </dgm:prSet>
      <dgm:spPr/>
    </dgm:pt>
    <dgm:pt modelId="{7F84A297-E0EC-4221-A9C1-5D2C1B469835}" type="pres">
      <dgm:prSet presAssocID="{702FA5F5-A189-41DB-A5F3-3350F2BD9DD1}" presName="composite" presStyleCnt="0"/>
      <dgm:spPr/>
    </dgm:pt>
    <dgm:pt modelId="{A5129DBD-FF60-49D7-A6AC-778B1161D2FC}" type="pres">
      <dgm:prSet presAssocID="{702FA5F5-A189-41DB-A5F3-3350F2BD9DD1}" presName="LShape" presStyleLbl="alignNode1" presStyleIdx="0" presStyleCnt="7"/>
      <dgm:spPr/>
    </dgm:pt>
    <dgm:pt modelId="{4F5E62D1-06F6-48EB-BBCA-1A01ED83AF76}" type="pres">
      <dgm:prSet presAssocID="{702FA5F5-A189-41DB-A5F3-3350F2BD9DD1}" presName="ParentText" presStyleLbl="revTx" presStyleIdx="0" presStyleCnt="4">
        <dgm:presLayoutVars>
          <dgm:chMax val="0"/>
          <dgm:chPref val="0"/>
          <dgm:bulletEnabled val="1"/>
        </dgm:presLayoutVars>
      </dgm:prSet>
      <dgm:spPr/>
    </dgm:pt>
    <dgm:pt modelId="{B6CBA008-A34A-481B-ACEA-A1DF5179387A}" type="pres">
      <dgm:prSet presAssocID="{702FA5F5-A189-41DB-A5F3-3350F2BD9DD1}" presName="Triangle" presStyleLbl="alignNode1" presStyleIdx="1" presStyleCnt="7"/>
      <dgm:spPr/>
    </dgm:pt>
    <dgm:pt modelId="{261C3FDF-4C59-401F-AA8F-F2EC3AAE5490}" type="pres">
      <dgm:prSet presAssocID="{6AEB3843-4E15-4327-BF03-92A7BA89ABD0}" presName="sibTrans" presStyleCnt="0"/>
      <dgm:spPr/>
    </dgm:pt>
    <dgm:pt modelId="{1F30A67D-AA14-45E6-9FA1-CB2FC0AE27F9}" type="pres">
      <dgm:prSet presAssocID="{6AEB3843-4E15-4327-BF03-92A7BA89ABD0}" presName="space" presStyleCnt="0"/>
      <dgm:spPr/>
    </dgm:pt>
    <dgm:pt modelId="{F312D70E-EE8E-4DFF-9A13-DB6122A032B4}" type="pres">
      <dgm:prSet presAssocID="{C267D46A-A705-4A0A-882F-7DFD7194B2C6}" presName="composite" presStyleCnt="0"/>
      <dgm:spPr/>
    </dgm:pt>
    <dgm:pt modelId="{02AB7D0D-9743-44F9-9FA0-76710F11F216}" type="pres">
      <dgm:prSet presAssocID="{C267D46A-A705-4A0A-882F-7DFD7194B2C6}" presName="LShape" presStyleLbl="alignNode1" presStyleIdx="2" presStyleCnt="7"/>
      <dgm:spPr/>
    </dgm:pt>
    <dgm:pt modelId="{372DBB69-F837-4A08-B96C-4CCCCBE59B3D}" type="pres">
      <dgm:prSet presAssocID="{C267D46A-A705-4A0A-882F-7DFD7194B2C6}" presName="ParentText" presStyleLbl="revTx" presStyleIdx="1" presStyleCnt="4">
        <dgm:presLayoutVars>
          <dgm:chMax val="0"/>
          <dgm:chPref val="0"/>
          <dgm:bulletEnabled val="1"/>
        </dgm:presLayoutVars>
      </dgm:prSet>
      <dgm:spPr/>
    </dgm:pt>
    <dgm:pt modelId="{E11D650D-F8EF-41F6-9061-C51E049750DE}" type="pres">
      <dgm:prSet presAssocID="{C267D46A-A705-4A0A-882F-7DFD7194B2C6}" presName="Triangle" presStyleLbl="alignNode1" presStyleIdx="3" presStyleCnt="7"/>
      <dgm:spPr/>
    </dgm:pt>
    <dgm:pt modelId="{A68D22A4-49A6-4866-9E2B-F6AB35C79634}" type="pres">
      <dgm:prSet presAssocID="{DBE19625-A3E1-4135-9979-2335AE4036D5}" presName="sibTrans" presStyleCnt="0"/>
      <dgm:spPr/>
    </dgm:pt>
    <dgm:pt modelId="{4F352B2E-612C-46FD-A11F-777DE8B9F5A4}" type="pres">
      <dgm:prSet presAssocID="{DBE19625-A3E1-4135-9979-2335AE4036D5}" presName="space" presStyleCnt="0"/>
      <dgm:spPr/>
    </dgm:pt>
    <dgm:pt modelId="{374A0AA8-23AA-4962-A3B3-354570148510}" type="pres">
      <dgm:prSet presAssocID="{67E3B205-D605-45C7-B2D2-B0A7946E7D4A}" presName="composite" presStyleCnt="0"/>
      <dgm:spPr/>
    </dgm:pt>
    <dgm:pt modelId="{55F203E1-1657-477C-AA3C-96BB325A1A3B}" type="pres">
      <dgm:prSet presAssocID="{67E3B205-D605-45C7-B2D2-B0A7946E7D4A}" presName="LShape" presStyleLbl="alignNode1" presStyleIdx="4" presStyleCnt="7"/>
      <dgm:spPr/>
    </dgm:pt>
    <dgm:pt modelId="{0D16411D-9592-4AB8-B041-7BBDA857B88E}" type="pres">
      <dgm:prSet presAssocID="{67E3B205-D605-45C7-B2D2-B0A7946E7D4A}" presName="ParentText" presStyleLbl="revTx" presStyleIdx="2" presStyleCnt="4">
        <dgm:presLayoutVars>
          <dgm:chMax val="0"/>
          <dgm:chPref val="0"/>
          <dgm:bulletEnabled val="1"/>
        </dgm:presLayoutVars>
      </dgm:prSet>
      <dgm:spPr/>
    </dgm:pt>
    <dgm:pt modelId="{81CB7B12-B171-48AF-BC61-1D91E31F8D28}" type="pres">
      <dgm:prSet presAssocID="{67E3B205-D605-45C7-B2D2-B0A7946E7D4A}" presName="Triangle" presStyleLbl="alignNode1" presStyleIdx="5" presStyleCnt="7"/>
      <dgm:spPr/>
    </dgm:pt>
    <dgm:pt modelId="{A36F3878-49B3-462E-8C80-EFE43B36821D}" type="pres">
      <dgm:prSet presAssocID="{7D90E5DF-5874-4150-85CA-F0742BB06521}" presName="sibTrans" presStyleCnt="0"/>
      <dgm:spPr/>
    </dgm:pt>
    <dgm:pt modelId="{B044BCC4-8B32-4880-9097-E9F8630D3EB8}" type="pres">
      <dgm:prSet presAssocID="{7D90E5DF-5874-4150-85CA-F0742BB06521}" presName="space" presStyleCnt="0"/>
      <dgm:spPr/>
    </dgm:pt>
    <dgm:pt modelId="{D7184972-7156-41D0-BECB-BFFA9E387BF9}" type="pres">
      <dgm:prSet presAssocID="{34FECBF6-EC6E-442C-8484-AC5695CBE3EF}" presName="composite" presStyleCnt="0"/>
      <dgm:spPr/>
    </dgm:pt>
    <dgm:pt modelId="{212BBA6F-D4C2-40AC-BED7-E7F09D7801DF}" type="pres">
      <dgm:prSet presAssocID="{34FECBF6-EC6E-442C-8484-AC5695CBE3EF}" presName="LShape" presStyleLbl="alignNode1" presStyleIdx="6" presStyleCnt="7"/>
      <dgm:spPr/>
    </dgm:pt>
    <dgm:pt modelId="{620BD249-1DD2-4F91-BABD-EFB05EE3C347}" type="pres">
      <dgm:prSet presAssocID="{34FECBF6-EC6E-442C-8484-AC5695CBE3EF}" presName="ParentText" presStyleLbl="revTx" presStyleIdx="3" presStyleCnt="4">
        <dgm:presLayoutVars>
          <dgm:chMax val="0"/>
          <dgm:chPref val="0"/>
          <dgm:bulletEnabled val="1"/>
        </dgm:presLayoutVars>
      </dgm:prSet>
      <dgm:spPr/>
    </dgm:pt>
  </dgm:ptLst>
  <dgm:cxnLst>
    <dgm:cxn modelId="{AE326205-087C-4B50-A9BF-0D591B874DAF}" type="presOf" srcId="{67E3B205-D605-45C7-B2D2-B0A7946E7D4A}" destId="{0D16411D-9592-4AB8-B041-7BBDA857B88E}" srcOrd="0" destOrd="0" presId="urn:microsoft.com/office/officeart/2009/3/layout/StepUpProcess"/>
    <dgm:cxn modelId="{8C932006-88C5-47D1-ADAA-E52269ED50BF}" type="presOf" srcId="{60FA82D2-CE9E-409E-BFE5-E2F1B94DBB7D}" destId="{B3C6954D-5AAF-4162-9007-EAA234A34C77}" srcOrd="0" destOrd="0" presId="urn:microsoft.com/office/officeart/2009/3/layout/StepUpProcess"/>
    <dgm:cxn modelId="{4C3EC123-6346-4246-BFA9-76A11A814DF6}" srcId="{60FA82D2-CE9E-409E-BFE5-E2F1B94DBB7D}" destId="{34FECBF6-EC6E-442C-8484-AC5695CBE3EF}" srcOrd="3" destOrd="0" parTransId="{FC89AACD-D627-4A33-8C98-FE300815818A}" sibTransId="{0AFAE276-FC4A-4EC7-B36D-2290A91680DB}"/>
    <dgm:cxn modelId="{D4B42846-328E-4B5B-96F9-DC125095AE0E}" type="presOf" srcId="{C267D46A-A705-4A0A-882F-7DFD7194B2C6}" destId="{372DBB69-F837-4A08-B96C-4CCCCBE59B3D}" srcOrd="0" destOrd="0" presId="urn:microsoft.com/office/officeart/2009/3/layout/StepUpProcess"/>
    <dgm:cxn modelId="{0517B08A-B8FC-4026-9B76-9F4357633BF1}" srcId="{60FA82D2-CE9E-409E-BFE5-E2F1B94DBB7D}" destId="{702FA5F5-A189-41DB-A5F3-3350F2BD9DD1}" srcOrd="0" destOrd="0" parTransId="{43BF63F5-DCA2-41A4-823B-D4DD7E973CA6}" sibTransId="{6AEB3843-4E15-4327-BF03-92A7BA89ABD0}"/>
    <dgm:cxn modelId="{82B1C5B1-A9C6-48D9-8101-9D1C2865EF6D}" srcId="{60FA82D2-CE9E-409E-BFE5-E2F1B94DBB7D}" destId="{67E3B205-D605-45C7-B2D2-B0A7946E7D4A}" srcOrd="2" destOrd="0" parTransId="{5CAA6CBE-2EB4-4F27-AF95-4201772C524D}" sibTransId="{7D90E5DF-5874-4150-85CA-F0742BB06521}"/>
    <dgm:cxn modelId="{17320CBD-F825-45A2-870D-2D243244009D}" type="presOf" srcId="{34FECBF6-EC6E-442C-8484-AC5695CBE3EF}" destId="{620BD249-1DD2-4F91-BABD-EFB05EE3C347}" srcOrd="0" destOrd="0" presId="urn:microsoft.com/office/officeart/2009/3/layout/StepUpProcess"/>
    <dgm:cxn modelId="{DBEE9EDF-082C-42E1-B162-9CBB1F825BC7}" type="presOf" srcId="{702FA5F5-A189-41DB-A5F3-3350F2BD9DD1}" destId="{4F5E62D1-06F6-48EB-BBCA-1A01ED83AF76}" srcOrd="0" destOrd="0" presId="urn:microsoft.com/office/officeart/2009/3/layout/StepUpProcess"/>
    <dgm:cxn modelId="{EC6FE4F4-59BD-4FC8-AE60-837F5B1B79A2}" srcId="{60FA82D2-CE9E-409E-BFE5-E2F1B94DBB7D}" destId="{C267D46A-A705-4A0A-882F-7DFD7194B2C6}" srcOrd="1" destOrd="0" parTransId="{4BE6B1E7-0F10-430B-9168-A4E352614809}" sibTransId="{DBE19625-A3E1-4135-9979-2335AE4036D5}"/>
    <dgm:cxn modelId="{C490A489-93ED-47AD-BE11-AF002C113F04}" type="presParOf" srcId="{B3C6954D-5AAF-4162-9007-EAA234A34C77}" destId="{7F84A297-E0EC-4221-A9C1-5D2C1B469835}" srcOrd="0" destOrd="0" presId="urn:microsoft.com/office/officeart/2009/3/layout/StepUpProcess"/>
    <dgm:cxn modelId="{E5720C86-05CF-4F23-B96E-1224D523FAA2}" type="presParOf" srcId="{7F84A297-E0EC-4221-A9C1-5D2C1B469835}" destId="{A5129DBD-FF60-49D7-A6AC-778B1161D2FC}" srcOrd="0" destOrd="0" presId="urn:microsoft.com/office/officeart/2009/3/layout/StepUpProcess"/>
    <dgm:cxn modelId="{CCB80B29-A0BB-425E-9AAC-6592F41BF12A}" type="presParOf" srcId="{7F84A297-E0EC-4221-A9C1-5D2C1B469835}" destId="{4F5E62D1-06F6-48EB-BBCA-1A01ED83AF76}" srcOrd="1" destOrd="0" presId="urn:microsoft.com/office/officeart/2009/3/layout/StepUpProcess"/>
    <dgm:cxn modelId="{89632839-8975-4A4A-BDC2-315B3C708CA6}" type="presParOf" srcId="{7F84A297-E0EC-4221-A9C1-5D2C1B469835}" destId="{B6CBA008-A34A-481B-ACEA-A1DF5179387A}" srcOrd="2" destOrd="0" presId="urn:microsoft.com/office/officeart/2009/3/layout/StepUpProcess"/>
    <dgm:cxn modelId="{06E4A984-1EE0-4F4F-BFC7-0C9C52D3760C}" type="presParOf" srcId="{B3C6954D-5AAF-4162-9007-EAA234A34C77}" destId="{261C3FDF-4C59-401F-AA8F-F2EC3AAE5490}" srcOrd="1" destOrd="0" presId="urn:microsoft.com/office/officeart/2009/3/layout/StepUpProcess"/>
    <dgm:cxn modelId="{4EEF12AC-6690-43FC-9025-1E964CA03D36}" type="presParOf" srcId="{261C3FDF-4C59-401F-AA8F-F2EC3AAE5490}" destId="{1F30A67D-AA14-45E6-9FA1-CB2FC0AE27F9}" srcOrd="0" destOrd="0" presId="urn:microsoft.com/office/officeart/2009/3/layout/StepUpProcess"/>
    <dgm:cxn modelId="{5EF2F7F4-097B-44BD-A7C1-0774D4EE4327}" type="presParOf" srcId="{B3C6954D-5AAF-4162-9007-EAA234A34C77}" destId="{F312D70E-EE8E-4DFF-9A13-DB6122A032B4}" srcOrd="2" destOrd="0" presId="urn:microsoft.com/office/officeart/2009/3/layout/StepUpProcess"/>
    <dgm:cxn modelId="{87B75CBA-A704-4740-8ABC-8CF639A85605}" type="presParOf" srcId="{F312D70E-EE8E-4DFF-9A13-DB6122A032B4}" destId="{02AB7D0D-9743-44F9-9FA0-76710F11F216}" srcOrd="0" destOrd="0" presId="urn:microsoft.com/office/officeart/2009/3/layout/StepUpProcess"/>
    <dgm:cxn modelId="{96BCAC8E-0AF8-4AC3-B4E1-99152FF7F5A4}" type="presParOf" srcId="{F312D70E-EE8E-4DFF-9A13-DB6122A032B4}" destId="{372DBB69-F837-4A08-B96C-4CCCCBE59B3D}" srcOrd="1" destOrd="0" presId="urn:microsoft.com/office/officeart/2009/3/layout/StepUpProcess"/>
    <dgm:cxn modelId="{F716B7AC-9C2E-469D-9D73-16B70E971C0F}" type="presParOf" srcId="{F312D70E-EE8E-4DFF-9A13-DB6122A032B4}" destId="{E11D650D-F8EF-41F6-9061-C51E049750DE}" srcOrd="2" destOrd="0" presId="urn:microsoft.com/office/officeart/2009/3/layout/StepUpProcess"/>
    <dgm:cxn modelId="{C9F7481E-AA61-4461-8AAF-8D9FAF54B4F4}" type="presParOf" srcId="{B3C6954D-5AAF-4162-9007-EAA234A34C77}" destId="{A68D22A4-49A6-4866-9E2B-F6AB35C79634}" srcOrd="3" destOrd="0" presId="urn:microsoft.com/office/officeart/2009/3/layout/StepUpProcess"/>
    <dgm:cxn modelId="{5014C1FD-7FFF-4E25-BE74-A0E44DCB2533}" type="presParOf" srcId="{A68D22A4-49A6-4866-9E2B-F6AB35C79634}" destId="{4F352B2E-612C-46FD-A11F-777DE8B9F5A4}" srcOrd="0" destOrd="0" presId="urn:microsoft.com/office/officeart/2009/3/layout/StepUpProcess"/>
    <dgm:cxn modelId="{A04E732C-153C-4EF9-ACFD-33DB0F7DA148}" type="presParOf" srcId="{B3C6954D-5AAF-4162-9007-EAA234A34C77}" destId="{374A0AA8-23AA-4962-A3B3-354570148510}" srcOrd="4" destOrd="0" presId="urn:microsoft.com/office/officeart/2009/3/layout/StepUpProcess"/>
    <dgm:cxn modelId="{3B5CFE32-B574-427D-B4AC-9730F82986CF}" type="presParOf" srcId="{374A0AA8-23AA-4962-A3B3-354570148510}" destId="{55F203E1-1657-477C-AA3C-96BB325A1A3B}" srcOrd="0" destOrd="0" presId="urn:microsoft.com/office/officeart/2009/3/layout/StepUpProcess"/>
    <dgm:cxn modelId="{7F08E9FE-112D-4C96-A447-F16A83199A39}" type="presParOf" srcId="{374A0AA8-23AA-4962-A3B3-354570148510}" destId="{0D16411D-9592-4AB8-B041-7BBDA857B88E}" srcOrd="1" destOrd="0" presId="urn:microsoft.com/office/officeart/2009/3/layout/StepUpProcess"/>
    <dgm:cxn modelId="{DDCE4CE3-6924-4EC9-AF8F-8C75E3840CA2}" type="presParOf" srcId="{374A0AA8-23AA-4962-A3B3-354570148510}" destId="{81CB7B12-B171-48AF-BC61-1D91E31F8D28}" srcOrd="2" destOrd="0" presId="urn:microsoft.com/office/officeart/2009/3/layout/StepUpProcess"/>
    <dgm:cxn modelId="{43C82F74-01AA-4A6A-9AC5-CFF2EA6B7812}" type="presParOf" srcId="{B3C6954D-5AAF-4162-9007-EAA234A34C77}" destId="{A36F3878-49B3-462E-8C80-EFE43B36821D}" srcOrd="5" destOrd="0" presId="urn:microsoft.com/office/officeart/2009/3/layout/StepUpProcess"/>
    <dgm:cxn modelId="{79C862A4-757A-4B72-8BEB-2B486897C68C}" type="presParOf" srcId="{A36F3878-49B3-462E-8C80-EFE43B36821D}" destId="{B044BCC4-8B32-4880-9097-E9F8630D3EB8}" srcOrd="0" destOrd="0" presId="urn:microsoft.com/office/officeart/2009/3/layout/StepUpProcess"/>
    <dgm:cxn modelId="{3A09BF28-0EA3-42EA-951B-3E92829C1819}" type="presParOf" srcId="{B3C6954D-5AAF-4162-9007-EAA234A34C77}" destId="{D7184972-7156-41D0-BECB-BFFA9E387BF9}" srcOrd="6" destOrd="0" presId="urn:microsoft.com/office/officeart/2009/3/layout/StepUpProcess"/>
    <dgm:cxn modelId="{6948D2DA-8DC4-4676-A0E2-BCE240057EDB}" type="presParOf" srcId="{D7184972-7156-41D0-BECB-BFFA9E387BF9}" destId="{212BBA6F-D4C2-40AC-BED7-E7F09D7801DF}" srcOrd="0" destOrd="0" presId="urn:microsoft.com/office/officeart/2009/3/layout/StepUpProcess"/>
    <dgm:cxn modelId="{90BCA3DD-41FD-4E4F-BFAE-B9610EADE79E}" type="presParOf" srcId="{D7184972-7156-41D0-BECB-BFFA9E387BF9}" destId="{620BD249-1DD2-4F91-BABD-EFB05EE3C347}"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51904D-376D-4AE7-8470-A7F38E520441}" type="doc">
      <dgm:prSet loTypeId="urn:microsoft.com/office/officeart/2009/3/layout/StepUpProcess" loCatId="process" qsTypeId="urn:microsoft.com/office/officeart/2005/8/quickstyle/3d1" qsCatId="3D" csTypeId="urn:microsoft.com/office/officeart/2005/8/colors/colorful1" csCatId="colorful" phldr="1"/>
      <dgm:spPr/>
      <dgm:t>
        <a:bodyPr/>
        <a:lstStyle/>
        <a:p>
          <a:endParaRPr lang="es-MX"/>
        </a:p>
      </dgm:t>
    </dgm:pt>
    <dgm:pt modelId="{1BF97A09-AD93-4C3D-AEF6-8373BA0FFDA4}">
      <dgm:prSet custT="1"/>
      <dgm:spPr/>
      <dgm:t>
        <a:bodyPr/>
        <a:lstStyle/>
        <a:p>
          <a:r>
            <a:rPr lang="es-MX" sz="1800" b="1" dirty="0">
              <a:solidFill>
                <a:schemeClr val="accent6"/>
              </a:solidFill>
            </a:rPr>
            <a:t>De organización: </a:t>
          </a:r>
        </a:p>
      </dgm:t>
    </dgm:pt>
    <dgm:pt modelId="{7AE73101-A695-495E-9E5C-A69C0E137A34}" type="parTrans" cxnId="{7D67B594-BBB0-49BA-AF73-8C1498BC275E}">
      <dgm:prSet/>
      <dgm:spPr/>
      <dgm:t>
        <a:bodyPr/>
        <a:lstStyle/>
        <a:p>
          <a:endParaRPr lang="es-MX"/>
        </a:p>
      </dgm:t>
    </dgm:pt>
    <dgm:pt modelId="{98BB752D-B1B8-4BE2-BCB2-4DBC4923786D}" type="sibTrans" cxnId="{7D67B594-BBB0-49BA-AF73-8C1498BC275E}">
      <dgm:prSet/>
      <dgm:spPr/>
      <dgm:t>
        <a:bodyPr/>
        <a:lstStyle/>
        <a:p>
          <a:endParaRPr lang="es-MX"/>
        </a:p>
      </dgm:t>
    </dgm:pt>
    <dgm:pt modelId="{D827DACA-E113-40D7-A970-DE83182ED523}">
      <dgm:prSet custT="1"/>
      <dgm:spPr/>
      <dgm:t>
        <a:bodyPr/>
        <a:lstStyle/>
        <a:p>
          <a:r>
            <a:rPr lang="es-MX" sz="1800" b="1" dirty="0">
              <a:solidFill>
                <a:schemeClr val="accent6"/>
              </a:solidFill>
            </a:rPr>
            <a:t>Las barreras de este tipo hacen referencia al orden y estabilidad en las rutinas de trabajo, la aplicación de las normas y la distribución del espacio y mobiliario. </a:t>
          </a:r>
        </a:p>
      </dgm:t>
    </dgm:pt>
    <dgm:pt modelId="{1E781BC1-3A8E-40FE-B4BD-7CBED59603CB}" type="parTrans" cxnId="{B02727F2-F0B1-43B5-A2F7-31326291F528}">
      <dgm:prSet/>
      <dgm:spPr/>
      <dgm:t>
        <a:bodyPr/>
        <a:lstStyle/>
        <a:p>
          <a:endParaRPr lang="es-MX"/>
        </a:p>
      </dgm:t>
    </dgm:pt>
    <dgm:pt modelId="{E9379B4E-3D4B-42FA-8633-07720CDDAC17}" type="sibTrans" cxnId="{B02727F2-F0B1-43B5-A2F7-31326291F528}">
      <dgm:prSet/>
      <dgm:spPr/>
      <dgm:t>
        <a:bodyPr/>
        <a:lstStyle/>
        <a:p>
          <a:endParaRPr lang="es-MX"/>
        </a:p>
      </dgm:t>
    </dgm:pt>
    <dgm:pt modelId="{E6CD0A36-916E-4270-859B-8C41349C8D91}">
      <dgm:prSet custT="1"/>
      <dgm:spPr/>
      <dgm:t>
        <a:bodyPr/>
        <a:lstStyle/>
        <a:p>
          <a:r>
            <a:rPr lang="es-MX" sz="1800" b="1" dirty="0">
              <a:solidFill>
                <a:schemeClr val="accent5"/>
              </a:solidFill>
            </a:rPr>
            <a:t>Por ejemplo, cambios en los salones, espacios o en actividades sin previa planeación; cuando los materiales no son accesibles al alumnado; </a:t>
          </a:r>
        </a:p>
      </dgm:t>
    </dgm:pt>
    <dgm:pt modelId="{75A33FC7-6BDA-4F12-AADF-3FDE52A8014F}" type="parTrans" cxnId="{A076234F-FECD-4F0E-BDF3-FD13CFC1CFE4}">
      <dgm:prSet/>
      <dgm:spPr/>
      <dgm:t>
        <a:bodyPr/>
        <a:lstStyle/>
        <a:p>
          <a:endParaRPr lang="es-MX"/>
        </a:p>
      </dgm:t>
    </dgm:pt>
    <dgm:pt modelId="{49BEDBD1-E9AF-4FB4-8554-7D8FAEE10A13}" type="sibTrans" cxnId="{A076234F-FECD-4F0E-BDF3-FD13CFC1CFE4}">
      <dgm:prSet/>
      <dgm:spPr/>
      <dgm:t>
        <a:bodyPr/>
        <a:lstStyle/>
        <a:p>
          <a:endParaRPr lang="es-MX"/>
        </a:p>
      </dgm:t>
    </dgm:pt>
    <dgm:pt modelId="{A8D714F0-6D12-4892-82F7-DCD13976B4DB}">
      <dgm:prSet custT="1"/>
      <dgm:spPr/>
      <dgm:t>
        <a:bodyPr/>
        <a:lstStyle/>
        <a:p>
          <a:pPr algn="l"/>
          <a:r>
            <a:rPr lang="es-MX" sz="1800" b="1" dirty="0">
              <a:solidFill>
                <a:schemeClr val="accent5"/>
              </a:solidFill>
            </a:rPr>
            <a:t>Así como ambientes de desorden dentro del aula, son factores que afectan negativamente el aprendizaje de cualquier alumno y, en el caso de los alumnos con discapacidad, se tornan más graves debido a que muchos de ellos necesitan estructura, estabilidad y rutinas para alcanzar el aprendizaje.</a:t>
          </a:r>
        </a:p>
      </dgm:t>
    </dgm:pt>
    <dgm:pt modelId="{81B2EA4B-4E63-4DB7-B874-45C087F9E9D1}" type="parTrans" cxnId="{B727A662-7A42-4EC7-8AF3-DDE0160654A5}">
      <dgm:prSet/>
      <dgm:spPr/>
      <dgm:t>
        <a:bodyPr/>
        <a:lstStyle/>
        <a:p>
          <a:endParaRPr lang="es-MX"/>
        </a:p>
      </dgm:t>
    </dgm:pt>
    <dgm:pt modelId="{0D8D525C-87AB-4FE4-93FB-66E1A26E4824}" type="sibTrans" cxnId="{B727A662-7A42-4EC7-8AF3-DDE0160654A5}">
      <dgm:prSet/>
      <dgm:spPr/>
      <dgm:t>
        <a:bodyPr/>
        <a:lstStyle/>
        <a:p>
          <a:endParaRPr lang="es-MX"/>
        </a:p>
      </dgm:t>
    </dgm:pt>
    <dgm:pt modelId="{77D48188-C900-42DF-840D-36874921DA09}" type="pres">
      <dgm:prSet presAssocID="{9751904D-376D-4AE7-8470-A7F38E520441}" presName="rootnode" presStyleCnt="0">
        <dgm:presLayoutVars>
          <dgm:chMax/>
          <dgm:chPref/>
          <dgm:dir/>
          <dgm:animLvl val="lvl"/>
        </dgm:presLayoutVars>
      </dgm:prSet>
      <dgm:spPr/>
    </dgm:pt>
    <dgm:pt modelId="{267B1671-BEDB-4AFC-AF19-AED59918F79C}" type="pres">
      <dgm:prSet presAssocID="{1BF97A09-AD93-4C3D-AEF6-8373BA0FFDA4}" presName="composite" presStyleCnt="0"/>
      <dgm:spPr/>
    </dgm:pt>
    <dgm:pt modelId="{2BBE0E7F-6B21-4A5E-A770-5B38703C4AA6}" type="pres">
      <dgm:prSet presAssocID="{1BF97A09-AD93-4C3D-AEF6-8373BA0FFDA4}" presName="LShape" presStyleLbl="alignNode1" presStyleIdx="0" presStyleCnt="7"/>
      <dgm:spPr/>
    </dgm:pt>
    <dgm:pt modelId="{C10BC315-BC9B-49AD-B91A-A73C782F7C4E}" type="pres">
      <dgm:prSet presAssocID="{1BF97A09-AD93-4C3D-AEF6-8373BA0FFDA4}" presName="ParentText" presStyleLbl="revTx" presStyleIdx="0" presStyleCnt="4">
        <dgm:presLayoutVars>
          <dgm:chMax val="0"/>
          <dgm:chPref val="0"/>
          <dgm:bulletEnabled val="1"/>
        </dgm:presLayoutVars>
      </dgm:prSet>
      <dgm:spPr/>
    </dgm:pt>
    <dgm:pt modelId="{2B39A329-E08C-43C7-9197-F7338AE21944}" type="pres">
      <dgm:prSet presAssocID="{1BF97A09-AD93-4C3D-AEF6-8373BA0FFDA4}" presName="Triangle" presStyleLbl="alignNode1" presStyleIdx="1" presStyleCnt="7"/>
      <dgm:spPr/>
    </dgm:pt>
    <dgm:pt modelId="{D0AD3438-9697-423D-BC39-3C01D37BD7F1}" type="pres">
      <dgm:prSet presAssocID="{98BB752D-B1B8-4BE2-BCB2-4DBC4923786D}" presName="sibTrans" presStyleCnt="0"/>
      <dgm:spPr/>
    </dgm:pt>
    <dgm:pt modelId="{87A49BD4-D6C7-4FFC-B85E-E810BCBB8362}" type="pres">
      <dgm:prSet presAssocID="{98BB752D-B1B8-4BE2-BCB2-4DBC4923786D}" presName="space" presStyleCnt="0"/>
      <dgm:spPr/>
    </dgm:pt>
    <dgm:pt modelId="{CA22F7A9-6F46-46B2-999F-39AFC2A5F014}" type="pres">
      <dgm:prSet presAssocID="{D827DACA-E113-40D7-A970-DE83182ED523}" presName="composite" presStyleCnt="0"/>
      <dgm:spPr/>
    </dgm:pt>
    <dgm:pt modelId="{7C4FEC97-A88E-4263-9215-F977C4237EE8}" type="pres">
      <dgm:prSet presAssocID="{D827DACA-E113-40D7-A970-DE83182ED523}" presName="LShape" presStyleLbl="alignNode1" presStyleIdx="2" presStyleCnt="7"/>
      <dgm:spPr/>
    </dgm:pt>
    <dgm:pt modelId="{914E0956-9359-4811-8A33-0FF2C38F264E}" type="pres">
      <dgm:prSet presAssocID="{D827DACA-E113-40D7-A970-DE83182ED523}" presName="ParentText" presStyleLbl="revTx" presStyleIdx="1" presStyleCnt="4">
        <dgm:presLayoutVars>
          <dgm:chMax val="0"/>
          <dgm:chPref val="0"/>
          <dgm:bulletEnabled val="1"/>
        </dgm:presLayoutVars>
      </dgm:prSet>
      <dgm:spPr/>
    </dgm:pt>
    <dgm:pt modelId="{10853372-1FE9-418C-A1DD-D8BC49B2EA30}" type="pres">
      <dgm:prSet presAssocID="{D827DACA-E113-40D7-A970-DE83182ED523}" presName="Triangle" presStyleLbl="alignNode1" presStyleIdx="3" presStyleCnt="7"/>
      <dgm:spPr/>
    </dgm:pt>
    <dgm:pt modelId="{C7EE960A-FBEF-45DA-A6A3-221B5D4E4057}" type="pres">
      <dgm:prSet presAssocID="{E9379B4E-3D4B-42FA-8633-07720CDDAC17}" presName="sibTrans" presStyleCnt="0"/>
      <dgm:spPr/>
    </dgm:pt>
    <dgm:pt modelId="{4550FE4C-5AC8-43DF-88DA-31E94FB40F91}" type="pres">
      <dgm:prSet presAssocID="{E9379B4E-3D4B-42FA-8633-07720CDDAC17}" presName="space" presStyleCnt="0"/>
      <dgm:spPr/>
    </dgm:pt>
    <dgm:pt modelId="{D17F6340-99C8-4CA8-ADD9-E36FAFCC2D90}" type="pres">
      <dgm:prSet presAssocID="{E6CD0A36-916E-4270-859B-8C41349C8D91}" presName="composite" presStyleCnt="0"/>
      <dgm:spPr/>
    </dgm:pt>
    <dgm:pt modelId="{3DFB6A50-5D7C-430B-A7E9-BEB612231826}" type="pres">
      <dgm:prSet presAssocID="{E6CD0A36-916E-4270-859B-8C41349C8D91}" presName="LShape" presStyleLbl="alignNode1" presStyleIdx="4" presStyleCnt="7"/>
      <dgm:spPr/>
    </dgm:pt>
    <dgm:pt modelId="{BA39277D-B84E-42F8-A65B-14C214EDA90F}" type="pres">
      <dgm:prSet presAssocID="{E6CD0A36-916E-4270-859B-8C41349C8D91}" presName="ParentText" presStyleLbl="revTx" presStyleIdx="2" presStyleCnt="4">
        <dgm:presLayoutVars>
          <dgm:chMax val="0"/>
          <dgm:chPref val="0"/>
          <dgm:bulletEnabled val="1"/>
        </dgm:presLayoutVars>
      </dgm:prSet>
      <dgm:spPr/>
    </dgm:pt>
    <dgm:pt modelId="{1157147E-CD7A-4C96-BFD2-493CB9325279}" type="pres">
      <dgm:prSet presAssocID="{E6CD0A36-916E-4270-859B-8C41349C8D91}" presName="Triangle" presStyleLbl="alignNode1" presStyleIdx="5" presStyleCnt="7"/>
      <dgm:spPr/>
    </dgm:pt>
    <dgm:pt modelId="{5A7B001E-14B6-4B8B-9A28-D95D6B106EB4}" type="pres">
      <dgm:prSet presAssocID="{49BEDBD1-E9AF-4FB4-8554-7D8FAEE10A13}" presName="sibTrans" presStyleCnt="0"/>
      <dgm:spPr/>
    </dgm:pt>
    <dgm:pt modelId="{00B73F08-4D70-4F7F-A6D0-DCBACF1FAD5E}" type="pres">
      <dgm:prSet presAssocID="{49BEDBD1-E9AF-4FB4-8554-7D8FAEE10A13}" presName="space" presStyleCnt="0"/>
      <dgm:spPr/>
    </dgm:pt>
    <dgm:pt modelId="{CA4B7FDE-3928-4FE1-8B6B-D2FE451529B7}" type="pres">
      <dgm:prSet presAssocID="{A8D714F0-6D12-4892-82F7-DCD13976B4DB}" presName="composite" presStyleCnt="0"/>
      <dgm:spPr/>
    </dgm:pt>
    <dgm:pt modelId="{B008F315-296C-4C9B-8C8F-99F167299A3E}" type="pres">
      <dgm:prSet presAssocID="{A8D714F0-6D12-4892-82F7-DCD13976B4DB}" presName="LShape" presStyleLbl="alignNode1" presStyleIdx="6" presStyleCnt="7"/>
      <dgm:spPr/>
    </dgm:pt>
    <dgm:pt modelId="{2AE83586-95BA-47BA-9619-3072270B6E34}" type="pres">
      <dgm:prSet presAssocID="{A8D714F0-6D12-4892-82F7-DCD13976B4DB}" presName="ParentText" presStyleLbl="revTx" presStyleIdx="3" presStyleCnt="4">
        <dgm:presLayoutVars>
          <dgm:chMax val="0"/>
          <dgm:chPref val="0"/>
          <dgm:bulletEnabled val="1"/>
        </dgm:presLayoutVars>
      </dgm:prSet>
      <dgm:spPr/>
    </dgm:pt>
  </dgm:ptLst>
  <dgm:cxnLst>
    <dgm:cxn modelId="{F701D70E-C9C6-4066-A063-B2815B5E8BEF}" type="presOf" srcId="{A8D714F0-6D12-4892-82F7-DCD13976B4DB}" destId="{2AE83586-95BA-47BA-9619-3072270B6E34}" srcOrd="0" destOrd="0" presId="urn:microsoft.com/office/officeart/2009/3/layout/StepUpProcess"/>
    <dgm:cxn modelId="{B0523B34-A832-4F77-AF73-449BE14C9685}" type="presOf" srcId="{1BF97A09-AD93-4C3D-AEF6-8373BA0FFDA4}" destId="{C10BC315-BC9B-49AD-B91A-A73C782F7C4E}" srcOrd="0" destOrd="0" presId="urn:microsoft.com/office/officeart/2009/3/layout/StepUpProcess"/>
    <dgm:cxn modelId="{63EDC941-B041-45A4-964E-097710481DBD}" type="presOf" srcId="{D827DACA-E113-40D7-A970-DE83182ED523}" destId="{914E0956-9359-4811-8A33-0FF2C38F264E}" srcOrd="0" destOrd="0" presId="urn:microsoft.com/office/officeart/2009/3/layout/StepUpProcess"/>
    <dgm:cxn modelId="{B727A662-7A42-4EC7-8AF3-DDE0160654A5}" srcId="{9751904D-376D-4AE7-8470-A7F38E520441}" destId="{A8D714F0-6D12-4892-82F7-DCD13976B4DB}" srcOrd="3" destOrd="0" parTransId="{81B2EA4B-4E63-4DB7-B874-45C087F9E9D1}" sibTransId="{0D8D525C-87AB-4FE4-93FB-66E1A26E4824}"/>
    <dgm:cxn modelId="{A076234F-FECD-4F0E-BDF3-FD13CFC1CFE4}" srcId="{9751904D-376D-4AE7-8470-A7F38E520441}" destId="{E6CD0A36-916E-4270-859B-8C41349C8D91}" srcOrd="2" destOrd="0" parTransId="{75A33FC7-6BDA-4F12-AADF-3FDE52A8014F}" sibTransId="{49BEDBD1-E9AF-4FB4-8554-7D8FAEE10A13}"/>
    <dgm:cxn modelId="{0D3A2073-86DA-4449-85C9-EB571F651D89}" type="presOf" srcId="{E6CD0A36-916E-4270-859B-8C41349C8D91}" destId="{BA39277D-B84E-42F8-A65B-14C214EDA90F}" srcOrd="0" destOrd="0" presId="urn:microsoft.com/office/officeart/2009/3/layout/StepUpProcess"/>
    <dgm:cxn modelId="{7ABAE384-E537-4B0D-8328-7AFC0FC5D7D9}" type="presOf" srcId="{9751904D-376D-4AE7-8470-A7F38E520441}" destId="{77D48188-C900-42DF-840D-36874921DA09}" srcOrd="0" destOrd="0" presId="urn:microsoft.com/office/officeart/2009/3/layout/StepUpProcess"/>
    <dgm:cxn modelId="{7D67B594-BBB0-49BA-AF73-8C1498BC275E}" srcId="{9751904D-376D-4AE7-8470-A7F38E520441}" destId="{1BF97A09-AD93-4C3D-AEF6-8373BA0FFDA4}" srcOrd="0" destOrd="0" parTransId="{7AE73101-A695-495E-9E5C-A69C0E137A34}" sibTransId="{98BB752D-B1B8-4BE2-BCB2-4DBC4923786D}"/>
    <dgm:cxn modelId="{B02727F2-F0B1-43B5-A2F7-31326291F528}" srcId="{9751904D-376D-4AE7-8470-A7F38E520441}" destId="{D827DACA-E113-40D7-A970-DE83182ED523}" srcOrd="1" destOrd="0" parTransId="{1E781BC1-3A8E-40FE-B4BD-7CBED59603CB}" sibTransId="{E9379B4E-3D4B-42FA-8633-07720CDDAC17}"/>
    <dgm:cxn modelId="{0C37DF6C-9C1A-4CDE-ACA2-38131BC2C253}" type="presParOf" srcId="{77D48188-C900-42DF-840D-36874921DA09}" destId="{267B1671-BEDB-4AFC-AF19-AED59918F79C}" srcOrd="0" destOrd="0" presId="urn:microsoft.com/office/officeart/2009/3/layout/StepUpProcess"/>
    <dgm:cxn modelId="{12CD83F6-201D-4172-A1A5-A047B39D7413}" type="presParOf" srcId="{267B1671-BEDB-4AFC-AF19-AED59918F79C}" destId="{2BBE0E7F-6B21-4A5E-A770-5B38703C4AA6}" srcOrd="0" destOrd="0" presId="urn:microsoft.com/office/officeart/2009/3/layout/StepUpProcess"/>
    <dgm:cxn modelId="{70EEF4ED-92D0-4CA4-963D-E5EA367348A1}" type="presParOf" srcId="{267B1671-BEDB-4AFC-AF19-AED59918F79C}" destId="{C10BC315-BC9B-49AD-B91A-A73C782F7C4E}" srcOrd="1" destOrd="0" presId="urn:microsoft.com/office/officeart/2009/3/layout/StepUpProcess"/>
    <dgm:cxn modelId="{87425CF7-CFC9-4B34-BF4E-3068E9918EE1}" type="presParOf" srcId="{267B1671-BEDB-4AFC-AF19-AED59918F79C}" destId="{2B39A329-E08C-43C7-9197-F7338AE21944}" srcOrd="2" destOrd="0" presId="urn:microsoft.com/office/officeart/2009/3/layout/StepUpProcess"/>
    <dgm:cxn modelId="{A00508F9-ECCE-4A62-9426-73A867528D90}" type="presParOf" srcId="{77D48188-C900-42DF-840D-36874921DA09}" destId="{D0AD3438-9697-423D-BC39-3C01D37BD7F1}" srcOrd="1" destOrd="0" presId="urn:microsoft.com/office/officeart/2009/3/layout/StepUpProcess"/>
    <dgm:cxn modelId="{D083B916-EECD-4333-A400-33E7B367402F}" type="presParOf" srcId="{D0AD3438-9697-423D-BC39-3C01D37BD7F1}" destId="{87A49BD4-D6C7-4FFC-B85E-E810BCBB8362}" srcOrd="0" destOrd="0" presId="urn:microsoft.com/office/officeart/2009/3/layout/StepUpProcess"/>
    <dgm:cxn modelId="{92E45393-3A2E-4871-9600-207C3B9B5228}" type="presParOf" srcId="{77D48188-C900-42DF-840D-36874921DA09}" destId="{CA22F7A9-6F46-46B2-999F-39AFC2A5F014}" srcOrd="2" destOrd="0" presId="urn:microsoft.com/office/officeart/2009/3/layout/StepUpProcess"/>
    <dgm:cxn modelId="{C8BE79A8-481F-42F7-BA14-79B439C20B12}" type="presParOf" srcId="{CA22F7A9-6F46-46B2-999F-39AFC2A5F014}" destId="{7C4FEC97-A88E-4263-9215-F977C4237EE8}" srcOrd="0" destOrd="0" presId="urn:microsoft.com/office/officeart/2009/3/layout/StepUpProcess"/>
    <dgm:cxn modelId="{FC5EF5D3-1F90-42D6-96A5-466E6188C4F6}" type="presParOf" srcId="{CA22F7A9-6F46-46B2-999F-39AFC2A5F014}" destId="{914E0956-9359-4811-8A33-0FF2C38F264E}" srcOrd="1" destOrd="0" presId="urn:microsoft.com/office/officeart/2009/3/layout/StepUpProcess"/>
    <dgm:cxn modelId="{10AE7B61-307A-4991-9733-6AC2E5281143}" type="presParOf" srcId="{CA22F7A9-6F46-46B2-999F-39AFC2A5F014}" destId="{10853372-1FE9-418C-A1DD-D8BC49B2EA30}" srcOrd="2" destOrd="0" presId="urn:microsoft.com/office/officeart/2009/3/layout/StepUpProcess"/>
    <dgm:cxn modelId="{18826335-515B-4319-A75E-71D1D72FD8F4}" type="presParOf" srcId="{77D48188-C900-42DF-840D-36874921DA09}" destId="{C7EE960A-FBEF-45DA-A6A3-221B5D4E4057}" srcOrd="3" destOrd="0" presId="urn:microsoft.com/office/officeart/2009/3/layout/StepUpProcess"/>
    <dgm:cxn modelId="{E8EAB70F-2C4A-425A-91C9-34C18D859B0C}" type="presParOf" srcId="{C7EE960A-FBEF-45DA-A6A3-221B5D4E4057}" destId="{4550FE4C-5AC8-43DF-88DA-31E94FB40F91}" srcOrd="0" destOrd="0" presId="urn:microsoft.com/office/officeart/2009/3/layout/StepUpProcess"/>
    <dgm:cxn modelId="{6FE9383D-8813-49CD-BCE1-1804DE05074C}" type="presParOf" srcId="{77D48188-C900-42DF-840D-36874921DA09}" destId="{D17F6340-99C8-4CA8-ADD9-E36FAFCC2D90}" srcOrd="4" destOrd="0" presId="urn:microsoft.com/office/officeart/2009/3/layout/StepUpProcess"/>
    <dgm:cxn modelId="{1DF2E1B4-9575-4FB1-B86A-F8AFF6F3B43A}" type="presParOf" srcId="{D17F6340-99C8-4CA8-ADD9-E36FAFCC2D90}" destId="{3DFB6A50-5D7C-430B-A7E9-BEB612231826}" srcOrd="0" destOrd="0" presId="urn:microsoft.com/office/officeart/2009/3/layout/StepUpProcess"/>
    <dgm:cxn modelId="{6795493D-74B3-4C78-AF88-21355CFF9B69}" type="presParOf" srcId="{D17F6340-99C8-4CA8-ADD9-E36FAFCC2D90}" destId="{BA39277D-B84E-42F8-A65B-14C214EDA90F}" srcOrd="1" destOrd="0" presId="urn:microsoft.com/office/officeart/2009/3/layout/StepUpProcess"/>
    <dgm:cxn modelId="{D6D300CF-00DA-4D8B-945D-226AB958B541}" type="presParOf" srcId="{D17F6340-99C8-4CA8-ADD9-E36FAFCC2D90}" destId="{1157147E-CD7A-4C96-BFD2-493CB9325279}" srcOrd="2" destOrd="0" presId="urn:microsoft.com/office/officeart/2009/3/layout/StepUpProcess"/>
    <dgm:cxn modelId="{49287E65-7844-4917-8940-4C679CB1FA8A}" type="presParOf" srcId="{77D48188-C900-42DF-840D-36874921DA09}" destId="{5A7B001E-14B6-4B8B-9A28-D95D6B106EB4}" srcOrd="5" destOrd="0" presId="urn:microsoft.com/office/officeart/2009/3/layout/StepUpProcess"/>
    <dgm:cxn modelId="{7C5964CB-0E15-40B2-A6A1-DD1DC45D519F}" type="presParOf" srcId="{5A7B001E-14B6-4B8B-9A28-D95D6B106EB4}" destId="{00B73F08-4D70-4F7F-A6D0-DCBACF1FAD5E}" srcOrd="0" destOrd="0" presId="urn:microsoft.com/office/officeart/2009/3/layout/StepUpProcess"/>
    <dgm:cxn modelId="{BF4B033E-2C9D-46B4-9C8C-33DA045CFDCA}" type="presParOf" srcId="{77D48188-C900-42DF-840D-36874921DA09}" destId="{CA4B7FDE-3928-4FE1-8B6B-D2FE451529B7}" srcOrd="6" destOrd="0" presId="urn:microsoft.com/office/officeart/2009/3/layout/StepUpProcess"/>
    <dgm:cxn modelId="{0937D64A-2F81-4B60-9464-0C779FAA1A21}" type="presParOf" srcId="{CA4B7FDE-3928-4FE1-8B6B-D2FE451529B7}" destId="{B008F315-296C-4C9B-8C8F-99F167299A3E}" srcOrd="0" destOrd="0" presId="urn:microsoft.com/office/officeart/2009/3/layout/StepUpProcess"/>
    <dgm:cxn modelId="{7527BAC0-9435-4BB2-82D4-F436E7382D22}" type="presParOf" srcId="{CA4B7FDE-3928-4FE1-8B6B-D2FE451529B7}" destId="{2AE83586-95BA-47BA-9619-3072270B6E34}"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9.xml><?xml version="1.0" encoding="utf-8"?>
<dgm:dataModel xmlns:dgm="http://schemas.openxmlformats.org/drawingml/2006/diagram" xmlns:a="http://schemas.openxmlformats.org/drawingml/2006/main">
  <dgm:ptLst>
    <dgm:pt modelId="{27BC1E9E-7F58-49F0-A289-A8AD7FD3AA10}" type="doc">
      <dgm:prSet loTypeId="urn:microsoft.com/office/officeart/2005/8/layout/vList2" loCatId="list" qsTypeId="urn:microsoft.com/office/officeart/2009/2/quickstyle/3d8" qsCatId="3D" csTypeId="urn:microsoft.com/office/officeart/2005/8/colors/colorful4" csCatId="colorful" phldr="1"/>
      <dgm:spPr/>
      <dgm:t>
        <a:bodyPr/>
        <a:lstStyle/>
        <a:p>
          <a:endParaRPr lang="es-MX"/>
        </a:p>
      </dgm:t>
    </dgm:pt>
    <dgm:pt modelId="{E87010AD-2809-4D49-89E9-BC3AD99E641F}">
      <dgm:prSet custT="1"/>
      <dgm:spPr/>
      <dgm:t>
        <a:bodyPr/>
        <a:lstStyle/>
        <a:p>
          <a:pPr algn="ctr"/>
          <a:r>
            <a:rPr lang="es-MX" sz="2000" b="1" dirty="0"/>
            <a:t>2. El uso de apoyos Se puede entender como “apoyo” a todas las actividades que aumentan la capacidad de una escuela para dar respuesta a la diversidad del alumnado.</a:t>
          </a:r>
          <a:endParaRPr lang="es-MX" sz="2000" dirty="0"/>
        </a:p>
      </dgm:t>
    </dgm:pt>
    <dgm:pt modelId="{0828201B-6B51-4424-A207-3A6098E6A9AD}" type="parTrans" cxnId="{02BFB734-6A0B-4547-9BAC-96E63D79CF7A}">
      <dgm:prSet/>
      <dgm:spPr/>
      <dgm:t>
        <a:bodyPr/>
        <a:lstStyle/>
        <a:p>
          <a:endParaRPr lang="es-MX"/>
        </a:p>
      </dgm:t>
    </dgm:pt>
    <dgm:pt modelId="{5496277C-B960-4AA5-8154-15C70A55A310}" type="sibTrans" cxnId="{02BFB734-6A0B-4547-9BAC-96E63D79CF7A}">
      <dgm:prSet/>
      <dgm:spPr/>
      <dgm:t>
        <a:bodyPr/>
        <a:lstStyle/>
        <a:p>
          <a:endParaRPr lang="es-MX"/>
        </a:p>
      </dgm:t>
    </dgm:pt>
    <dgm:pt modelId="{2C06C9AC-621B-4BAE-AB96-BD6C3B6664DB}">
      <dgm:prSet/>
      <dgm:spPr/>
      <dgm:t>
        <a:bodyPr/>
        <a:lstStyle/>
        <a:p>
          <a:r>
            <a:rPr lang="es-MX" dirty="0"/>
            <a:t>Un concepto más amplio de “apoyo” implica, además de lo anterior, reducir las BAP y movilizar los recursos disponibles para este fin. Los apoyos pueden provenir de diferentes fuentes: </a:t>
          </a:r>
        </a:p>
      </dgm:t>
    </dgm:pt>
    <dgm:pt modelId="{E2366DCE-329A-4883-A1C0-302F943DD742}" type="parTrans" cxnId="{60F6D7E1-01FC-42C4-BE89-76795FC847D4}">
      <dgm:prSet/>
      <dgm:spPr/>
      <dgm:t>
        <a:bodyPr/>
        <a:lstStyle/>
        <a:p>
          <a:endParaRPr lang="es-MX"/>
        </a:p>
      </dgm:t>
    </dgm:pt>
    <dgm:pt modelId="{DEDA87D6-0EBB-4BDF-B6C1-B55D2ECA3DB1}" type="sibTrans" cxnId="{60F6D7E1-01FC-42C4-BE89-76795FC847D4}">
      <dgm:prSet/>
      <dgm:spPr/>
      <dgm:t>
        <a:bodyPr/>
        <a:lstStyle/>
        <a:p>
          <a:endParaRPr lang="es-MX"/>
        </a:p>
      </dgm:t>
    </dgm:pt>
    <dgm:pt modelId="{14E49BBC-D23B-44CE-9802-66A70969A050}">
      <dgm:prSet/>
      <dgm:spPr/>
      <dgm:t>
        <a:bodyPr/>
        <a:lstStyle/>
        <a:p>
          <a:r>
            <a:rPr lang="es-MX" b="1" dirty="0"/>
            <a:t>Las habilidades y competencias de todos los estudiantes. </a:t>
          </a:r>
          <a:endParaRPr lang="es-MX" dirty="0"/>
        </a:p>
      </dgm:t>
    </dgm:pt>
    <dgm:pt modelId="{A6C94026-E4AE-4DAC-9A3F-9806D8D1F9B7}" type="parTrans" cxnId="{3406729E-1EBC-4398-B6EB-040408CE27AE}">
      <dgm:prSet/>
      <dgm:spPr/>
      <dgm:t>
        <a:bodyPr/>
        <a:lstStyle/>
        <a:p>
          <a:endParaRPr lang="es-MX"/>
        </a:p>
      </dgm:t>
    </dgm:pt>
    <dgm:pt modelId="{CB083CA8-3337-4C2B-AC16-C89198BEF29C}" type="sibTrans" cxnId="{3406729E-1EBC-4398-B6EB-040408CE27AE}">
      <dgm:prSet/>
      <dgm:spPr/>
      <dgm:t>
        <a:bodyPr/>
        <a:lstStyle/>
        <a:p>
          <a:endParaRPr lang="es-MX"/>
        </a:p>
      </dgm:t>
    </dgm:pt>
    <dgm:pt modelId="{55D8B709-C3C8-4761-B9A6-73610CCB709F}">
      <dgm:prSet/>
      <dgm:spPr/>
      <dgm:t>
        <a:bodyPr/>
        <a:lstStyle/>
        <a:p>
          <a:r>
            <a:rPr lang="es-MX" b="1"/>
            <a:t>El liderazgo de los directivos. </a:t>
          </a:r>
          <a:endParaRPr lang="es-MX"/>
        </a:p>
      </dgm:t>
    </dgm:pt>
    <dgm:pt modelId="{EA032D40-DFF1-44BB-BA92-1D6E5AAB7283}" type="parTrans" cxnId="{973B040C-589F-4FBF-9527-1380AFC64BCA}">
      <dgm:prSet/>
      <dgm:spPr/>
      <dgm:t>
        <a:bodyPr/>
        <a:lstStyle/>
        <a:p>
          <a:endParaRPr lang="es-MX"/>
        </a:p>
      </dgm:t>
    </dgm:pt>
    <dgm:pt modelId="{7F9BFFB9-D21F-4B48-81CD-F9DAF6E2B364}" type="sibTrans" cxnId="{973B040C-589F-4FBF-9527-1380AFC64BCA}">
      <dgm:prSet/>
      <dgm:spPr/>
      <dgm:t>
        <a:bodyPr/>
        <a:lstStyle/>
        <a:p>
          <a:endParaRPr lang="es-MX"/>
        </a:p>
      </dgm:t>
    </dgm:pt>
    <dgm:pt modelId="{08FEDF0A-4111-449E-AFD0-861FF3D0E7C1}">
      <dgm:prSet/>
      <dgm:spPr/>
      <dgm:t>
        <a:bodyPr/>
        <a:lstStyle/>
        <a:p>
          <a:r>
            <a:rPr lang="es-MX" b="1"/>
            <a:t>Los conocimientos y habilidades de los docentes. </a:t>
          </a:r>
          <a:endParaRPr lang="es-MX"/>
        </a:p>
      </dgm:t>
    </dgm:pt>
    <dgm:pt modelId="{8E785DAB-28C7-4E52-924E-A552941E6F08}" type="parTrans" cxnId="{33DAAFAF-CA73-44FA-BA50-A64DB075CA35}">
      <dgm:prSet/>
      <dgm:spPr/>
      <dgm:t>
        <a:bodyPr/>
        <a:lstStyle/>
        <a:p>
          <a:endParaRPr lang="es-MX"/>
        </a:p>
      </dgm:t>
    </dgm:pt>
    <dgm:pt modelId="{0DDF24B1-00EB-4771-97F5-243C5BA5533F}" type="sibTrans" cxnId="{33DAAFAF-CA73-44FA-BA50-A64DB075CA35}">
      <dgm:prSet/>
      <dgm:spPr/>
      <dgm:t>
        <a:bodyPr/>
        <a:lstStyle/>
        <a:p>
          <a:endParaRPr lang="es-MX"/>
        </a:p>
      </dgm:t>
    </dgm:pt>
    <dgm:pt modelId="{7C2863CA-8D39-4295-B19E-E4787C8AAB4B}">
      <dgm:prSet/>
      <dgm:spPr/>
      <dgm:t>
        <a:bodyPr/>
        <a:lstStyle/>
        <a:p>
          <a:r>
            <a:rPr lang="es-MX" b="1"/>
            <a:t>Los familiares y amigos de cada estudiante </a:t>
          </a:r>
          <a:endParaRPr lang="es-MX"/>
        </a:p>
      </dgm:t>
    </dgm:pt>
    <dgm:pt modelId="{6E2A580C-40CB-4862-96AC-486A652629A1}" type="parTrans" cxnId="{266EEA44-2C13-472C-BCF4-A5927F688EE6}">
      <dgm:prSet/>
      <dgm:spPr/>
      <dgm:t>
        <a:bodyPr/>
        <a:lstStyle/>
        <a:p>
          <a:endParaRPr lang="es-MX"/>
        </a:p>
      </dgm:t>
    </dgm:pt>
    <dgm:pt modelId="{09A1D677-578A-43FB-B9C7-682BEB20D8AB}" type="sibTrans" cxnId="{266EEA44-2C13-472C-BCF4-A5927F688EE6}">
      <dgm:prSet/>
      <dgm:spPr/>
      <dgm:t>
        <a:bodyPr/>
        <a:lstStyle/>
        <a:p>
          <a:endParaRPr lang="es-MX"/>
        </a:p>
      </dgm:t>
    </dgm:pt>
    <dgm:pt modelId="{C7E62D12-556B-4C5B-BD13-8F5C12E1BD07}">
      <dgm:prSet/>
      <dgm:spPr/>
      <dgm:t>
        <a:bodyPr/>
        <a:lstStyle/>
        <a:p>
          <a:r>
            <a:rPr lang="es-MX" b="1"/>
            <a:t>La tecnología </a:t>
          </a:r>
          <a:endParaRPr lang="es-MX"/>
        </a:p>
      </dgm:t>
    </dgm:pt>
    <dgm:pt modelId="{9A8A9879-C7B8-415E-9EB8-6A9829B4F5F0}" type="parTrans" cxnId="{822F71D8-C4E9-4356-9EB9-7EE78C347999}">
      <dgm:prSet/>
      <dgm:spPr/>
      <dgm:t>
        <a:bodyPr/>
        <a:lstStyle/>
        <a:p>
          <a:endParaRPr lang="es-MX"/>
        </a:p>
      </dgm:t>
    </dgm:pt>
    <dgm:pt modelId="{D6640922-7833-46BD-A47C-2C6C28AECAE2}" type="sibTrans" cxnId="{822F71D8-C4E9-4356-9EB9-7EE78C347999}">
      <dgm:prSet/>
      <dgm:spPr/>
      <dgm:t>
        <a:bodyPr/>
        <a:lstStyle/>
        <a:p>
          <a:endParaRPr lang="es-MX"/>
        </a:p>
      </dgm:t>
    </dgm:pt>
    <dgm:pt modelId="{7A02B54D-CBAA-465E-BBBA-8E43F602BF97}">
      <dgm:prSet/>
      <dgm:spPr/>
      <dgm:t>
        <a:bodyPr/>
        <a:lstStyle/>
        <a:p>
          <a:r>
            <a:rPr lang="es-MX" b="1"/>
            <a:t>Los servicios de educación especial dentro de la escuela. </a:t>
          </a:r>
          <a:endParaRPr lang="es-MX"/>
        </a:p>
      </dgm:t>
    </dgm:pt>
    <dgm:pt modelId="{3D1BD00B-16E5-45D5-92F5-35D917906B3E}" type="parTrans" cxnId="{994CD217-019A-4C8C-970F-784DEA853247}">
      <dgm:prSet/>
      <dgm:spPr/>
      <dgm:t>
        <a:bodyPr/>
        <a:lstStyle/>
        <a:p>
          <a:endParaRPr lang="es-MX"/>
        </a:p>
      </dgm:t>
    </dgm:pt>
    <dgm:pt modelId="{89D88CEF-927F-42ED-A01E-C6ADBF5AC93E}" type="sibTrans" cxnId="{994CD217-019A-4C8C-970F-784DEA853247}">
      <dgm:prSet/>
      <dgm:spPr/>
      <dgm:t>
        <a:bodyPr/>
        <a:lstStyle/>
        <a:p>
          <a:endParaRPr lang="es-MX"/>
        </a:p>
      </dgm:t>
    </dgm:pt>
    <dgm:pt modelId="{CE2858D7-F3F9-4458-954E-B12433786C5E}">
      <dgm:prSet/>
      <dgm:spPr/>
      <dgm:t>
        <a:bodyPr/>
        <a:lstStyle/>
        <a:p>
          <a:r>
            <a:rPr lang="es-MX" b="1" dirty="0"/>
            <a:t>Otros servicios complementarios (terapéuticos, de salud, becas, entre otros).</a:t>
          </a:r>
          <a:endParaRPr lang="es-MX" dirty="0"/>
        </a:p>
      </dgm:t>
    </dgm:pt>
    <dgm:pt modelId="{89CC6ACA-042E-4648-8A58-328432A3D1AB}" type="parTrans" cxnId="{77D8594C-B660-48BA-8FA2-90B0CA2FDD49}">
      <dgm:prSet/>
      <dgm:spPr/>
      <dgm:t>
        <a:bodyPr/>
        <a:lstStyle/>
        <a:p>
          <a:endParaRPr lang="es-MX"/>
        </a:p>
      </dgm:t>
    </dgm:pt>
    <dgm:pt modelId="{6A09CD67-B01F-4F41-B997-44F4A0184C9E}" type="sibTrans" cxnId="{77D8594C-B660-48BA-8FA2-90B0CA2FDD49}">
      <dgm:prSet/>
      <dgm:spPr/>
      <dgm:t>
        <a:bodyPr/>
        <a:lstStyle/>
        <a:p>
          <a:endParaRPr lang="es-MX"/>
        </a:p>
      </dgm:t>
    </dgm:pt>
    <dgm:pt modelId="{2A886100-269A-4FC8-9988-5D78E5AB9535}">
      <dgm:prSet/>
      <dgm:spPr/>
      <dgm:t>
        <a:bodyPr/>
        <a:lstStyle/>
        <a:p>
          <a:endParaRPr lang="es-MX"/>
        </a:p>
      </dgm:t>
    </dgm:pt>
    <dgm:pt modelId="{C9B75472-C0AD-4EC6-A170-807BDAEF4AC4}" type="parTrans" cxnId="{CDB24664-9EF2-4E5D-8BFF-B3E33BB3B394}">
      <dgm:prSet/>
      <dgm:spPr/>
      <dgm:t>
        <a:bodyPr/>
        <a:lstStyle/>
        <a:p>
          <a:endParaRPr lang="es-MX"/>
        </a:p>
      </dgm:t>
    </dgm:pt>
    <dgm:pt modelId="{96AA2CCA-9688-4B09-892A-7DE3E2F3B6CA}" type="sibTrans" cxnId="{CDB24664-9EF2-4E5D-8BFF-B3E33BB3B394}">
      <dgm:prSet/>
      <dgm:spPr/>
      <dgm:t>
        <a:bodyPr/>
        <a:lstStyle/>
        <a:p>
          <a:endParaRPr lang="es-MX"/>
        </a:p>
      </dgm:t>
    </dgm:pt>
    <dgm:pt modelId="{E13E63DA-953F-4B48-90CE-173F5FBA9175}" type="pres">
      <dgm:prSet presAssocID="{27BC1E9E-7F58-49F0-A289-A8AD7FD3AA10}" presName="linear" presStyleCnt="0">
        <dgm:presLayoutVars>
          <dgm:animLvl val="lvl"/>
          <dgm:resizeHandles val="exact"/>
        </dgm:presLayoutVars>
      </dgm:prSet>
      <dgm:spPr/>
    </dgm:pt>
    <dgm:pt modelId="{CA7A772A-7BA4-4C9A-A5AE-BBAE7607E00A}" type="pres">
      <dgm:prSet presAssocID="{E87010AD-2809-4D49-89E9-BC3AD99E641F}" presName="parentText" presStyleLbl="node1" presStyleIdx="0" presStyleCnt="2">
        <dgm:presLayoutVars>
          <dgm:chMax val="0"/>
          <dgm:bulletEnabled val="1"/>
        </dgm:presLayoutVars>
      </dgm:prSet>
      <dgm:spPr/>
    </dgm:pt>
    <dgm:pt modelId="{404F589D-AEDF-45EA-B9AE-2C482F31E0E1}" type="pres">
      <dgm:prSet presAssocID="{5496277C-B960-4AA5-8154-15C70A55A310}" presName="spacer" presStyleCnt="0"/>
      <dgm:spPr/>
    </dgm:pt>
    <dgm:pt modelId="{8A9D0778-80A6-4FBD-A854-4A9F82F381C0}" type="pres">
      <dgm:prSet presAssocID="{2C06C9AC-621B-4BAE-AB96-BD6C3B6664DB}" presName="parentText" presStyleLbl="node1" presStyleIdx="1" presStyleCnt="2">
        <dgm:presLayoutVars>
          <dgm:chMax val="0"/>
          <dgm:bulletEnabled val="1"/>
        </dgm:presLayoutVars>
      </dgm:prSet>
      <dgm:spPr/>
    </dgm:pt>
    <dgm:pt modelId="{A007C003-7BDE-4776-81DD-B6CE93F1FBB4}" type="pres">
      <dgm:prSet presAssocID="{2C06C9AC-621B-4BAE-AB96-BD6C3B6664DB}" presName="childText" presStyleLbl="revTx" presStyleIdx="0" presStyleCnt="1">
        <dgm:presLayoutVars>
          <dgm:bulletEnabled val="1"/>
        </dgm:presLayoutVars>
      </dgm:prSet>
      <dgm:spPr/>
    </dgm:pt>
  </dgm:ptLst>
  <dgm:cxnLst>
    <dgm:cxn modelId="{973B040C-589F-4FBF-9527-1380AFC64BCA}" srcId="{2C06C9AC-621B-4BAE-AB96-BD6C3B6664DB}" destId="{55D8B709-C3C8-4761-B9A6-73610CCB709F}" srcOrd="2" destOrd="0" parTransId="{EA032D40-DFF1-44BB-BA92-1D6E5AAB7283}" sibTransId="{7F9BFFB9-D21F-4B48-81CD-F9DAF6E2B364}"/>
    <dgm:cxn modelId="{994CD217-019A-4C8C-970F-784DEA853247}" srcId="{2C06C9AC-621B-4BAE-AB96-BD6C3B6664DB}" destId="{7A02B54D-CBAA-465E-BBBA-8E43F602BF97}" srcOrd="6" destOrd="0" parTransId="{3D1BD00B-16E5-45D5-92F5-35D917906B3E}" sibTransId="{89D88CEF-927F-42ED-A01E-C6ADBF5AC93E}"/>
    <dgm:cxn modelId="{02BFB734-6A0B-4547-9BAC-96E63D79CF7A}" srcId="{27BC1E9E-7F58-49F0-A289-A8AD7FD3AA10}" destId="{E87010AD-2809-4D49-89E9-BC3AD99E641F}" srcOrd="0" destOrd="0" parTransId="{0828201B-6B51-4424-A207-3A6098E6A9AD}" sibTransId="{5496277C-B960-4AA5-8154-15C70A55A310}"/>
    <dgm:cxn modelId="{B0BB253D-9575-407E-94A6-2F5E50C37101}" type="presOf" srcId="{2C06C9AC-621B-4BAE-AB96-BD6C3B6664DB}" destId="{8A9D0778-80A6-4FBD-A854-4A9F82F381C0}" srcOrd="0" destOrd="0" presId="urn:microsoft.com/office/officeart/2005/8/layout/vList2"/>
    <dgm:cxn modelId="{0480085E-DAC2-419C-8CD5-0FC37B961FCE}" type="presOf" srcId="{7C2863CA-8D39-4295-B19E-E4787C8AAB4B}" destId="{A007C003-7BDE-4776-81DD-B6CE93F1FBB4}" srcOrd="0" destOrd="4" presId="urn:microsoft.com/office/officeart/2005/8/layout/vList2"/>
    <dgm:cxn modelId="{CDB24664-9EF2-4E5D-8BFF-B3E33BB3B394}" srcId="{2C06C9AC-621B-4BAE-AB96-BD6C3B6664DB}" destId="{2A886100-269A-4FC8-9988-5D78E5AB9535}" srcOrd="0" destOrd="0" parTransId="{C9B75472-C0AD-4EC6-A170-807BDAEF4AC4}" sibTransId="{96AA2CCA-9688-4B09-892A-7DE3E2F3B6CA}"/>
    <dgm:cxn modelId="{266EEA44-2C13-472C-BCF4-A5927F688EE6}" srcId="{2C06C9AC-621B-4BAE-AB96-BD6C3B6664DB}" destId="{7C2863CA-8D39-4295-B19E-E4787C8AAB4B}" srcOrd="4" destOrd="0" parTransId="{6E2A580C-40CB-4862-96AC-486A652629A1}" sibTransId="{09A1D677-578A-43FB-B9C7-682BEB20D8AB}"/>
    <dgm:cxn modelId="{51F62A49-A778-4FE5-93FD-1ABF374D8E4B}" type="presOf" srcId="{E87010AD-2809-4D49-89E9-BC3AD99E641F}" destId="{CA7A772A-7BA4-4C9A-A5AE-BBAE7607E00A}" srcOrd="0" destOrd="0" presId="urn:microsoft.com/office/officeart/2005/8/layout/vList2"/>
    <dgm:cxn modelId="{77D8594C-B660-48BA-8FA2-90B0CA2FDD49}" srcId="{2C06C9AC-621B-4BAE-AB96-BD6C3B6664DB}" destId="{CE2858D7-F3F9-4458-954E-B12433786C5E}" srcOrd="7" destOrd="0" parTransId="{89CC6ACA-042E-4648-8A58-328432A3D1AB}" sibTransId="{6A09CD67-B01F-4F41-B997-44F4A0184C9E}"/>
    <dgm:cxn modelId="{B2FEC153-3AF0-4413-AD29-0316EBC77699}" type="presOf" srcId="{2A886100-269A-4FC8-9988-5D78E5AB9535}" destId="{A007C003-7BDE-4776-81DD-B6CE93F1FBB4}" srcOrd="0" destOrd="0" presId="urn:microsoft.com/office/officeart/2005/8/layout/vList2"/>
    <dgm:cxn modelId="{041F7854-D15C-44E5-AFD0-1D53B9BB46FE}" type="presOf" srcId="{14E49BBC-D23B-44CE-9802-66A70969A050}" destId="{A007C003-7BDE-4776-81DD-B6CE93F1FBB4}" srcOrd="0" destOrd="1" presId="urn:microsoft.com/office/officeart/2005/8/layout/vList2"/>
    <dgm:cxn modelId="{A53FC78D-5E56-429F-9039-1A047335E8A0}" type="presOf" srcId="{CE2858D7-F3F9-4458-954E-B12433786C5E}" destId="{A007C003-7BDE-4776-81DD-B6CE93F1FBB4}" srcOrd="0" destOrd="7" presId="urn:microsoft.com/office/officeart/2005/8/layout/vList2"/>
    <dgm:cxn modelId="{387F8892-B17D-4F76-98E3-03F57AE81524}" type="presOf" srcId="{C7E62D12-556B-4C5B-BD13-8F5C12E1BD07}" destId="{A007C003-7BDE-4776-81DD-B6CE93F1FBB4}" srcOrd="0" destOrd="5" presId="urn:microsoft.com/office/officeart/2005/8/layout/vList2"/>
    <dgm:cxn modelId="{3406729E-1EBC-4398-B6EB-040408CE27AE}" srcId="{2C06C9AC-621B-4BAE-AB96-BD6C3B6664DB}" destId="{14E49BBC-D23B-44CE-9802-66A70969A050}" srcOrd="1" destOrd="0" parTransId="{A6C94026-E4AE-4DAC-9A3F-9806D8D1F9B7}" sibTransId="{CB083CA8-3337-4C2B-AC16-C89198BEF29C}"/>
    <dgm:cxn modelId="{0CF8F5A8-D2E4-4FF1-A069-8E628B31E51E}" type="presOf" srcId="{55D8B709-C3C8-4761-B9A6-73610CCB709F}" destId="{A007C003-7BDE-4776-81DD-B6CE93F1FBB4}" srcOrd="0" destOrd="2" presId="urn:microsoft.com/office/officeart/2005/8/layout/vList2"/>
    <dgm:cxn modelId="{2CFCCFAE-EE4F-4D52-AB93-339577EAD1DA}" type="presOf" srcId="{08FEDF0A-4111-449E-AFD0-861FF3D0E7C1}" destId="{A007C003-7BDE-4776-81DD-B6CE93F1FBB4}" srcOrd="0" destOrd="3" presId="urn:microsoft.com/office/officeart/2005/8/layout/vList2"/>
    <dgm:cxn modelId="{33DAAFAF-CA73-44FA-BA50-A64DB075CA35}" srcId="{2C06C9AC-621B-4BAE-AB96-BD6C3B6664DB}" destId="{08FEDF0A-4111-449E-AFD0-861FF3D0E7C1}" srcOrd="3" destOrd="0" parTransId="{8E785DAB-28C7-4E52-924E-A552941E6F08}" sibTransId="{0DDF24B1-00EB-4771-97F5-243C5BA5533F}"/>
    <dgm:cxn modelId="{E56680BB-85F6-4B5D-AA6F-1FE45889D657}" type="presOf" srcId="{7A02B54D-CBAA-465E-BBBA-8E43F602BF97}" destId="{A007C003-7BDE-4776-81DD-B6CE93F1FBB4}" srcOrd="0" destOrd="6" presId="urn:microsoft.com/office/officeart/2005/8/layout/vList2"/>
    <dgm:cxn modelId="{822F71D8-C4E9-4356-9EB9-7EE78C347999}" srcId="{2C06C9AC-621B-4BAE-AB96-BD6C3B6664DB}" destId="{C7E62D12-556B-4C5B-BD13-8F5C12E1BD07}" srcOrd="5" destOrd="0" parTransId="{9A8A9879-C7B8-415E-9EB8-6A9829B4F5F0}" sibTransId="{D6640922-7833-46BD-A47C-2C6C28AECAE2}"/>
    <dgm:cxn modelId="{60F6D7E1-01FC-42C4-BE89-76795FC847D4}" srcId="{27BC1E9E-7F58-49F0-A289-A8AD7FD3AA10}" destId="{2C06C9AC-621B-4BAE-AB96-BD6C3B6664DB}" srcOrd="1" destOrd="0" parTransId="{E2366DCE-329A-4883-A1C0-302F943DD742}" sibTransId="{DEDA87D6-0EBB-4BDF-B6C1-B55D2ECA3DB1}"/>
    <dgm:cxn modelId="{8EE08BED-2548-4F22-B352-606AF37B0DAA}" type="presOf" srcId="{27BC1E9E-7F58-49F0-A289-A8AD7FD3AA10}" destId="{E13E63DA-953F-4B48-90CE-173F5FBA9175}" srcOrd="0" destOrd="0" presId="urn:microsoft.com/office/officeart/2005/8/layout/vList2"/>
    <dgm:cxn modelId="{B1EBDB2E-71D2-4F23-8EAF-202C8C8F1977}" type="presParOf" srcId="{E13E63DA-953F-4B48-90CE-173F5FBA9175}" destId="{CA7A772A-7BA4-4C9A-A5AE-BBAE7607E00A}" srcOrd="0" destOrd="0" presId="urn:microsoft.com/office/officeart/2005/8/layout/vList2"/>
    <dgm:cxn modelId="{0C8C48C8-B878-4890-94DC-492A5192B8F6}" type="presParOf" srcId="{E13E63DA-953F-4B48-90CE-173F5FBA9175}" destId="{404F589D-AEDF-45EA-B9AE-2C482F31E0E1}" srcOrd="1" destOrd="0" presId="urn:microsoft.com/office/officeart/2005/8/layout/vList2"/>
    <dgm:cxn modelId="{6775D403-7114-4058-B51B-93A58C232092}" type="presParOf" srcId="{E13E63DA-953F-4B48-90CE-173F5FBA9175}" destId="{8A9D0778-80A6-4FBD-A854-4A9F82F381C0}" srcOrd="2" destOrd="0" presId="urn:microsoft.com/office/officeart/2005/8/layout/vList2"/>
    <dgm:cxn modelId="{A120A4CF-0CFB-4874-91D4-671E61C09AF1}" type="presParOf" srcId="{E13E63DA-953F-4B48-90CE-173F5FBA9175}" destId="{A007C003-7BDE-4776-81DD-B6CE93F1FBB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213924-E517-45CE-9811-73D828159B0D}">
      <dsp:nvSpPr>
        <dsp:cNvPr id="0" name=""/>
        <dsp:cNvSpPr/>
      </dsp:nvSpPr>
      <dsp:spPr>
        <a:xfrm>
          <a:off x="0" y="0"/>
          <a:ext cx="6254749" cy="1360437"/>
        </a:xfrm>
        <a:prstGeom prst="roundRect">
          <a:avLst/>
        </a:prstGeom>
        <a:solidFill>
          <a:schemeClr val="accent2">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dirty="0"/>
            <a:t>1. La exclusión no es un problema de los alumnos sino de las escuelas</a:t>
          </a:r>
          <a:r>
            <a:rPr lang="es-MX" sz="2000" kern="1200" dirty="0"/>
            <a:t>; en consecuencia, son estas las que deben adecuarse a los alumnos y a sus diversas necesidades. </a:t>
          </a:r>
          <a:endParaRPr lang="en-US" sz="2000" kern="1200" dirty="0"/>
        </a:p>
      </dsp:txBody>
      <dsp:txXfrm>
        <a:off x="66411" y="66411"/>
        <a:ext cx="6121927" cy="1227615"/>
      </dsp:txXfrm>
    </dsp:sp>
    <dsp:sp modelId="{CFD36A0E-B679-4595-9D86-8FE120C9C408}">
      <dsp:nvSpPr>
        <dsp:cNvPr id="0" name=""/>
        <dsp:cNvSpPr/>
      </dsp:nvSpPr>
      <dsp:spPr>
        <a:xfrm>
          <a:off x="0" y="1464406"/>
          <a:ext cx="6254749" cy="2755841"/>
        </a:xfrm>
        <a:prstGeom prst="roundRect">
          <a:avLst/>
        </a:prstGeom>
        <a:solidFill>
          <a:schemeClr val="accent2">
            <a:hueOff val="-716791"/>
            <a:satOff val="-17272"/>
            <a:lumOff val="-10393"/>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MX" sz="1800" b="1" kern="1200" dirty="0"/>
            <a:t>2. Los alumnos deben ser atendidos en entornos inclusivos para que participen e interactúen en igualdad de condiciones que el resto de la población escolar.</a:t>
          </a:r>
          <a:r>
            <a:rPr lang="es-MX" sz="1800" kern="1200" dirty="0"/>
            <a:t> Se ofrecen al alumnado y a la comunidad escolar oportunidades para aprender a relacionarse con respeto a la diferencia y a valorar a todos por igual. Lleva a eliminar prácticas discriminatorias como estereotipos, prejuicios, segregación o exclusión y así se contribuye a la formación de ciudadanos solidarios y tolerantes.</a:t>
          </a:r>
          <a:endParaRPr lang="en-US" sz="1800" kern="1200" dirty="0"/>
        </a:p>
      </dsp:txBody>
      <dsp:txXfrm>
        <a:off x="134529" y="1598935"/>
        <a:ext cx="5985691" cy="2486783"/>
      </dsp:txXfrm>
    </dsp:sp>
    <dsp:sp modelId="{BBE6969E-CA8B-4B37-B1EB-CD6444D67813}">
      <dsp:nvSpPr>
        <dsp:cNvPr id="0" name=""/>
        <dsp:cNvSpPr/>
      </dsp:nvSpPr>
      <dsp:spPr>
        <a:xfrm>
          <a:off x="0" y="4321048"/>
          <a:ext cx="6254749" cy="2533781"/>
        </a:xfrm>
        <a:prstGeom prst="roundRect">
          <a:avLst/>
        </a:prstGeom>
        <a:solidFill>
          <a:schemeClr val="accent2">
            <a:hueOff val="-1433582"/>
            <a:satOff val="-34544"/>
            <a:lumOff val="-20785"/>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dirty="0"/>
            <a:t>3. Las diferencias en las capacidades de los alumnos </a:t>
          </a:r>
          <a:r>
            <a:rPr lang="es-MX" sz="2000" kern="1200" dirty="0"/>
            <a:t>no deben representar una barrera, sino una fuente de aprendizaje, puesto que las barreras para el aprendizaje y la participación (BAP) no se refieren a características inherentes al alumno, más bien a las condiciones organizacionales, normativas, administrativas, pedagógicas, físicas, y actitudinales</a:t>
          </a:r>
          <a:endParaRPr lang="en-US" sz="2000" kern="1200" dirty="0"/>
        </a:p>
      </dsp:txBody>
      <dsp:txXfrm>
        <a:off x="123689" y="4444737"/>
        <a:ext cx="6007371" cy="228640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CE871D-17F4-4D2A-8561-6702D05F2E02}">
      <dsp:nvSpPr>
        <dsp:cNvPr id="0" name=""/>
        <dsp:cNvSpPr/>
      </dsp:nvSpPr>
      <dsp:spPr>
        <a:xfrm>
          <a:off x="498001" y="268178"/>
          <a:ext cx="9916705" cy="1059962"/>
        </a:xfrm>
        <a:prstGeom prst="roundRect">
          <a:avLst/>
        </a:prstGeom>
        <a:solidFill>
          <a:schemeClr val="accent4">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MX" sz="2200" b="1" kern="1200" dirty="0"/>
            <a:t>3. El DUA</a:t>
          </a:r>
          <a:endParaRPr lang="es-MX" sz="2200" kern="1200" dirty="0"/>
        </a:p>
      </dsp:txBody>
      <dsp:txXfrm>
        <a:off x="549744" y="319921"/>
        <a:ext cx="9813219" cy="956476"/>
      </dsp:txXfrm>
    </dsp:sp>
    <dsp:sp modelId="{0E66BF5B-85E9-44E1-AE4A-DD8DFABABAB4}">
      <dsp:nvSpPr>
        <dsp:cNvPr id="0" name=""/>
        <dsp:cNvSpPr/>
      </dsp:nvSpPr>
      <dsp:spPr>
        <a:xfrm>
          <a:off x="0" y="1440094"/>
          <a:ext cx="10912708" cy="1801800"/>
        </a:xfrm>
        <a:prstGeom prst="roundRect">
          <a:avLst/>
        </a:prstGeom>
        <a:solidFill>
          <a:schemeClr val="accent4">
            <a:hueOff val="1150022"/>
            <a:satOff val="0"/>
            <a:lumOff val="-17647"/>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MX" sz="2200" kern="1200" dirty="0"/>
            <a:t>El DUA tiene su origen en el ámbito de la arquitectura por medio del estadounidense Ron L. Mace, Lo definió como la creación de productos y entornos diseñados de modo que puedan ser utilizables por todas las personas en la medida de lo posible, sin necesidad de una adaptación posterior destinada a un público específico; es decir, diseñar y construir espacios que consideren las diversas necesidades de las personas. Así se concluye que:</a:t>
          </a:r>
        </a:p>
      </dsp:txBody>
      <dsp:txXfrm>
        <a:off x="87957" y="1528051"/>
        <a:ext cx="10736794" cy="1625886"/>
      </dsp:txXfrm>
    </dsp:sp>
    <dsp:sp modelId="{928F902A-1B25-4A91-9107-B5675CAD33A2}">
      <dsp:nvSpPr>
        <dsp:cNvPr id="0" name=""/>
        <dsp:cNvSpPr/>
      </dsp:nvSpPr>
      <dsp:spPr>
        <a:xfrm>
          <a:off x="0" y="3241894"/>
          <a:ext cx="10912708" cy="1457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6478" tIns="22860" rIns="128016" bIns="22860" numCol="1" spcCol="1270" anchor="t" anchorCtr="0">
          <a:noAutofit/>
        </a:bodyPr>
        <a:lstStyle/>
        <a:p>
          <a:pPr marL="171450" lvl="1" indent="-171450" algn="l" defTabSz="800100">
            <a:lnSpc>
              <a:spcPct val="90000"/>
            </a:lnSpc>
            <a:spcBef>
              <a:spcPct val="0"/>
            </a:spcBef>
            <a:spcAft>
              <a:spcPct val="20000"/>
            </a:spcAft>
            <a:buChar char="•"/>
          </a:pPr>
          <a:endParaRPr lang="es-MX" sz="1800" kern="1200" dirty="0"/>
        </a:p>
        <a:p>
          <a:pPr marL="171450" lvl="1" indent="-171450" algn="l" defTabSz="800100">
            <a:lnSpc>
              <a:spcPct val="90000"/>
            </a:lnSpc>
            <a:spcBef>
              <a:spcPct val="0"/>
            </a:spcBef>
            <a:spcAft>
              <a:spcPct val="20000"/>
            </a:spcAft>
            <a:buChar char="•"/>
          </a:pPr>
          <a:r>
            <a:rPr lang="es-MX" sz="1800" b="1" kern="1200" dirty="0"/>
            <a:t>No hay un usuario “modelo”.</a:t>
          </a:r>
        </a:p>
        <a:p>
          <a:pPr marL="171450" lvl="1" indent="-171450" algn="l" defTabSz="800100">
            <a:lnSpc>
              <a:spcPct val="90000"/>
            </a:lnSpc>
            <a:spcBef>
              <a:spcPct val="0"/>
            </a:spcBef>
            <a:spcAft>
              <a:spcPct val="20000"/>
            </a:spcAft>
            <a:buChar char="•"/>
          </a:pPr>
          <a:r>
            <a:rPr lang="es-MX" sz="1800" b="1" kern="1200" dirty="0"/>
            <a:t>Se diseña desde el inicio pensando en todos.</a:t>
          </a:r>
        </a:p>
        <a:p>
          <a:pPr marL="171450" lvl="1" indent="-171450" algn="l" defTabSz="800100">
            <a:lnSpc>
              <a:spcPct val="90000"/>
            </a:lnSpc>
            <a:spcBef>
              <a:spcPct val="0"/>
            </a:spcBef>
            <a:spcAft>
              <a:spcPct val="20000"/>
            </a:spcAft>
            <a:buChar char="•"/>
          </a:pPr>
          <a:r>
            <a:rPr lang="es-MX" sz="1800" b="1" kern="1200" dirty="0"/>
            <a:t>El diseño está destinado a distintos usuarios.</a:t>
          </a:r>
        </a:p>
        <a:p>
          <a:pPr marL="171450" lvl="1" indent="-171450" algn="l" defTabSz="800100">
            <a:lnSpc>
              <a:spcPct val="90000"/>
            </a:lnSpc>
            <a:spcBef>
              <a:spcPct val="0"/>
            </a:spcBef>
            <a:spcAft>
              <a:spcPct val="20000"/>
            </a:spcAft>
            <a:buChar char="•"/>
          </a:pPr>
          <a:r>
            <a:rPr lang="es-MX" sz="1800" b="1" kern="1200" dirty="0"/>
            <a:t>El diseño brinda beneficios para todos.</a:t>
          </a:r>
        </a:p>
      </dsp:txBody>
      <dsp:txXfrm>
        <a:off x="0" y="3241894"/>
        <a:ext cx="10912708" cy="1457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A7FB96-F3A2-49A1-9A11-49434AA1BC1B}">
      <dsp:nvSpPr>
        <dsp:cNvPr id="0" name=""/>
        <dsp:cNvSpPr/>
      </dsp:nvSpPr>
      <dsp:spPr>
        <a:xfrm>
          <a:off x="4710" y="781878"/>
          <a:ext cx="1460327" cy="2352259"/>
        </a:xfrm>
        <a:prstGeom prst="roundRect">
          <a:avLst>
            <a:gd name="adj" fmla="val 10000"/>
          </a:avLst>
        </a:prstGeom>
        <a:solidFill>
          <a:schemeClr val="accent5">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t>Promueven la valoración de la diversidad y reconocerán que todos participen, aprendan y aporten algo valioso. </a:t>
          </a:r>
        </a:p>
      </dsp:txBody>
      <dsp:txXfrm>
        <a:off x="47482" y="824650"/>
        <a:ext cx="1374783" cy="2266715"/>
      </dsp:txXfrm>
    </dsp:sp>
    <dsp:sp modelId="{A971D80E-6E9A-494A-8F30-A8610A5153BE}">
      <dsp:nvSpPr>
        <dsp:cNvPr id="0" name=""/>
        <dsp:cNvSpPr/>
      </dsp:nvSpPr>
      <dsp:spPr>
        <a:xfrm>
          <a:off x="1611070" y="1776927"/>
          <a:ext cx="309589" cy="362161"/>
        </a:xfrm>
        <a:prstGeom prst="rightArrow">
          <a:avLst>
            <a:gd name="adj1" fmla="val 60000"/>
            <a:gd name="adj2" fmla="val 50000"/>
          </a:avLst>
        </a:prstGeom>
        <a:solidFill>
          <a:schemeClr val="accent5">
            <a:hueOff val="0"/>
            <a:satOff val="0"/>
            <a:lumOff val="0"/>
            <a:alphaOff val="0"/>
          </a:schemeClr>
        </a:solidFill>
        <a:ln>
          <a:noFill/>
        </a:ln>
        <a:effectLst/>
        <a:sp3d z="-60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MX" sz="1300" kern="1200"/>
        </a:p>
      </dsp:txBody>
      <dsp:txXfrm>
        <a:off x="1611070" y="1849359"/>
        <a:ext cx="216712" cy="217297"/>
      </dsp:txXfrm>
    </dsp:sp>
    <dsp:sp modelId="{920599FA-E9D7-4C31-A80F-4A629B5E453E}">
      <dsp:nvSpPr>
        <dsp:cNvPr id="0" name=""/>
        <dsp:cNvSpPr/>
      </dsp:nvSpPr>
      <dsp:spPr>
        <a:xfrm>
          <a:off x="2049169" y="781878"/>
          <a:ext cx="1460327" cy="2352259"/>
        </a:xfrm>
        <a:prstGeom prst="roundRect">
          <a:avLst>
            <a:gd name="adj" fmla="val 10000"/>
          </a:avLst>
        </a:prstGeom>
        <a:solidFill>
          <a:schemeClr val="accent5">
            <a:hueOff val="-482880"/>
            <a:satOff val="0"/>
            <a:lumOff val="-1275"/>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t>Reconocen que no existe un alumno estándar</a:t>
          </a:r>
          <a:r>
            <a:rPr lang="es-MX" sz="1500" kern="1200" dirty="0"/>
            <a:t>. </a:t>
          </a:r>
        </a:p>
      </dsp:txBody>
      <dsp:txXfrm>
        <a:off x="2091941" y="824650"/>
        <a:ext cx="1374783" cy="2266715"/>
      </dsp:txXfrm>
    </dsp:sp>
    <dsp:sp modelId="{841EA746-AC17-4BFE-A501-3937C4DDE093}">
      <dsp:nvSpPr>
        <dsp:cNvPr id="0" name=""/>
        <dsp:cNvSpPr/>
      </dsp:nvSpPr>
      <dsp:spPr>
        <a:xfrm>
          <a:off x="3655529" y="1776927"/>
          <a:ext cx="309589" cy="362161"/>
        </a:xfrm>
        <a:prstGeom prst="rightArrow">
          <a:avLst>
            <a:gd name="adj1" fmla="val 60000"/>
            <a:gd name="adj2" fmla="val 50000"/>
          </a:avLst>
        </a:prstGeom>
        <a:solidFill>
          <a:schemeClr val="accent5">
            <a:hueOff val="-643840"/>
            <a:satOff val="0"/>
            <a:lumOff val="-1699"/>
            <a:alphaOff val="0"/>
          </a:schemeClr>
        </a:solidFill>
        <a:ln>
          <a:noFill/>
        </a:ln>
        <a:effectLst/>
        <a:sp3d z="-60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MX" sz="1300" kern="1200"/>
        </a:p>
      </dsp:txBody>
      <dsp:txXfrm>
        <a:off x="3655529" y="1849359"/>
        <a:ext cx="216712" cy="217297"/>
      </dsp:txXfrm>
    </dsp:sp>
    <dsp:sp modelId="{F7A5CDF1-421C-48FC-B088-E20505DE132A}">
      <dsp:nvSpPr>
        <dsp:cNvPr id="0" name=""/>
        <dsp:cNvSpPr/>
      </dsp:nvSpPr>
      <dsp:spPr>
        <a:xfrm>
          <a:off x="4093627" y="781878"/>
          <a:ext cx="1460327" cy="2352259"/>
        </a:xfrm>
        <a:prstGeom prst="roundRect">
          <a:avLst>
            <a:gd name="adj" fmla="val 10000"/>
          </a:avLst>
        </a:prstGeom>
        <a:solidFill>
          <a:schemeClr val="accent5">
            <a:hueOff val="-965760"/>
            <a:satOff val="0"/>
            <a:lumOff val="-2549"/>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t>Se adaptan a las necesidades de los alumnos.  </a:t>
          </a:r>
        </a:p>
      </dsp:txBody>
      <dsp:txXfrm>
        <a:off x="4136399" y="824650"/>
        <a:ext cx="1374783" cy="2266715"/>
      </dsp:txXfrm>
    </dsp:sp>
    <dsp:sp modelId="{7227F0BF-24A9-44D5-BE09-086D5473FD9D}">
      <dsp:nvSpPr>
        <dsp:cNvPr id="0" name=""/>
        <dsp:cNvSpPr/>
      </dsp:nvSpPr>
      <dsp:spPr>
        <a:xfrm>
          <a:off x="5699988" y="1776927"/>
          <a:ext cx="309589" cy="362161"/>
        </a:xfrm>
        <a:prstGeom prst="rightArrow">
          <a:avLst>
            <a:gd name="adj1" fmla="val 60000"/>
            <a:gd name="adj2" fmla="val 50000"/>
          </a:avLst>
        </a:prstGeom>
        <a:solidFill>
          <a:schemeClr val="accent5">
            <a:hueOff val="-1287680"/>
            <a:satOff val="0"/>
            <a:lumOff val="-3399"/>
            <a:alphaOff val="0"/>
          </a:schemeClr>
        </a:solidFill>
        <a:ln>
          <a:noFill/>
        </a:ln>
        <a:effectLst/>
        <a:sp3d z="-60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MX" sz="1300" kern="1200"/>
        </a:p>
      </dsp:txBody>
      <dsp:txXfrm>
        <a:off x="5699988" y="1849359"/>
        <a:ext cx="216712" cy="217297"/>
      </dsp:txXfrm>
    </dsp:sp>
    <dsp:sp modelId="{E9201C03-2326-4807-B3A6-59D7A6B64A34}">
      <dsp:nvSpPr>
        <dsp:cNvPr id="0" name=""/>
        <dsp:cNvSpPr/>
      </dsp:nvSpPr>
      <dsp:spPr>
        <a:xfrm>
          <a:off x="6138086" y="781878"/>
          <a:ext cx="1460327" cy="2352259"/>
        </a:xfrm>
        <a:prstGeom prst="roundRect">
          <a:avLst>
            <a:gd name="adj" fmla="val 10000"/>
          </a:avLst>
        </a:prstGeom>
        <a:solidFill>
          <a:schemeClr val="accent5">
            <a:hueOff val="-1448640"/>
            <a:satOff val="0"/>
            <a:lumOff val="-3824"/>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t>Garantizan la participación con igualdad y equidad de toda la comunidad educativa. </a:t>
          </a:r>
        </a:p>
      </dsp:txBody>
      <dsp:txXfrm>
        <a:off x="6180858" y="824650"/>
        <a:ext cx="1374783" cy="2266715"/>
      </dsp:txXfrm>
    </dsp:sp>
    <dsp:sp modelId="{8FBE1457-F212-48F8-9EB4-29EBDB50E74C}">
      <dsp:nvSpPr>
        <dsp:cNvPr id="0" name=""/>
        <dsp:cNvSpPr/>
      </dsp:nvSpPr>
      <dsp:spPr>
        <a:xfrm>
          <a:off x="7744446" y="1776927"/>
          <a:ext cx="309589" cy="362161"/>
        </a:xfrm>
        <a:prstGeom prst="rightArrow">
          <a:avLst>
            <a:gd name="adj1" fmla="val 60000"/>
            <a:gd name="adj2" fmla="val 50000"/>
          </a:avLst>
        </a:prstGeom>
        <a:solidFill>
          <a:schemeClr val="accent5">
            <a:hueOff val="-1931520"/>
            <a:satOff val="0"/>
            <a:lumOff val="-5098"/>
            <a:alphaOff val="0"/>
          </a:schemeClr>
        </a:solidFill>
        <a:ln>
          <a:noFill/>
        </a:ln>
        <a:effectLst/>
        <a:sp3d z="-600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MX" sz="1300" kern="1200"/>
        </a:p>
      </dsp:txBody>
      <dsp:txXfrm>
        <a:off x="7744446" y="1849359"/>
        <a:ext cx="216712" cy="217297"/>
      </dsp:txXfrm>
    </dsp:sp>
    <dsp:sp modelId="{3A30C0EA-7957-44C2-9F38-17DBC9FAD9D2}">
      <dsp:nvSpPr>
        <dsp:cNvPr id="0" name=""/>
        <dsp:cNvSpPr/>
      </dsp:nvSpPr>
      <dsp:spPr>
        <a:xfrm>
          <a:off x="8182544" y="781878"/>
          <a:ext cx="1460327" cy="2352259"/>
        </a:xfrm>
        <a:prstGeom prst="roundRect">
          <a:avLst>
            <a:gd name="adj" fmla="val 10000"/>
          </a:avLst>
        </a:prstGeom>
        <a:solidFill>
          <a:schemeClr val="accent5">
            <a:hueOff val="-1931520"/>
            <a:satOff val="0"/>
            <a:lumOff val="-5098"/>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t>Consideran los conocimientos, capacidades, actitudes y valores de todas las personas como una fuente de aprendizaje.</a:t>
          </a:r>
        </a:p>
      </dsp:txBody>
      <dsp:txXfrm>
        <a:off x="8225316" y="824650"/>
        <a:ext cx="1374783" cy="22667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A7D550-0D34-45D8-A76E-07E8901D87BD}">
      <dsp:nvSpPr>
        <dsp:cNvPr id="0" name=""/>
        <dsp:cNvSpPr/>
      </dsp:nvSpPr>
      <dsp:spPr>
        <a:xfrm rot="5400000">
          <a:off x="-185095" y="1064894"/>
          <a:ext cx="1659571" cy="200275"/>
        </a:xfrm>
        <a:prstGeom prst="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93CF59B8-5598-4990-8238-1AD92ECB2FFD}">
      <dsp:nvSpPr>
        <dsp:cNvPr id="0" name=""/>
        <dsp:cNvSpPr/>
      </dsp:nvSpPr>
      <dsp:spPr>
        <a:xfrm>
          <a:off x="194941" y="3194"/>
          <a:ext cx="2225277" cy="1335166"/>
        </a:xfrm>
        <a:prstGeom prst="roundRect">
          <a:avLst>
            <a:gd name="adj" fmla="val 1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t>Minimizan, eliminan o previenen la existencia de las BAP de los alumnos. </a:t>
          </a:r>
        </a:p>
      </dsp:txBody>
      <dsp:txXfrm>
        <a:off x="234047" y="42300"/>
        <a:ext cx="2147065" cy="1256954"/>
      </dsp:txXfrm>
    </dsp:sp>
    <dsp:sp modelId="{5D7323FF-024F-422E-AE53-6B5D07E7C8E7}">
      <dsp:nvSpPr>
        <dsp:cNvPr id="0" name=""/>
        <dsp:cNvSpPr/>
      </dsp:nvSpPr>
      <dsp:spPr>
        <a:xfrm rot="5400000">
          <a:off x="-185095" y="2733852"/>
          <a:ext cx="1659571" cy="200275"/>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15ECA84-F8FD-4CC7-9AD0-74018D19225B}">
      <dsp:nvSpPr>
        <dsp:cNvPr id="0" name=""/>
        <dsp:cNvSpPr/>
      </dsp:nvSpPr>
      <dsp:spPr>
        <a:xfrm>
          <a:off x="194941" y="1672152"/>
          <a:ext cx="2225277" cy="1335166"/>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kern="1200" dirty="0"/>
            <a:t>Aseguran el trabajo en equipo de todos los integrantes de la comunidad educativa mediante corresponsabilidad, coplaneación, coenseñanza y coevaluación. </a:t>
          </a:r>
        </a:p>
      </dsp:txBody>
      <dsp:txXfrm>
        <a:off x="234047" y="1711258"/>
        <a:ext cx="2147065" cy="1256954"/>
      </dsp:txXfrm>
    </dsp:sp>
    <dsp:sp modelId="{9C9306AC-38CC-4A61-99EE-CCDC3DA7E5D1}">
      <dsp:nvSpPr>
        <dsp:cNvPr id="0" name=""/>
        <dsp:cNvSpPr/>
      </dsp:nvSpPr>
      <dsp:spPr>
        <a:xfrm>
          <a:off x="649383" y="3568332"/>
          <a:ext cx="2950232" cy="200275"/>
        </a:xfrm>
        <a:prstGeom prst="rect">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E504D2C0-19A2-40A8-9511-A896F85D134F}">
      <dsp:nvSpPr>
        <dsp:cNvPr id="0" name=""/>
        <dsp:cNvSpPr/>
      </dsp:nvSpPr>
      <dsp:spPr>
        <a:xfrm>
          <a:off x="194941" y="3341111"/>
          <a:ext cx="2225277" cy="1335166"/>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MX" sz="1700" kern="1200" dirty="0"/>
            <a:t>Desarrollan un lenguaje común entre el profesorado. </a:t>
          </a:r>
        </a:p>
      </dsp:txBody>
      <dsp:txXfrm>
        <a:off x="234047" y="3380217"/>
        <a:ext cx="2147065" cy="1256954"/>
      </dsp:txXfrm>
    </dsp:sp>
    <dsp:sp modelId="{0AFCFCBE-8EFD-4807-9E07-476441814E7C}">
      <dsp:nvSpPr>
        <dsp:cNvPr id="0" name=""/>
        <dsp:cNvSpPr/>
      </dsp:nvSpPr>
      <dsp:spPr>
        <a:xfrm rot="16200000">
          <a:off x="2774523" y="2733852"/>
          <a:ext cx="1659571" cy="200275"/>
        </a:xfrm>
        <a:prstGeom prst="rect">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77C2BA7A-E6A4-4A74-9CA0-6ED5C4883F38}">
      <dsp:nvSpPr>
        <dsp:cNvPr id="0" name=""/>
        <dsp:cNvSpPr/>
      </dsp:nvSpPr>
      <dsp:spPr>
        <a:xfrm>
          <a:off x="3154560" y="3341111"/>
          <a:ext cx="2225277" cy="1335166"/>
        </a:xfrm>
        <a:prstGeom prst="roundRect">
          <a:avLst>
            <a:gd name="adj" fmla="val 1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MX" sz="1700" kern="1200" dirty="0"/>
            <a:t>Planean la enseñanza atendiendo a los diversos ritmos y estilos de aprendizaje de los alumnos. </a:t>
          </a:r>
        </a:p>
      </dsp:txBody>
      <dsp:txXfrm>
        <a:off x="3193666" y="3380217"/>
        <a:ext cx="2147065" cy="1256954"/>
      </dsp:txXfrm>
    </dsp:sp>
    <dsp:sp modelId="{9C5504BE-3BE3-443E-8354-0438F4C68828}">
      <dsp:nvSpPr>
        <dsp:cNvPr id="0" name=""/>
        <dsp:cNvSpPr/>
      </dsp:nvSpPr>
      <dsp:spPr>
        <a:xfrm rot="16200000">
          <a:off x="2774523" y="1064894"/>
          <a:ext cx="1659571" cy="200275"/>
        </a:xfrm>
        <a:prstGeom prst="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627BC00A-E95D-46E2-A2FD-6F0DF0A0DBDA}">
      <dsp:nvSpPr>
        <dsp:cNvPr id="0" name=""/>
        <dsp:cNvSpPr/>
      </dsp:nvSpPr>
      <dsp:spPr>
        <a:xfrm>
          <a:off x="3154560" y="1672152"/>
          <a:ext cx="2225277" cy="1335166"/>
        </a:xfrm>
        <a:prstGeom prst="roundRect">
          <a:avLst>
            <a:gd name="adj" fmla="val 10000"/>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s-MX" sz="1700" kern="1200" dirty="0"/>
            <a:t>Seleccionan, diseñan y adaptan los recursos educativos de acuerdo con las características del alumnado. </a:t>
          </a:r>
        </a:p>
      </dsp:txBody>
      <dsp:txXfrm>
        <a:off x="3193666" y="1711258"/>
        <a:ext cx="2147065" cy="1256954"/>
      </dsp:txXfrm>
    </dsp:sp>
    <dsp:sp modelId="{589D190F-442A-40F8-AA67-831AECF437F9}">
      <dsp:nvSpPr>
        <dsp:cNvPr id="0" name=""/>
        <dsp:cNvSpPr/>
      </dsp:nvSpPr>
      <dsp:spPr>
        <a:xfrm>
          <a:off x="3609002" y="230415"/>
          <a:ext cx="2950232" cy="200275"/>
        </a:xfrm>
        <a:prstGeom prst="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39DAC3F-6845-477D-8C5D-26502AC7305C}">
      <dsp:nvSpPr>
        <dsp:cNvPr id="0" name=""/>
        <dsp:cNvSpPr/>
      </dsp:nvSpPr>
      <dsp:spPr>
        <a:xfrm>
          <a:off x="3154560" y="3194"/>
          <a:ext cx="2225277" cy="1335166"/>
        </a:xfrm>
        <a:prstGeom prst="roundRect">
          <a:avLst>
            <a:gd name="adj" fmla="val 1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kern="1200" dirty="0"/>
            <a:t>Evalúan el aprendizaje teniendo en cuenta los contextos así como las capacidades, los intereses y las habilidades del alumnado. </a:t>
          </a:r>
        </a:p>
      </dsp:txBody>
      <dsp:txXfrm>
        <a:off x="3193666" y="42300"/>
        <a:ext cx="2147065" cy="1256954"/>
      </dsp:txXfrm>
    </dsp:sp>
    <dsp:sp modelId="{6789B913-2775-4628-8093-09441218557D}">
      <dsp:nvSpPr>
        <dsp:cNvPr id="0" name=""/>
        <dsp:cNvSpPr/>
      </dsp:nvSpPr>
      <dsp:spPr>
        <a:xfrm>
          <a:off x="6114180" y="3194"/>
          <a:ext cx="2225277" cy="1335166"/>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t>Aseguran que todos los alumnos experimenten sus logros.</a:t>
          </a:r>
        </a:p>
      </dsp:txBody>
      <dsp:txXfrm>
        <a:off x="6153286" y="42300"/>
        <a:ext cx="2147065" cy="12569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CA3C14-3FB8-441E-AF99-D7D1B06C4ED3}">
      <dsp:nvSpPr>
        <dsp:cNvPr id="0" name=""/>
        <dsp:cNvSpPr/>
      </dsp:nvSpPr>
      <dsp:spPr>
        <a:xfrm>
          <a:off x="1979295" y="-132479"/>
          <a:ext cx="4561664" cy="1584205"/>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FD1A6B-0293-4777-AF73-BF1361F52F73}">
      <dsp:nvSpPr>
        <dsp:cNvPr id="0" name=""/>
        <dsp:cNvSpPr/>
      </dsp:nvSpPr>
      <dsp:spPr>
        <a:xfrm>
          <a:off x="3825178" y="2991331"/>
          <a:ext cx="884043" cy="565787"/>
        </a:xfrm>
        <a:prstGeom prst="downArrow">
          <a:avLst/>
        </a:prstGeom>
        <a:solidFill>
          <a:schemeClr val="accent1">
            <a:tint val="60000"/>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3CFDCD-FDF7-4036-B4BA-67DC8DF30DCA}">
      <dsp:nvSpPr>
        <dsp:cNvPr id="0" name=""/>
        <dsp:cNvSpPr/>
      </dsp:nvSpPr>
      <dsp:spPr>
        <a:xfrm>
          <a:off x="1195099" y="3536682"/>
          <a:ext cx="6285761" cy="2121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s-MX" sz="1800" b="1" kern="1200" dirty="0">
              <a:solidFill>
                <a:schemeClr val="accent5"/>
              </a:solidFill>
            </a:rPr>
            <a:t>1. La eliminación de las BAP: El término BAP se adopta en lugar de “necesidades educativas especiales” para hacer referencia a todas las dificultades que experimenta cualquier alumna o alumno. Surgen de la interacción entre los estudiantes y los contextos; las personas, las políticas, las instituciones, las culturas y las circunstancias sociales y económicas que afectan sus vidas.</a:t>
          </a:r>
        </a:p>
      </dsp:txBody>
      <dsp:txXfrm>
        <a:off x="1195099" y="3536682"/>
        <a:ext cx="6285761" cy="2121195"/>
      </dsp:txXfrm>
    </dsp:sp>
    <dsp:sp modelId="{CCF21488-AEBA-46B2-B32A-CC921AD05B1E}">
      <dsp:nvSpPr>
        <dsp:cNvPr id="0" name=""/>
        <dsp:cNvSpPr/>
      </dsp:nvSpPr>
      <dsp:spPr>
        <a:xfrm>
          <a:off x="2675921" y="297333"/>
          <a:ext cx="2475321" cy="1792504"/>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MX" sz="1800" kern="1200" dirty="0"/>
            <a:t>Dentro de las comunidades escolares, las prácticas inclusivas exigen:</a:t>
          </a:r>
        </a:p>
      </dsp:txBody>
      <dsp:txXfrm>
        <a:off x="3038423" y="559839"/>
        <a:ext cx="1750317" cy="1267492"/>
      </dsp:txXfrm>
    </dsp:sp>
    <dsp:sp modelId="{93BF052B-525A-4359-B9CE-F65BF467815B}">
      <dsp:nvSpPr>
        <dsp:cNvPr id="0" name=""/>
        <dsp:cNvSpPr/>
      </dsp:nvSpPr>
      <dsp:spPr>
        <a:xfrm>
          <a:off x="1791878" y="11"/>
          <a:ext cx="4950643" cy="3163104"/>
        </a:xfrm>
        <a:prstGeom prst="funnel">
          <a:avLst/>
        </a:prstGeom>
        <a:solidFill>
          <a:schemeClr val="lt1">
            <a:alpha val="4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965E5-68E9-49EF-B835-9239637D8073}">
      <dsp:nvSpPr>
        <dsp:cNvPr id="0" name=""/>
        <dsp:cNvSpPr/>
      </dsp:nvSpPr>
      <dsp:spPr>
        <a:xfrm>
          <a:off x="776494" y="0"/>
          <a:ext cx="8800271" cy="5984811"/>
        </a:xfrm>
        <a:prstGeom prst="rightArrow">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83325027-E607-4BDE-85DD-994DCFF60205}">
      <dsp:nvSpPr>
        <dsp:cNvPr id="0" name=""/>
        <dsp:cNvSpPr/>
      </dsp:nvSpPr>
      <dsp:spPr>
        <a:xfrm>
          <a:off x="2843" y="1795443"/>
          <a:ext cx="1655611" cy="2393924"/>
        </a:xfrm>
        <a:prstGeom prst="roundRect">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dirty="0"/>
            <a:t>En este sentido, las BAP pueden ocurrir en la interacción con algún aspecto de la escuela:</a:t>
          </a:r>
        </a:p>
      </dsp:txBody>
      <dsp:txXfrm>
        <a:off x="83663" y="1876263"/>
        <a:ext cx="1493971" cy="2232284"/>
      </dsp:txXfrm>
    </dsp:sp>
    <dsp:sp modelId="{4199985A-1A6F-4EF9-BA72-2F3C2834A7CD}">
      <dsp:nvSpPr>
        <dsp:cNvPr id="0" name=""/>
        <dsp:cNvSpPr/>
      </dsp:nvSpPr>
      <dsp:spPr>
        <a:xfrm>
          <a:off x="1741236" y="1795443"/>
          <a:ext cx="1655611" cy="2393924"/>
        </a:xfrm>
        <a:prstGeom prst="roundRect">
          <a:avLst/>
        </a:prstGeom>
        <a:solidFill>
          <a:schemeClr val="accent4">
            <a:hueOff val="230004"/>
            <a:satOff val="0"/>
            <a:lumOff val="-352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a:t>Congruencia externa</a:t>
          </a:r>
        </a:p>
      </dsp:txBody>
      <dsp:txXfrm>
        <a:off x="1822056" y="1876263"/>
        <a:ext cx="1493971" cy="2232284"/>
      </dsp:txXfrm>
    </dsp:sp>
    <dsp:sp modelId="{D9F37247-7FD8-4589-A1A5-B78BA66D354E}">
      <dsp:nvSpPr>
        <dsp:cNvPr id="0" name=""/>
        <dsp:cNvSpPr/>
      </dsp:nvSpPr>
      <dsp:spPr>
        <a:xfrm>
          <a:off x="3479628" y="1795443"/>
          <a:ext cx="1655611" cy="2393924"/>
        </a:xfrm>
        <a:prstGeom prst="roundRect">
          <a:avLst/>
        </a:prstGeom>
        <a:solidFill>
          <a:schemeClr val="accent4">
            <a:hueOff val="460009"/>
            <a:satOff val="0"/>
            <a:lumOff val="-70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a:t>Instalaciones físicas</a:t>
          </a:r>
        </a:p>
      </dsp:txBody>
      <dsp:txXfrm>
        <a:off x="3560448" y="1876263"/>
        <a:ext cx="1493971" cy="2232284"/>
      </dsp:txXfrm>
    </dsp:sp>
    <dsp:sp modelId="{017837DA-54F9-49D8-AA29-002BFC3DCA1C}">
      <dsp:nvSpPr>
        <dsp:cNvPr id="0" name=""/>
        <dsp:cNvSpPr/>
      </dsp:nvSpPr>
      <dsp:spPr>
        <a:xfrm>
          <a:off x="5218020" y="1795443"/>
          <a:ext cx="1655611" cy="2393924"/>
        </a:xfrm>
        <a:prstGeom prst="roundRect">
          <a:avLst/>
        </a:prstGeom>
        <a:solidFill>
          <a:schemeClr val="accent4">
            <a:hueOff val="690013"/>
            <a:satOff val="0"/>
            <a:lumOff val="-1058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a:t>Organización escolar</a:t>
          </a:r>
        </a:p>
      </dsp:txBody>
      <dsp:txXfrm>
        <a:off x="5298840" y="1876263"/>
        <a:ext cx="1493971" cy="2232284"/>
      </dsp:txXfrm>
    </dsp:sp>
    <dsp:sp modelId="{2A930E8A-B5CA-428B-846F-2BA3D174EDFE}">
      <dsp:nvSpPr>
        <dsp:cNvPr id="0" name=""/>
        <dsp:cNvSpPr/>
      </dsp:nvSpPr>
      <dsp:spPr>
        <a:xfrm>
          <a:off x="6956413" y="1795443"/>
          <a:ext cx="1655611" cy="2393924"/>
        </a:xfrm>
        <a:prstGeom prst="roundRect">
          <a:avLst/>
        </a:prstGeom>
        <a:solidFill>
          <a:schemeClr val="accent4">
            <a:hueOff val="920018"/>
            <a:satOff val="0"/>
            <a:lumOff val="-1411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a:t>Relación entre los estudiantes y los adultos</a:t>
          </a:r>
        </a:p>
      </dsp:txBody>
      <dsp:txXfrm>
        <a:off x="7037233" y="1876263"/>
        <a:ext cx="1493971" cy="2232284"/>
      </dsp:txXfrm>
    </dsp:sp>
    <dsp:sp modelId="{F6D9A125-A4C0-45BF-B406-336A0D58F209}">
      <dsp:nvSpPr>
        <dsp:cNvPr id="0" name=""/>
        <dsp:cNvSpPr/>
      </dsp:nvSpPr>
      <dsp:spPr>
        <a:xfrm>
          <a:off x="8694805" y="1795443"/>
          <a:ext cx="1655611" cy="2393924"/>
        </a:xfrm>
        <a:prstGeom prst="roundRect">
          <a:avLst/>
        </a:prstGeom>
        <a:solidFill>
          <a:schemeClr val="accent4">
            <a:hueOff val="1150022"/>
            <a:satOff val="0"/>
            <a:lumOff val="-1764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a:t>Distintos enfoques sobre la enseñanza y el aprendizaje que mantiene el profesorado</a:t>
          </a:r>
        </a:p>
      </dsp:txBody>
      <dsp:txXfrm>
        <a:off x="8775625" y="1876263"/>
        <a:ext cx="1493971" cy="22322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4ADA7B-667E-48D2-A166-6B20FF93F70C}">
      <dsp:nvSpPr>
        <dsp:cNvPr id="0" name=""/>
        <dsp:cNvSpPr/>
      </dsp:nvSpPr>
      <dsp:spPr>
        <a:xfrm rot="5400000">
          <a:off x="-136565" y="2803666"/>
          <a:ext cx="1542743" cy="946280"/>
        </a:xfrm>
        <a:prstGeom prst="corner">
          <a:avLst>
            <a:gd name="adj1" fmla="val 16120"/>
            <a:gd name="adj2" fmla="val 1611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w="6350" cap="flat" cmpd="sng" algn="in">
          <a:solidFill>
            <a:schemeClr val="accent2">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C1B0B97-F685-48C4-B0EC-6927AB81CD92}">
      <dsp:nvSpPr>
        <dsp:cNvPr id="0" name=""/>
        <dsp:cNvSpPr/>
      </dsp:nvSpPr>
      <dsp:spPr>
        <a:xfrm rot="16200000">
          <a:off x="-180252" y="3256830"/>
          <a:ext cx="1786972" cy="635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MX" sz="2000" b="1" kern="1200" dirty="0">
              <a:solidFill>
                <a:schemeClr val="accent6"/>
              </a:solidFill>
            </a:rPr>
            <a:t>Actitudinales</a:t>
          </a:r>
          <a:r>
            <a:rPr lang="es-MX" sz="700" b="1" kern="1200" dirty="0">
              <a:solidFill>
                <a:schemeClr val="accent6"/>
              </a:solidFill>
            </a:rPr>
            <a:t>: </a:t>
          </a:r>
          <a:endParaRPr lang="es-MX" sz="700" kern="1200" dirty="0">
            <a:solidFill>
              <a:schemeClr val="accent6"/>
            </a:solidFill>
          </a:endParaRPr>
        </a:p>
      </dsp:txBody>
      <dsp:txXfrm>
        <a:off x="-180252" y="3256830"/>
        <a:ext cx="1786972" cy="635940"/>
      </dsp:txXfrm>
    </dsp:sp>
    <dsp:sp modelId="{4CA69D74-8D01-443F-834F-F4A9952155AE}">
      <dsp:nvSpPr>
        <dsp:cNvPr id="0" name=""/>
        <dsp:cNvSpPr/>
      </dsp:nvSpPr>
      <dsp:spPr>
        <a:xfrm>
          <a:off x="654276" y="1920023"/>
          <a:ext cx="437279" cy="437279"/>
        </a:xfrm>
        <a:prstGeom prst="triangle">
          <a:avLst>
            <a:gd name="adj" fmla="val 100000"/>
          </a:avLst>
        </a:prstGeom>
        <a:gradFill rotWithShape="0">
          <a:gsLst>
            <a:gs pos="0">
              <a:schemeClr val="accent2">
                <a:hueOff val="-238930"/>
                <a:satOff val="-5757"/>
                <a:lumOff val="-3464"/>
                <a:alphaOff val="0"/>
                <a:tint val="94000"/>
                <a:satMod val="103000"/>
                <a:lumMod val="102000"/>
              </a:schemeClr>
            </a:gs>
            <a:gs pos="50000">
              <a:schemeClr val="accent2">
                <a:hueOff val="-238930"/>
                <a:satOff val="-5757"/>
                <a:lumOff val="-3464"/>
                <a:alphaOff val="0"/>
                <a:shade val="100000"/>
                <a:satMod val="110000"/>
                <a:lumMod val="100000"/>
              </a:schemeClr>
            </a:gs>
            <a:gs pos="100000">
              <a:schemeClr val="accent2">
                <a:hueOff val="-238930"/>
                <a:satOff val="-5757"/>
                <a:lumOff val="-3464"/>
                <a:alphaOff val="0"/>
                <a:shade val="78000"/>
                <a:satMod val="120000"/>
                <a:lumMod val="99000"/>
              </a:schemeClr>
            </a:gs>
          </a:gsLst>
          <a:lin ang="5400000" scaled="0"/>
        </a:gradFill>
        <a:ln w="6350" cap="flat" cmpd="sng" algn="in">
          <a:solidFill>
            <a:schemeClr val="accent2">
              <a:hueOff val="-238930"/>
              <a:satOff val="-5757"/>
              <a:lumOff val="-3464"/>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AD7F02F-C98E-4EB5-802A-8D4FAA34AE96}">
      <dsp:nvSpPr>
        <dsp:cNvPr id="0" name=""/>
        <dsp:cNvSpPr/>
      </dsp:nvSpPr>
      <dsp:spPr>
        <a:xfrm rot="5400000">
          <a:off x="1804310" y="1345597"/>
          <a:ext cx="1542743" cy="2567090"/>
        </a:xfrm>
        <a:prstGeom prst="corner">
          <a:avLst>
            <a:gd name="adj1" fmla="val 16120"/>
            <a:gd name="adj2" fmla="val 16110"/>
          </a:avLst>
        </a:prstGeom>
        <a:gradFill rotWithShape="0">
          <a:gsLst>
            <a:gs pos="0">
              <a:schemeClr val="accent2">
                <a:hueOff val="-477861"/>
                <a:satOff val="-11515"/>
                <a:lumOff val="-6928"/>
                <a:alphaOff val="0"/>
                <a:tint val="94000"/>
                <a:satMod val="103000"/>
                <a:lumMod val="102000"/>
              </a:schemeClr>
            </a:gs>
            <a:gs pos="50000">
              <a:schemeClr val="accent2">
                <a:hueOff val="-477861"/>
                <a:satOff val="-11515"/>
                <a:lumOff val="-6928"/>
                <a:alphaOff val="0"/>
                <a:shade val="100000"/>
                <a:satMod val="110000"/>
                <a:lumMod val="100000"/>
              </a:schemeClr>
            </a:gs>
            <a:gs pos="100000">
              <a:schemeClr val="accent2">
                <a:hueOff val="-477861"/>
                <a:satOff val="-11515"/>
                <a:lumOff val="-6928"/>
                <a:alphaOff val="0"/>
                <a:shade val="78000"/>
                <a:satMod val="120000"/>
                <a:lumMod val="99000"/>
              </a:schemeClr>
            </a:gs>
          </a:gsLst>
          <a:lin ang="5400000" scaled="0"/>
        </a:gradFill>
        <a:ln w="6350" cap="flat" cmpd="sng" algn="in">
          <a:solidFill>
            <a:schemeClr val="accent2">
              <a:hueOff val="-477861"/>
              <a:satOff val="-11515"/>
              <a:lumOff val="-6928"/>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B40CAF0-8BC6-485C-82FD-4425A6487523}">
      <dsp:nvSpPr>
        <dsp:cNvPr id="0" name=""/>
        <dsp:cNvSpPr/>
      </dsp:nvSpPr>
      <dsp:spPr>
        <a:xfrm>
          <a:off x="1636896" y="2138657"/>
          <a:ext cx="2317583" cy="2031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s-MX" sz="2400" b="1" kern="1200" dirty="0">
              <a:solidFill>
                <a:schemeClr val="accent6"/>
              </a:solidFill>
            </a:rPr>
            <a:t>Aquellas relacionadas con la actitud de: </a:t>
          </a:r>
          <a:endParaRPr lang="es-MX" sz="2400" kern="1200" dirty="0">
            <a:solidFill>
              <a:schemeClr val="accent6"/>
            </a:solidFill>
          </a:endParaRPr>
        </a:p>
        <a:p>
          <a:pPr marL="171450" lvl="1" indent="-171450" algn="l" defTabSz="800100">
            <a:lnSpc>
              <a:spcPct val="90000"/>
            </a:lnSpc>
            <a:spcBef>
              <a:spcPct val="0"/>
            </a:spcBef>
            <a:spcAft>
              <a:spcPct val="15000"/>
            </a:spcAft>
            <a:buChar char="•"/>
          </a:pPr>
          <a:r>
            <a:rPr lang="es-MX" sz="1800" b="1" kern="1200">
              <a:solidFill>
                <a:schemeClr val="accent6"/>
              </a:solidFill>
            </a:rPr>
            <a:t>Rechazo</a:t>
          </a:r>
          <a:endParaRPr lang="es-MX" sz="1800" kern="1200" dirty="0">
            <a:solidFill>
              <a:schemeClr val="accent6"/>
            </a:solidFill>
          </a:endParaRPr>
        </a:p>
        <a:p>
          <a:pPr marL="171450" lvl="1" indent="-171450" algn="l" defTabSz="800100">
            <a:lnSpc>
              <a:spcPct val="90000"/>
            </a:lnSpc>
            <a:spcBef>
              <a:spcPct val="0"/>
            </a:spcBef>
            <a:spcAft>
              <a:spcPct val="15000"/>
            </a:spcAft>
            <a:buChar char="•"/>
          </a:pPr>
          <a:r>
            <a:rPr lang="es-MX" sz="1800" b="1" kern="1200">
              <a:solidFill>
                <a:schemeClr val="accent6"/>
              </a:solidFill>
            </a:rPr>
            <a:t>Segregación</a:t>
          </a:r>
          <a:endParaRPr lang="es-MX" sz="1800" kern="1200" dirty="0">
            <a:solidFill>
              <a:schemeClr val="accent6"/>
            </a:solidFill>
          </a:endParaRPr>
        </a:p>
        <a:p>
          <a:pPr marL="171450" lvl="1" indent="-171450" algn="l" defTabSz="800100">
            <a:lnSpc>
              <a:spcPct val="90000"/>
            </a:lnSpc>
            <a:spcBef>
              <a:spcPct val="0"/>
            </a:spcBef>
            <a:spcAft>
              <a:spcPct val="15000"/>
            </a:spcAft>
            <a:buChar char="•"/>
          </a:pPr>
          <a:r>
            <a:rPr lang="es-MX" sz="1800" b="1" kern="1200" dirty="0">
              <a:solidFill>
                <a:schemeClr val="accent6"/>
              </a:solidFill>
            </a:rPr>
            <a:t>Exclusión</a:t>
          </a:r>
          <a:endParaRPr lang="es-MX" sz="1800" kern="1200" dirty="0">
            <a:solidFill>
              <a:schemeClr val="accent6"/>
            </a:solidFill>
          </a:endParaRPr>
        </a:p>
      </dsp:txBody>
      <dsp:txXfrm>
        <a:off x="1636896" y="2138657"/>
        <a:ext cx="2317583" cy="2031497"/>
      </dsp:txXfrm>
    </dsp:sp>
    <dsp:sp modelId="{19D69E1B-6F28-4CD3-B7FE-B35268BCE9E9}">
      <dsp:nvSpPr>
        <dsp:cNvPr id="0" name=""/>
        <dsp:cNvSpPr/>
      </dsp:nvSpPr>
      <dsp:spPr>
        <a:xfrm>
          <a:off x="3319150" y="1336835"/>
          <a:ext cx="437279" cy="437279"/>
        </a:xfrm>
        <a:prstGeom prst="triangle">
          <a:avLst>
            <a:gd name="adj" fmla="val 100000"/>
          </a:avLst>
        </a:prstGeom>
        <a:gradFill rotWithShape="0">
          <a:gsLst>
            <a:gs pos="0">
              <a:schemeClr val="accent2">
                <a:hueOff val="-716791"/>
                <a:satOff val="-17272"/>
                <a:lumOff val="-10393"/>
                <a:alphaOff val="0"/>
                <a:tint val="94000"/>
                <a:satMod val="103000"/>
                <a:lumMod val="102000"/>
              </a:schemeClr>
            </a:gs>
            <a:gs pos="50000">
              <a:schemeClr val="accent2">
                <a:hueOff val="-716791"/>
                <a:satOff val="-17272"/>
                <a:lumOff val="-10393"/>
                <a:alphaOff val="0"/>
                <a:shade val="100000"/>
                <a:satMod val="110000"/>
                <a:lumMod val="100000"/>
              </a:schemeClr>
            </a:gs>
            <a:gs pos="100000">
              <a:schemeClr val="accent2">
                <a:hueOff val="-716791"/>
                <a:satOff val="-17272"/>
                <a:lumOff val="-10393"/>
                <a:alphaOff val="0"/>
                <a:shade val="78000"/>
                <a:satMod val="120000"/>
                <a:lumMod val="99000"/>
              </a:schemeClr>
            </a:gs>
          </a:gsLst>
          <a:lin ang="5400000" scaled="0"/>
        </a:gradFill>
        <a:ln w="6350" cap="flat" cmpd="sng" algn="in">
          <a:solidFill>
            <a:schemeClr val="accent2">
              <a:hueOff val="-716791"/>
              <a:satOff val="-17272"/>
              <a:lumOff val="-10393"/>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EEE38AF-6E8C-41DC-A322-9627009AFCB7}">
      <dsp:nvSpPr>
        <dsp:cNvPr id="0" name=""/>
        <dsp:cNvSpPr/>
      </dsp:nvSpPr>
      <dsp:spPr>
        <a:xfrm rot="5400000">
          <a:off x="4530185" y="323227"/>
          <a:ext cx="1711859" cy="2266176"/>
        </a:xfrm>
        <a:prstGeom prst="corner">
          <a:avLst>
            <a:gd name="adj1" fmla="val 16120"/>
            <a:gd name="adj2" fmla="val 16110"/>
          </a:avLst>
        </a:prstGeom>
        <a:gradFill rotWithShape="0">
          <a:gsLst>
            <a:gs pos="0">
              <a:schemeClr val="accent2">
                <a:hueOff val="-955721"/>
                <a:satOff val="-23029"/>
                <a:lumOff val="-13857"/>
                <a:alphaOff val="0"/>
                <a:tint val="94000"/>
                <a:satMod val="103000"/>
                <a:lumMod val="102000"/>
              </a:schemeClr>
            </a:gs>
            <a:gs pos="50000">
              <a:schemeClr val="accent2">
                <a:hueOff val="-955721"/>
                <a:satOff val="-23029"/>
                <a:lumOff val="-13857"/>
                <a:alphaOff val="0"/>
                <a:shade val="100000"/>
                <a:satMod val="110000"/>
                <a:lumMod val="100000"/>
              </a:schemeClr>
            </a:gs>
            <a:gs pos="100000">
              <a:schemeClr val="accent2">
                <a:hueOff val="-955721"/>
                <a:satOff val="-23029"/>
                <a:lumOff val="-13857"/>
                <a:alphaOff val="0"/>
                <a:shade val="78000"/>
                <a:satMod val="120000"/>
                <a:lumMod val="99000"/>
              </a:schemeClr>
            </a:gs>
          </a:gsLst>
          <a:lin ang="5400000" scaled="0"/>
        </a:gradFill>
        <a:ln w="6350" cap="flat" cmpd="sng" algn="in">
          <a:solidFill>
            <a:schemeClr val="accent2">
              <a:hueOff val="-955721"/>
              <a:satOff val="-23029"/>
              <a:lumOff val="-13857"/>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1E2A5E9-6732-49E6-A3A0-3C4101FD0D71}">
      <dsp:nvSpPr>
        <dsp:cNvPr id="0" name=""/>
        <dsp:cNvSpPr/>
      </dsp:nvSpPr>
      <dsp:spPr>
        <a:xfrm>
          <a:off x="4618137" y="849005"/>
          <a:ext cx="2260547" cy="24065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MX" sz="1800" b="1" kern="1200" dirty="0">
              <a:solidFill>
                <a:schemeClr val="accent5"/>
              </a:solidFill>
            </a:rPr>
            <a:t>O las actitudes sobreprotectoras de los actores que interactúan con el alumno (maestros de educación regular o especial, compañeros de grupo, madres y padres de familia, entre otros).</a:t>
          </a:r>
        </a:p>
        <a:p>
          <a:pPr marL="0" lvl="0" indent="0" algn="l" defTabSz="800100">
            <a:lnSpc>
              <a:spcPct val="90000"/>
            </a:lnSpc>
            <a:spcBef>
              <a:spcPct val="0"/>
            </a:spcBef>
            <a:spcAft>
              <a:spcPct val="35000"/>
            </a:spcAft>
            <a:buNone/>
          </a:pPr>
          <a:r>
            <a:rPr lang="es-MX" sz="1800" b="1" kern="1200" dirty="0">
              <a:solidFill>
                <a:schemeClr val="accent5"/>
              </a:solidFill>
            </a:rPr>
            <a:t>Estas BAP comprenden acciones como la negación de inscripción o la falta de inclusión en las actividades debido a que no se planean teniendo en cuenta las características y necesidades del alumnado.</a:t>
          </a:r>
          <a:r>
            <a:rPr lang="es-MX" sz="1600" b="1" kern="1200" dirty="0">
              <a:solidFill>
                <a:schemeClr val="accent5"/>
              </a:solidFill>
            </a:rPr>
            <a:t> </a:t>
          </a:r>
          <a:endParaRPr lang="es-MX" sz="1600" kern="1200" dirty="0">
            <a:solidFill>
              <a:schemeClr val="accent5"/>
            </a:solidFill>
          </a:endParaRPr>
        </a:p>
      </dsp:txBody>
      <dsp:txXfrm>
        <a:off x="4618137" y="849005"/>
        <a:ext cx="2260547" cy="2406593"/>
      </dsp:txXfrm>
    </dsp:sp>
    <dsp:sp modelId="{B8757468-306D-44E9-BD73-B8C6CF6610A4}">
      <dsp:nvSpPr>
        <dsp:cNvPr id="0" name=""/>
        <dsp:cNvSpPr/>
      </dsp:nvSpPr>
      <dsp:spPr>
        <a:xfrm>
          <a:off x="6067489" y="57893"/>
          <a:ext cx="437279" cy="437279"/>
        </a:xfrm>
        <a:prstGeom prst="triangle">
          <a:avLst>
            <a:gd name="adj" fmla="val 100000"/>
          </a:avLst>
        </a:prstGeom>
        <a:gradFill rotWithShape="0">
          <a:gsLst>
            <a:gs pos="0">
              <a:schemeClr val="accent2">
                <a:hueOff val="-1194652"/>
                <a:satOff val="-28787"/>
                <a:lumOff val="-17321"/>
                <a:alphaOff val="0"/>
                <a:tint val="94000"/>
                <a:satMod val="103000"/>
                <a:lumMod val="102000"/>
              </a:schemeClr>
            </a:gs>
            <a:gs pos="50000">
              <a:schemeClr val="accent2">
                <a:hueOff val="-1194652"/>
                <a:satOff val="-28787"/>
                <a:lumOff val="-17321"/>
                <a:alphaOff val="0"/>
                <a:shade val="100000"/>
                <a:satMod val="110000"/>
                <a:lumMod val="100000"/>
              </a:schemeClr>
            </a:gs>
            <a:gs pos="100000">
              <a:schemeClr val="accent2">
                <a:hueOff val="-1194652"/>
                <a:satOff val="-28787"/>
                <a:lumOff val="-17321"/>
                <a:alphaOff val="0"/>
                <a:shade val="78000"/>
                <a:satMod val="120000"/>
                <a:lumMod val="99000"/>
              </a:schemeClr>
            </a:gs>
          </a:gsLst>
          <a:lin ang="5400000" scaled="0"/>
        </a:gradFill>
        <a:ln w="6350" cap="flat" cmpd="sng" algn="in">
          <a:solidFill>
            <a:schemeClr val="accent2">
              <a:hueOff val="-1194652"/>
              <a:satOff val="-28787"/>
              <a:lumOff val="-17321"/>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E6FEA27-2015-498C-8510-5766A35BB2B5}">
      <dsp:nvSpPr>
        <dsp:cNvPr id="0" name=""/>
        <dsp:cNvSpPr/>
      </dsp:nvSpPr>
      <dsp:spPr>
        <a:xfrm rot="5400000">
          <a:off x="7567496" y="-220325"/>
          <a:ext cx="1542743" cy="2567090"/>
        </a:xfrm>
        <a:prstGeom prst="corner">
          <a:avLst>
            <a:gd name="adj1" fmla="val 16120"/>
            <a:gd name="adj2" fmla="val 16110"/>
          </a:avLst>
        </a:prstGeom>
        <a:gradFill rotWithShape="0">
          <a:gsLst>
            <a:gs pos="0">
              <a:schemeClr val="accent2">
                <a:hueOff val="-1433582"/>
                <a:satOff val="-34544"/>
                <a:lumOff val="-20785"/>
                <a:alphaOff val="0"/>
                <a:tint val="94000"/>
                <a:satMod val="103000"/>
                <a:lumMod val="102000"/>
              </a:schemeClr>
            </a:gs>
            <a:gs pos="50000">
              <a:schemeClr val="accent2">
                <a:hueOff val="-1433582"/>
                <a:satOff val="-34544"/>
                <a:lumOff val="-20785"/>
                <a:alphaOff val="0"/>
                <a:shade val="100000"/>
                <a:satMod val="110000"/>
                <a:lumMod val="100000"/>
              </a:schemeClr>
            </a:gs>
            <a:gs pos="100000">
              <a:schemeClr val="accent2">
                <a:hueOff val="-1433582"/>
                <a:satOff val="-34544"/>
                <a:lumOff val="-20785"/>
                <a:alphaOff val="0"/>
                <a:shade val="78000"/>
                <a:satMod val="120000"/>
                <a:lumMod val="99000"/>
              </a:schemeClr>
            </a:gs>
          </a:gsLst>
          <a:lin ang="5400000" scaled="0"/>
        </a:gradFill>
        <a:ln w="6350" cap="flat" cmpd="sng" algn="in">
          <a:solidFill>
            <a:schemeClr val="accent2">
              <a:hueOff val="-1433582"/>
              <a:satOff val="-34544"/>
              <a:lumOff val="-20785"/>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A3D8FD4-6881-4029-A096-707AD3592EB3}">
      <dsp:nvSpPr>
        <dsp:cNvPr id="0" name=""/>
        <dsp:cNvSpPr/>
      </dsp:nvSpPr>
      <dsp:spPr>
        <a:xfrm>
          <a:off x="7565217" y="534329"/>
          <a:ext cx="1930686" cy="2031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MX" sz="1600" b="1" kern="1200" dirty="0">
              <a:solidFill>
                <a:schemeClr val="accent5"/>
              </a:solidFill>
            </a:rPr>
            <a:t>Asimismo, cuando las familias o los compañeros asumen conductas de sobreprotección, agresión o rechazo, se limita la participación de los alumnos en el aula o en la escuela.</a:t>
          </a:r>
          <a:endParaRPr lang="es-MX" sz="1600" kern="1200" dirty="0">
            <a:solidFill>
              <a:schemeClr val="accent5"/>
            </a:solidFill>
          </a:endParaRPr>
        </a:p>
      </dsp:txBody>
      <dsp:txXfrm>
        <a:off x="7565217" y="534329"/>
        <a:ext cx="1930686" cy="203149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129DBD-FF60-49D7-A6AC-778B1161D2FC}">
      <dsp:nvSpPr>
        <dsp:cNvPr id="0" name=""/>
        <dsp:cNvSpPr/>
      </dsp:nvSpPr>
      <dsp:spPr>
        <a:xfrm rot="5400000">
          <a:off x="434650" y="2198995"/>
          <a:ext cx="1302568" cy="2167444"/>
        </a:xfrm>
        <a:prstGeom prst="corner">
          <a:avLst>
            <a:gd name="adj1" fmla="val 16120"/>
            <a:gd name="adj2" fmla="val 1611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w="6350" cap="flat" cmpd="sng" algn="in">
          <a:solidFill>
            <a:schemeClr val="accent4">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F5E62D1-06F6-48EB-BBCA-1A01ED83AF76}">
      <dsp:nvSpPr>
        <dsp:cNvPr id="0" name=""/>
        <dsp:cNvSpPr/>
      </dsp:nvSpPr>
      <dsp:spPr>
        <a:xfrm>
          <a:off x="217219" y="2846594"/>
          <a:ext cx="1956781" cy="1715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MX" sz="1800" b="1" kern="1200" dirty="0">
              <a:solidFill>
                <a:schemeClr val="accent5"/>
              </a:solidFill>
            </a:rPr>
            <a:t>Pedagógicas: </a:t>
          </a:r>
        </a:p>
      </dsp:txBody>
      <dsp:txXfrm>
        <a:off x="217219" y="2846594"/>
        <a:ext cx="1956781" cy="1715233"/>
      </dsp:txXfrm>
    </dsp:sp>
    <dsp:sp modelId="{B6CBA008-A34A-481B-ACEA-A1DF5179387A}">
      <dsp:nvSpPr>
        <dsp:cNvPr id="0" name=""/>
        <dsp:cNvSpPr/>
      </dsp:nvSpPr>
      <dsp:spPr>
        <a:xfrm>
          <a:off x="1804797" y="2039425"/>
          <a:ext cx="369203" cy="369203"/>
        </a:xfrm>
        <a:prstGeom prst="triangle">
          <a:avLst>
            <a:gd name="adj" fmla="val 100000"/>
          </a:avLst>
        </a:prstGeom>
        <a:gradFill rotWithShape="0">
          <a:gsLst>
            <a:gs pos="0">
              <a:schemeClr val="accent4">
                <a:hueOff val="191670"/>
                <a:satOff val="0"/>
                <a:lumOff val="-2941"/>
                <a:alphaOff val="0"/>
                <a:tint val="94000"/>
                <a:satMod val="103000"/>
                <a:lumMod val="102000"/>
              </a:schemeClr>
            </a:gs>
            <a:gs pos="50000">
              <a:schemeClr val="accent4">
                <a:hueOff val="191670"/>
                <a:satOff val="0"/>
                <a:lumOff val="-2941"/>
                <a:alphaOff val="0"/>
                <a:shade val="100000"/>
                <a:satMod val="110000"/>
                <a:lumMod val="100000"/>
              </a:schemeClr>
            </a:gs>
            <a:gs pos="100000">
              <a:schemeClr val="accent4">
                <a:hueOff val="191670"/>
                <a:satOff val="0"/>
                <a:lumOff val="-2941"/>
                <a:alphaOff val="0"/>
                <a:shade val="78000"/>
                <a:satMod val="120000"/>
                <a:lumMod val="99000"/>
              </a:schemeClr>
            </a:gs>
          </a:gsLst>
          <a:lin ang="5400000" scaled="0"/>
        </a:gradFill>
        <a:ln w="6350" cap="flat" cmpd="sng" algn="in">
          <a:solidFill>
            <a:schemeClr val="accent4">
              <a:hueOff val="191670"/>
              <a:satOff val="0"/>
              <a:lumOff val="-2941"/>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2AB7D0D-9743-44F9-9FA0-76710F11F216}">
      <dsp:nvSpPr>
        <dsp:cNvPr id="0" name=""/>
        <dsp:cNvSpPr/>
      </dsp:nvSpPr>
      <dsp:spPr>
        <a:xfrm rot="5400000">
          <a:off x="2830133" y="1606230"/>
          <a:ext cx="1302568" cy="2167444"/>
        </a:xfrm>
        <a:prstGeom prst="corner">
          <a:avLst>
            <a:gd name="adj1" fmla="val 16120"/>
            <a:gd name="adj2" fmla="val 16110"/>
          </a:avLst>
        </a:prstGeom>
        <a:gradFill rotWithShape="0">
          <a:gsLst>
            <a:gs pos="0">
              <a:schemeClr val="accent4">
                <a:hueOff val="383341"/>
                <a:satOff val="0"/>
                <a:lumOff val="-5882"/>
                <a:alphaOff val="0"/>
                <a:tint val="94000"/>
                <a:satMod val="103000"/>
                <a:lumMod val="102000"/>
              </a:schemeClr>
            </a:gs>
            <a:gs pos="50000">
              <a:schemeClr val="accent4">
                <a:hueOff val="383341"/>
                <a:satOff val="0"/>
                <a:lumOff val="-5882"/>
                <a:alphaOff val="0"/>
                <a:shade val="100000"/>
                <a:satMod val="110000"/>
                <a:lumMod val="100000"/>
              </a:schemeClr>
            </a:gs>
            <a:gs pos="100000">
              <a:schemeClr val="accent4">
                <a:hueOff val="383341"/>
                <a:satOff val="0"/>
                <a:lumOff val="-5882"/>
                <a:alphaOff val="0"/>
                <a:shade val="78000"/>
                <a:satMod val="120000"/>
                <a:lumMod val="99000"/>
              </a:schemeClr>
            </a:gs>
          </a:gsLst>
          <a:lin ang="5400000" scaled="0"/>
        </a:gradFill>
        <a:ln w="6350" cap="flat" cmpd="sng" algn="in">
          <a:solidFill>
            <a:schemeClr val="accent4">
              <a:hueOff val="383341"/>
              <a:satOff val="0"/>
              <a:lumOff val="-5882"/>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72DBB69-F837-4A08-B96C-4CCCCBE59B3D}">
      <dsp:nvSpPr>
        <dsp:cNvPr id="0" name=""/>
        <dsp:cNvSpPr/>
      </dsp:nvSpPr>
      <dsp:spPr>
        <a:xfrm>
          <a:off x="2612702" y="2253829"/>
          <a:ext cx="1956781" cy="1715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MX" sz="1800" b="1" kern="1200" dirty="0">
              <a:solidFill>
                <a:schemeClr val="accent6"/>
              </a:solidFill>
            </a:rPr>
            <a:t>Tienen en común que la concepción que tienen los educadores sobre sus acciones de enseñanza y prácticas de aprendizaje no corresponden al ritmo ni al estilo de aprendizaje del alumnado. </a:t>
          </a:r>
        </a:p>
      </dsp:txBody>
      <dsp:txXfrm>
        <a:off x="2612702" y="2253829"/>
        <a:ext cx="1956781" cy="1715233"/>
      </dsp:txXfrm>
    </dsp:sp>
    <dsp:sp modelId="{E11D650D-F8EF-41F6-9061-C51E049750DE}">
      <dsp:nvSpPr>
        <dsp:cNvPr id="0" name=""/>
        <dsp:cNvSpPr/>
      </dsp:nvSpPr>
      <dsp:spPr>
        <a:xfrm>
          <a:off x="4200279" y="1446661"/>
          <a:ext cx="369203" cy="369203"/>
        </a:xfrm>
        <a:prstGeom prst="triangle">
          <a:avLst>
            <a:gd name="adj" fmla="val 100000"/>
          </a:avLst>
        </a:prstGeom>
        <a:gradFill rotWithShape="0">
          <a:gsLst>
            <a:gs pos="0">
              <a:schemeClr val="accent4">
                <a:hueOff val="575011"/>
                <a:satOff val="0"/>
                <a:lumOff val="-8824"/>
                <a:alphaOff val="0"/>
                <a:tint val="94000"/>
                <a:satMod val="103000"/>
                <a:lumMod val="102000"/>
              </a:schemeClr>
            </a:gs>
            <a:gs pos="50000">
              <a:schemeClr val="accent4">
                <a:hueOff val="575011"/>
                <a:satOff val="0"/>
                <a:lumOff val="-8824"/>
                <a:alphaOff val="0"/>
                <a:shade val="100000"/>
                <a:satMod val="110000"/>
                <a:lumMod val="100000"/>
              </a:schemeClr>
            </a:gs>
            <a:gs pos="100000">
              <a:schemeClr val="accent4">
                <a:hueOff val="575011"/>
                <a:satOff val="0"/>
                <a:lumOff val="-8824"/>
                <a:alphaOff val="0"/>
                <a:shade val="78000"/>
                <a:satMod val="120000"/>
                <a:lumMod val="99000"/>
              </a:schemeClr>
            </a:gs>
          </a:gsLst>
          <a:lin ang="5400000" scaled="0"/>
        </a:gradFill>
        <a:ln w="6350" cap="flat" cmpd="sng" algn="in">
          <a:solidFill>
            <a:schemeClr val="accent4">
              <a:hueOff val="575011"/>
              <a:satOff val="0"/>
              <a:lumOff val="-8824"/>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5F203E1-1657-477C-AA3C-96BB325A1A3B}">
      <dsp:nvSpPr>
        <dsp:cNvPr id="0" name=""/>
        <dsp:cNvSpPr/>
      </dsp:nvSpPr>
      <dsp:spPr>
        <a:xfrm rot="5400000">
          <a:off x="5225615" y="1013466"/>
          <a:ext cx="1302568" cy="2167444"/>
        </a:xfrm>
        <a:prstGeom prst="corner">
          <a:avLst>
            <a:gd name="adj1" fmla="val 16120"/>
            <a:gd name="adj2" fmla="val 16110"/>
          </a:avLst>
        </a:prstGeom>
        <a:gradFill rotWithShape="0">
          <a:gsLst>
            <a:gs pos="0">
              <a:schemeClr val="accent4">
                <a:hueOff val="766681"/>
                <a:satOff val="0"/>
                <a:lumOff val="-11765"/>
                <a:alphaOff val="0"/>
                <a:tint val="94000"/>
                <a:satMod val="103000"/>
                <a:lumMod val="102000"/>
              </a:schemeClr>
            </a:gs>
            <a:gs pos="50000">
              <a:schemeClr val="accent4">
                <a:hueOff val="766681"/>
                <a:satOff val="0"/>
                <a:lumOff val="-11765"/>
                <a:alphaOff val="0"/>
                <a:shade val="100000"/>
                <a:satMod val="110000"/>
                <a:lumMod val="100000"/>
              </a:schemeClr>
            </a:gs>
            <a:gs pos="100000">
              <a:schemeClr val="accent4">
                <a:hueOff val="766681"/>
                <a:satOff val="0"/>
                <a:lumOff val="-11765"/>
                <a:alphaOff val="0"/>
                <a:shade val="78000"/>
                <a:satMod val="120000"/>
                <a:lumMod val="99000"/>
              </a:schemeClr>
            </a:gs>
          </a:gsLst>
          <a:lin ang="5400000" scaled="0"/>
        </a:gradFill>
        <a:ln w="6350" cap="flat" cmpd="sng" algn="in">
          <a:solidFill>
            <a:schemeClr val="accent4">
              <a:hueOff val="766681"/>
              <a:satOff val="0"/>
              <a:lumOff val="-11765"/>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D16411D-9592-4AB8-B041-7BBDA857B88E}">
      <dsp:nvSpPr>
        <dsp:cNvPr id="0" name=""/>
        <dsp:cNvSpPr/>
      </dsp:nvSpPr>
      <dsp:spPr>
        <a:xfrm>
          <a:off x="5008184" y="1661065"/>
          <a:ext cx="1956781" cy="1715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MX" sz="1800" b="1" kern="1200" dirty="0">
              <a:solidFill>
                <a:schemeClr val="accent6"/>
              </a:solidFill>
            </a:rPr>
            <a:t>Por ejemplo, cuando la enseñanza es homogénea o cuando el docente no ofrece los apoyos requeridos para los alumnos pensando que, si lo hace, el resto del grupo se retrasará y no cubrirá el programa. </a:t>
          </a:r>
        </a:p>
      </dsp:txBody>
      <dsp:txXfrm>
        <a:off x="5008184" y="1661065"/>
        <a:ext cx="1956781" cy="1715233"/>
      </dsp:txXfrm>
    </dsp:sp>
    <dsp:sp modelId="{81CB7B12-B171-48AF-BC61-1D91E31F8D28}">
      <dsp:nvSpPr>
        <dsp:cNvPr id="0" name=""/>
        <dsp:cNvSpPr/>
      </dsp:nvSpPr>
      <dsp:spPr>
        <a:xfrm>
          <a:off x="6595761" y="853896"/>
          <a:ext cx="369203" cy="369203"/>
        </a:xfrm>
        <a:prstGeom prst="triangle">
          <a:avLst>
            <a:gd name="adj" fmla="val 100000"/>
          </a:avLst>
        </a:prstGeom>
        <a:gradFill rotWithShape="0">
          <a:gsLst>
            <a:gs pos="0">
              <a:schemeClr val="accent4">
                <a:hueOff val="958352"/>
                <a:satOff val="0"/>
                <a:lumOff val="-14706"/>
                <a:alphaOff val="0"/>
                <a:tint val="94000"/>
                <a:satMod val="103000"/>
                <a:lumMod val="102000"/>
              </a:schemeClr>
            </a:gs>
            <a:gs pos="50000">
              <a:schemeClr val="accent4">
                <a:hueOff val="958352"/>
                <a:satOff val="0"/>
                <a:lumOff val="-14706"/>
                <a:alphaOff val="0"/>
                <a:shade val="100000"/>
                <a:satMod val="110000"/>
                <a:lumMod val="100000"/>
              </a:schemeClr>
            </a:gs>
            <a:gs pos="100000">
              <a:schemeClr val="accent4">
                <a:hueOff val="958352"/>
                <a:satOff val="0"/>
                <a:lumOff val="-14706"/>
                <a:alphaOff val="0"/>
                <a:shade val="78000"/>
                <a:satMod val="120000"/>
                <a:lumMod val="99000"/>
              </a:schemeClr>
            </a:gs>
          </a:gsLst>
          <a:lin ang="5400000" scaled="0"/>
        </a:gradFill>
        <a:ln w="6350" cap="flat" cmpd="sng" algn="in">
          <a:solidFill>
            <a:schemeClr val="accent4">
              <a:hueOff val="958352"/>
              <a:satOff val="0"/>
              <a:lumOff val="-14706"/>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12BBA6F-D4C2-40AC-BED7-E7F09D7801DF}">
      <dsp:nvSpPr>
        <dsp:cNvPr id="0" name=""/>
        <dsp:cNvSpPr/>
      </dsp:nvSpPr>
      <dsp:spPr>
        <a:xfrm rot="5400000">
          <a:off x="7621098" y="420702"/>
          <a:ext cx="1302568" cy="2167444"/>
        </a:xfrm>
        <a:prstGeom prst="corner">
          <a:avLst>
            <a:gd name="adj1" fmla="val 16120"/>
            <a:gd name="adj2" fmla="val 16110"/>
          </a:avLst>
        </a:prstGeom>
        <a:gradFill rotWithShape="0">
          <a:gsLst>
            <a:gs pos="0">
              <a:schemeClr val="accent4">
                <a:hueOff val="1150022"/>
                <a:satOff val="0"/>
                <a:lumOff val="-17647"/>
                <a:alphaOff val="0"/>
                <a:tint val="94000"/>
                <a:satMod val="103000"/>
                <a:lumMod val="102000"/>
              </a:schemeClr>
            </a:gs>
            <a:gs pos="50000">
              <a:schemeClr val="accent4">
                <a:hueOff val="1150022"/>
                <a:satOff val="0"/>
                <a:lumOff val="-17647"/>
                <a:alphaOff val="0"/>
                <a:shade val="100000"/>
                <a:satMod val="110000"/>
                <a:lumMod val="100000"/>
              </a:schemeClr>
            </a:gs>
            <a:gs pos="100000">
              <a:schemeClr val="accent4">
                <a:hueOff val="1150022"/>
                <a:satOff val="0"/>
                <a:lumOff val="-17647"/>
                <a:alphaOff val="0"/>
                <a:shade val="78000"/>
                <a:satMod val="120000"/>
                <a:lumMod val="99000"/>
              </a:schemeClr>
            </a:gs>
          </a:gsLst>
          <a:lin ang="5400000" scaled="0"/>
        </a:gradFill>
        <a:ln w="6350" cap="flat" cmpd="sng" algn="in">
          <a:solidFill>
            <a:schemeClr val="accent4">
              <a:hueOff val="1150022"/>
              <a:satOff val="0"/>
              <a:lumOff val="-17647"/>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20BD249-1DD2-4F91-BABD-EFB05EE3C347}">
      <dsp:nvSpPr>
        <dsp:cNvPr id="0" name=""/>
        <dsp:cNvSpPr/>
      </dsp:nvSpPr>
      <dsp:spPr>
        <a:xfrm>
          <a:off x="7403667" y="1068301"/>
          <a:ext cx="1956781" cy="1715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MX" sz="1800" b="1" kern="1200" dirty="0">
              <a:solidFill>
                <a:schemeClr val="accent6"/>
              </a:solidFill>
            </a:rPr>
            <a:t>Un ejemplo, referente a los alumnos con discapacidad, es cuando el docente planea para ellos actividades de grados inferiores argumentando que “no tienen la capacidad” o que las actividades son muy complicadas para el alumno</a:t>
          </a:r>
          <a:r>
            <a:rPr lang="es-MX" sz="1100" b="1" kern="1200" dirty="0">
              <a:solidFill>
                <a:schemeClr val="accent6"/>
              </a:solidFill>
            </a:rPr>
            <a:t>. </a:t>
          </a:r>
        </a:p>
      </dsp:txBody>
      <dsp:txXfrm>
        <a:off x="7403667" y="1068301"/>
        <a:ext cx="1956781" cy="171523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BE0E7F-6B21-4A5E-A770-5B38703C4AA6}">
      <dsp:nvSpPr>
        <dsp:cNvPr id="0" name=""/>
        <dsp:cNvSpPr/>
      </dsp:nvSpPr>
      <dsp:spPr>
        <a:xfrm rot="5400000">
          <a:off x="432289" y="1561536"/>
          <a:ext cx="1289065" cy="2144976"/>
        </a:xfrm>
        <a:prstGeom prst="corner">
          <a:avLst>
            <a:gd name="adj1" fmla="val 16120"/>
            <a:gd name="adj2" fmla="val 1611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w="6350" cap="flat" cmpd="sng" algn="in">
          <a:solidFill>
            <a:schemeClr val="accent2">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10BC315-BC9B-49AD-B91A-A73C782F7C4E}">
      <dsp:nvSpPr>
        <dsp:cNvPr id="0" name=""/>
        <dsp:cNvSpPr/>
      </dsp:nvSpPr>
      <dsp:spPr>
        <a:xfrm>
          <a:off x="217112" y="2202421"/>
          <a:ext cx="1936497" cy="1697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MX" sz="1800" b="1" kern="1200" dirty="0">
              <a:solidFill>
                <a:schemeClr val="accent6"/>
              </a:solidFill>
            </a:rPr>
            <a:t>De organización: </a:t>
          </a:r>
        </a:p>
      </dsp:txBody>
      <dsp:txXfrm>
        <a:off x="217112" y="2202421"/>
        <a:ext cx="1936497" cy="1697453"/>
      </dsp:txXfrm>
    </dsp:sp>
    <dsp:sp modelId="{2B39A329-E08C-43C7-9197-F7338AE21944}">
      <dsp:nvSpPr>
        <dsp:cNvPr id="0" name=""/>
        <dsp:cNvSpPr/>
      </dsp:nvSpPr>
      <dsp:spPr>
        <a:xfrm>
          <a:off x="1788232" y="1403620"/>
          <a:ext cx="365376" cy="365376"/>
        </a:xfrm>
        <a:prstGeom prst="triangle">
          <a:avLst>
            <a:gd name="adj" fmla="val 100000"/>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w="6350" cap="flat" cmpd="sng" algn="in">
          <a:solidFill>
            <a:schemeClr val="accent3">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C4FEC97-A88E-4263-9215-F977C4237EE8}">
      <dsp:nvSpPr>
        <dsp:cNvPr id="0" name=""/>
        <dsp:cNvSpPr/>
      </dsp:nvSpPr>
      <dsp:spPr>
        <a:xfrm rot="5400000">
          <a:off x="2802940" y="974916"/>
          <a:ext cx="1289065" cy="2144976"/>
        </a:xfrm>
        <a:prstGeom prst="corner">
          <a:avLst>
            <a:gd name="adj1" fmla="val 16120"/>
            <a:gd name="adj2" fmla="val 1611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w="6350" cap="flat" cmpd="sng" algn="in">
          <a:solidFill>
            <a:schemeClr val="accent4">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14E0956-9359-4811-8A33-0FF2C38F264E}">
      <dsp:nvSpPr>
        <dsp:cNvPr id="0" name=""/>
        <dsp:cNvSpPr/>
      </dsp:nvSpPr>
      <dsp:spPr>
        <a:xfrm>
          <a:off x="2587763" y="1615802"/>
          <a:ext cx="1936497" cy="1697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MX" sz="1800" b="1" kern="1200" dirty="0">
              <a:solidFill>
                <a:schemeClr val="accent6"/>
              </a:solidFill>
            </a:rPr>
            <a:t>Las barreras de este tipo hacen referencia al orden y estabilidad en las rutinas de trabajo, la aplicación de las normas y la distribución del espacio y mobiliario. </a:t>
          </a:r>
        </a:p>
      </dsp:txBody>
      <dsp:txXfrm>
        <a:off x="2587763" y="1615802"/>
        <a:ext cx="1936497" cy="1697453"/>
      </dsp:txXfrm>
    </dsp:sp>
    <dsp:sp modelId="{10853372-1FE9-418C-A1DD-D8BC49B2EA30}">
      <dsp:nvSpPr>
        <dsp:cNvPr id="0" name=""/>
        <dsp:cNvSpPr/>
      </dsp:nvSpPr>
      <dsp:spPr>
        <a:xfrm>
          <a:off x="4158883" y="817000"/>
          <a:ext cx="365376" cy="365376"/>
        </a:xfrm>
        <a:prstGeom prst="triangle">
          <a:avLst>
            <a:gd name="adj" fmla="val 100000"/>
          </a:avLst>
        </a:prstGeom>
        <a:gradFill rotWithShape="0">
          <a:gsLst>
            <a:gs pos="0">
              <a:schemeClr val="accent5">
                <a:hueOff val="0"/>
                <a:satOff val="0"/>
                <a:lumOff val="0"/>
                <a:alphaOff val="0"/>
                <a:tint val="94000"/>
                <a:satMod val="103000"/>
                <a:lumMod val="102000"/>
              </a:schemeClr>
            </a:gs>
            <a:gs pos="50000">
              <a:schemeClr val="accent5">
                <a:hueOff val="0"/>
                <a:satOff val="0"/>
                <a:lumOff val="0"/>
                <a:alphaOff val="0"/>
                <a:shade val="100000"/>
                <a:satMod val="110000"/>
                <a:lumMod val="100000"/>
              </a:schemeClr>
            </a:gs>
            <a:gs pos="100000">
              <a:schemeClr val="accent5">
                <a:hueOff val="0"/>
                <a:satOff val="0"/>
                <a:lumOff val="0"/>
                <a:alphaOff val="0"/>
                <a:shade val="78000"/>
                <a:satMod val="120000"/>
                <a:lumMod val="99000"/>
              </a:schemeClr>
            </a:gs>
          </a:gsLst>
          <a:lin ang="5400000" scaled="0"/>
        </a:gradFill>
        <a:ln w="6350" cap="flat" cmpd="sng" algn="in">
          <a:solidFill>
            <a:schemeClr val="accent5">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DFB6A50-5D7C-430B-A7E9-BEB612231826}">
      <dsp:nvSpPr>
        <dsp:cNvPr id="0" name=""/>
        <dsp:cNvSpPr/>
      </dsp:nvSpPr>
      <dsp:spPr>
        <a:xfrm rot="5400000">
          <a:off x="5173591" y="388296"/>
          <a:ext cx="1289065" cy="2144976"/>
        </a:xfrm>
        <a:prstGeom prst="corner">
          <a:avLst>
            <a:gd name="adj1" fmla="val 16120"/>
            <a:gd name="adj2" fmla="val 16110"/>
          </a:avLst>
        </a:prstGeom>
        <a:gradFill rotWithShape="0">
          <a:gsLst>
            <a:gs pos="0">
              <a:schemeClr val="accent6">
                <a:hueOff val="0"/>
                <a:satOff val="0"/>
                <a:lumOff val="0"/>
                <a:alphaOff val="0"/>
                <a:tint val="94000"/>
                <a:satMod val="103000"/>
                <a:lumMod val="102000"/>
              </a:schemeClr>
            </a:gs>
            <a:gs pos="50000">
              <a:schemeClr val="accent6">
                <a:hueOff val="0"/>
                <a:satOff val="0"/>
                <a:lumOff val="0"/>
                <a:alphaOff val="0"/>
                <a:shade val="100000"/>
                <a:satMod val="110000"/>
                <a:lumMod val="100000"/>
              </a:schemeClr>
            </a:gs>
            <a:gs pos="100000">
              <a:schemeClr val="accent6">
                <a:hueOff val="0"/>
                <a:satOff val="0"/>
                <a:lumOff val="0"/>
                <a:alphaOff val="0"/>
                <a:shade val="78000"/>
                <a:satMod val="120000"/>
                <a:lumMod val="99000"/>
              </a:schemeClr>
            </a:gs>
          </a:gsLst>
          <a:lin ang="5400000" scaled="0"/>
        </a:gradFill>
        <a:ln w="6350" cap="flat" cmpd="sng" algn="in">
          <a:solidFill>
            <a:schemeClr val="accent6">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A39277D-B84E-42F8-A65B-14C214EDA90F}">
      <dsp:nvSpPr>
        <dsp:cNvPr id="0" name=""/>
        <dsp:cNvSpPr/>
      </dsp:nvSpPr>
      <dsp:spPr>
        <a:xfrm>
          <a:off x="4958413" y="1029182"/>
          <a:ext cx="1936497" cy="1697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MX" sz="1800" b="1" kern="1200" dirty="0">
              <a:solidFill>
                <a:schemeClr val="accent5"/>
              </a:solidFill>
            </a:rPr>
            <a:t>Por ejemplo, cambios en los salones, espacios o en actividades sin previa planeación; cuando los materiales no son accesibles al alumnado; </a:t>
          </a:r>
        </a:p>
      </dsp:txBody>
      <dsp:txXfrm>
        <a:off x="4958413" y="1029182"/>
        <a:ext cx="1936497" cy="1697453"/>
      </dsp:txXfrm>
    </dsp:sp>
    <dsp:sp modelId="{1157147E-CD7A-4C96-BFD2-493CB9325279}">
      <dsp:nvSpPr>
        <dsp:cNvPr id="0" name=""/>
        <dsp:cNvSpPr/>
      </dsp:nvSpPr>
      <dsp:spPr>
        <a:xfrm>
          <a:off x="6529534" y="230380"/>
          <a:ext cx="365376" cy="365376"/>
        </a:xfrm>
        <a:prstGeom prst="triangle">
          <a:avLst>
            <a:gd name="adj" fmla="val 10000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w="6350" cap="flat" cmpd="sng" algn="in">
          <a:solidFill>
            <a:schemeClr val="accent2">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008F315-296C-4C9B-8C8F-99F167299A3E}">
      <dsp:nvSpPr>
        <dsp:cNvPr id="0" name=""/>
        <dsp:cNvSpPr/>
      </dsp:nvSpPr>
      <dsp:spPr>
        <a:xfrm rot="5400000">
          <a:off x="7544241" y="-198323"/>
          <a:ext cx="1289065" cy="2144976"/>
        </a:xfrm>
        <a:prstGeom prst="corner">
          <a:avLst>
            <a:gd name="adj1" fmla="val 16120"/>
            <a:gd name="adj2" fmla="val 16110"/>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w="6350" cap="flat" cmpd="sng" algn="in">
          <a:solidFill>
            <a:schemeClr val="accent3">
              <a:hueOff val="0"/>
              <a:satOff val="0"/>
              <a:lumOff val="0"/>
              <a:alphaOff val="0"/>
            </a:schemeClr>
          </a:solidFill>
          <a:prstDash val="solid"/>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AE83586-95BA-47BA-9619-3072270B6E34}">
      <dsp:nvSpPr>
        <dsp:cNvPr id="0" name=""/>
        <dsp:cNvSpPr/>
      </dsp:nvSpPr>
      <dsp:spPr>
        <a:xfrm>
          <a:off x="7329064" y="442562"/>
          <a:ext cx="1936497" cy="1697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MX" sz="1800" b="1" kern="1200" dirty="0">
              <a:solidFill>
                <a:schemeClr val="accent5"/>
              </a:solidFill>
            </a:rPr>
            <a:t>Así como ambientes de desorden dentro del aula, son factores que afectan negativamente el aprendizaje de cualquier alumno y, en el caso de los alumnos con discapacidad, se tornan más graves debido a que muchos de ellos necesitan estructura, estabilidad y rutinas para alcanzar el aprendizaje.</a:t>
          </a:r>
        </a:p>
      </dsp:txBody>
      <dsp:txXfrm>
        <a:off x="7329064" y="442562"/>
        <a:ext cx="1936497" cy="169745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7A772A-7BA4-4C9A-A5AE-BBAE7607E00A}">
      <dsp:nvSpPr>
        <dsp:cNvPr id="0" name=""/>
        <dsp:cNvSpPr/>
      </dsp:nvSpPr>
      <dsp:spPr>
        <a:xfrm>
          <a:off x="0" y="9629"/>
          <a:ext cx="10178321" cy="1397418"/>
        </a:xfrm>
        <a:prstGeom prst="roundRect">
          <a:avLst/>
        </a:prstGeom>
        <a:solidFill>
          <a:schemeClr val="accent4">
            <a:hueOff val="0"/>
            <a:satOff val="0"/>
            <a:lumOff val="0"/>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MX" sz="2000" b="1" kern="1200" dirty="0"/>
            <a:t>2. El uso de apoyos Se puede entender como “apoyo” a todas las actividades que aumentan la capacidad de una escuela para dar respuesta a la diversidad del alumnado.</a:t>
          </a:r>
          <a:endParaRPr lang="es-MX" sz="2000" kern="1200" dirty="0"/>
        </a:p>
      </dsp:txBody>
      <dsp:txXfrm>
        <a:off x="68216" y="77845"/>
        <a:ext cx="10041889" cy="1260986"/>
      </dsp:txXfrm>
    </dsp:sp>
    <dsp:sp modelId="{8A9D0778-80A6-4FBD-A854-4A9F82F381C0}">
      <dsp:nvSpPr>
        <dsp:cNvPr id="0" name=""/>
        <dsp:cNvSpPr/>
      </dsp:nvSpPr>
      <dsp:spPr>
        <a:xfrm>
          <a:off x="0" y="1481928"/>
          <a:ext cx="10178321" cy="1397418"/>
        </a:xfrm>
        <a:prstGeom prst="roundRect">
          <a:avLst/>
        </a:prstGeom>
        <a:solidFill>
          <a:schemeClr val="accent4">
            <a:hueOff val="1150022"/>
            <a:satOff val="0"/>
            <a:lumOff val="-17647"/>
            <a:alphaOff val="0"/>
          </a:schemeClr>
        </a:solidFill>
        <a:ln>
          <a:noFill/>
        </a:ln>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MX" sz="2600" kern="1200" dirty="0"/>
            <a:t>Un concepto más amplio de “apoyo” implica, además de lo anterior, reducir las BAP y movilizar los recursos disponibles para este fin. Los apoyos pueden provenir de diferentes fuentes: </a:t>
          </a:r>
        </a:p>
      </dsp:txBody>
      <dsp:txXfrm>
        <a:off x="68216" y="1550144"/>
        <a:ext cx="10041889" cy="1260986"/>
      </dsp:txXfrm>
    </dsp:sp>
    <dsp:sp modelId="{A007C003-7BDE-4776-81DD-B6CE93F1FBB4}">
      <dsp:nvSpPr>
        <dsp:cNvPr id="0" name=""/>
        <dsp:cNvSpPr/>
      </dsp:nvSpPr>
      <dsp:spPr>
        <a:xfrm>
          <a:off x="0" y="2879347"/>
          <a:ext cx="10178321" cy="2637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162" tIns="33020" rIns="184912" bIns="33020" numCol="1" spcCol="1270" anchor="t" anchorCtr="0">
          <a:noAutofit/>
        </a:bodyPr>
        <a:lstStyle/>
        <a:p>
          <a:pPr marL="228600" lvl="1" indent="-228600" algn="l" defTabSz="889000">
            <a:lnSpc>
              <a:spcPct val="90000"/>
            </a:lnSpc>
            <a:spcBef>
              <a:spcPct val="0"/>
            </a:spcBef>
            <a:spcAft>
              <a:spcPct val="20000"/>
            </a:spcAft>
            <a:buChar char="•"/>
          </a:pPr>
          <a:endParaRPr lang="es-MX" sz="2000" kern="1200"/>
        </a:p>
        <a:p>
          <a:pPr marL="228600" lvl="1" indent="-228600" algn="l" defTabSz="889000">
            <a:lnSpc>
              <a:spcPct val="90000"/>
            </a:lnSpc>
            <a:spcBef>
              <a:spcPct val="0"/>
            </a:spcBef>
            <a:spcAft>
              <a:spcPct val="20000"/>
            </a:spcAft>
            <a:buChar char="•"/>
          </a:pPr>
          <a:r>
            <a:rPr lang="es-MX" sz="2000" b="1" kern="1200" dirty="0"/>
            <a:t>Las habilidades y competencias de todos los estudiantes. </a:t>
          </a:r>
          <a:endParaRPr lang="es-MX" sz="2000" kern="1200" dirty="0"/>
        </a:p>
        <a:p>
          <a:pPr marL="228600" lvl="1" indent="-228600" algn="l" defTabSz="889000">
            <a:lnSpc>
              <a:spcPct val="90000"/>
            </a:lnSpc>
            <a:spcBef>
              <a:spcPct val="0"/>
            </a:spcBef>
            <a:spcAft>
              <a:spcPct val="20000"/>
            </a:spcAft>
            <a:buChar char="•"/>
          </a:pPr>
          <a:r>
            <a:rPr lang="es-MX" sz="2000" b="1" kern="1200"/>
            <a:t>El liderazgo de los directivos. </a:t>
          </a:r>
          <a:endParaRPr lang="es-MX" sz="2000" kern="1200"/>
        </a:p>
        <a:p>
          <a:pPr marL="228600" lvl="1" indent="-228600" algn="l" defTabSz="889000">
            <a:lnSpc>
              <a:spcPct val="90000"/>
            </a:lnSpc>
            <a:spcBef>
              <a:spcPct val="0"/>
            </a:spcBef>
            <a:spcAft>
              <a:spcPct val="20000"/>
            </a:spcAft>
            <a:buChar char="•"/>
          </a:pPr>
          <a:r>
            <a:rPr lang="es-MX" sz="2000" b="1" kern="1200"/>
            <a:t>Los conocimientos y habilidades de los docentes. </a:t>
          </a:r>
          <a:endParaRPr lang="es-MX" sz="2000" kern="1200"/>
        </a:p>
        <a:p>
          <a:pPr marL="228600" lvl="1" indent="-228600" algn="l" defTabSz="889000">
            <a:lnSpc>
              <a:spcPct val="90000"/>
            </a:lnSpc>
            <a:spcBef>
              <a:spcPct val="0"/>
            </a:spcBef>
            <a:spcAft>
              <a:spcPct val="20000"/>
            </a:spcAft>
            <a:buChar char="•"/>
          </a:pPr>
          <a:r>
            <a:rPr lang="es-MX" sz="2000" b="1" kern="1200"/>
            <a:t>Los familiares y amigos de cada estudiante </a:t>
          </a:r>
          <a:endParaRPr lang="es-MX" sz="2000" kern="1200"/>
        </a:p>
        <a:p>
          <a:pPr marL="228600" lvl="1" indent="-228600" algn="l" defTabSz="889000">
            <a:lnSpc>
              <a:spcPct val="90000"/>
            </a:lnSpc>
            <a:spcBef>
              <a:spcPct val="0"/>
            </a:spcBef>
            <a:spcAft>
              <a:spcPct val="20000"/>
            </a:spcAft>
            <a:buChar char="•"/>
          </a:pPr>
          <a:r>
            <a:rPr lang="es-MX" sz="2000" b="1" kern="1200"/>
            <a:t>La tecnología </a:t>
          </a:r>
          <a:endParaRPr lang="es-MX" sz="2000" kern="1200"/>
        </a:p>
        <a:p>
          <a:pPr marL="228600" lvl="1" indent="-228600" algn="l" defTabSz="889000">
            <a:lnSpc>
              <a:spcPct val="90000"/>
            </a:lnSpc>
            <a:spcBef>
              <a:spcPct val="0"/>
            </a:spcBef>
            <a:spcAft>
              <a:spcPct val="20000"/>
            </a:spcAft>
            <a:buChar char="•"/>
          </a:pPr>
          <a:r>
            <a:rPr lang="es-MX" sz="2000" b="1" kern="1200"/>
            <a:t>Los servicios de educación especial dentro de la escuela. </a:t>
          </a:r>
          <a:endParaRPr lang="es-MX" sz="2000" kern="1200"/>
        </a:p>
        <a:p>
          <a:pPr marL="228600" lvl="1" indent="-228600" algn="l" defTabSz="889000">
            <a:lnSpc>
              <a:spcPct val="90000"/>
            </a:lnSpc>
            <a:spcBef>
              <a:spcPct val="0"/>
            </a:spcBef>
            <a:spcAft>
              <a:spcPct val="20000"/>
            </a:spcAft>
            <a:buChar char="•"/>
          </a:pPr>
          <a:r>
            <a:rPr lang="es-MX" sz="2000" b="1" kern="1200" dirty="0"/>
            <a:t>Otros servicios complementarios (terapéuticos, de salud, becas, entre otros).</a:t>
          </a:r>
          <a:endParaRPr lang="es-MX" sz="2000" kern="1200" dirty="0"/>
        </a:p>
      </dsp:txBody>
      <dsp:txXfrm>
        <a:off x="0" y="2879347"/>
        <a:ext cx="10178321" cy="26371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DC97F8B1-A9FF-42E5-8C7E-0EBA00177280}" type="datetimeFigureOut">
              <a:rPr lang="es-MX" smtClean="0"/>
              <a:t>08/06/2021</a:t>
            </a:fld>
            <a:endParaRPr lang="es-MX"/>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s-MX"/>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EE4AA33-274F-4BF8-8504-649DC2FC9EF4}" type="slidenum">
              <a:rPr lang="es-MX" smtClean="0"/>
              <a:t>‹Nº›</a:t>
            </a:fld>
            <a:endParaRPr lang="es-MX"/>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90739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C97F8B1-A9FF-42E5-8C7E-0EBA00177280}" type="datetimeFigureOut">
              <a:rPr lang="es-MX" smtClean="0"/>
              <a:t>08/06/2021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E4AA33-274F-4BF8-8504-649DC2FC9EF4}" type="slidenum">
              <a:rPr lang="es-MX" smtClean="0"/>
              <a:t>‹Nº›</a:t>
            </a:fld>
            <a:endParaRPr lang="es-MX"/>
          </a:p>
        </p:txBody>
      </p:sp>
    </p:spTree>
    <p:extLst>
      <p:ext uri="{BB962C8B-B14F-4D97-AF65-F5344CB8AC3E}">
        <p14:creationId xmlns:p14="http://schemas.microsoft.com/office/powerpoint/2010/main" val="210104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C97F8B1-A9FF-42E5-8C7E-0EBA00177280}" type="datetimeFigureOut">
              <a:rPr lang="es-MX" smtClean="0"/>
              <a:t>08/06/2021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E4AA33-274F-4BF8-8504-649DC2FC9EF4}" type="slidenum">
              <a:rPr lang="es-MX" smtClean="0"/>
              <a:t>‹Nº›</a:t>
            </a:fld>
            <a:endParaRPr lang="es-MX"/>
          </a:p>
        </p:txBody>
      </p:sp>
    </p:spTree>
    <p:extLst>
      <p:ext uri="{BB962C8B-B14F-4D97-AF65-F5344CB8AC3E}">
        <p14:creationId xmlns:p14="http://schemas.microsoft.com/office/powerpoint/2010/main" val="861171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C97F8B1-A9FF-42E5-8C7E-0EBA00177280}" type="datetimeFigureOut">
              <a:rPr lang="es-MX" smtClean="0"/>
              <a:t>08/06/2021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E4AA33-274F-4BF8-8504-649DC2FC9EF4}" type="slidenum">
              <a:rPr lang="es-MX" smtClean="0"/>
              <a:t>‹Nº›</a:t>
            </a:fld>
            <a:endParaRPr lang="es-MX"/>
          </a:p>
        </p:txBody>
      </p:sp>
    </p:spTree>
    <p:extLst>
      <p:ext uri="{BB962C8B-B14F-4D97-AF65-F5344CB8AC3E}">
        <p14:creationId xmlns:p14="http://schemas.microsoft.com/office/powerpoint/2010/main" val="1244151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DC97F8B1-A9FF-42E5-8C7E-0EBA00177280}" type="datetimeFigureOut">
              <a:rPr lang="es-MX" smtClean="0"/>
              <a:t>08/06/2021</a:t>
            </a:fld>
            <a:endParaRPr lang="es-MX"/>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s-MX"/>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EE4AA33-274F-4BF8-8504-649DC2FC9EF4}" type="slidenum">
              <a:rPr lang="es-MX" smtClean="0"/>
              <a:t>‹Nº›</a:t>
            </a:fld>
            <a:endParaRPr lang="es-MX"/>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6222571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C97F8B1-A9FF-42E5-8C7E-0EBA00177280}" type="datetimeFigureOut">
              <a:rPr lang="es-MX" smtClean="0"/>
              <a:t>08/06/2021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EE4AA33-274F-4BF8-8504-649DC2FC9EF4}" type="slidenum">
              <a:rPr lang="es-MX" smtClean="0"/>
              <a:t>‹Nº›</a:t>
            </a:fld>
            <a:endParaRPr lang="es-MX"/>
          </a:p>
        </p:txBody>
      </p:sp>
    </p:spTree>
    <p:extLst>
      <p:ext uri="{BB962C8B-B14F-4D97-AF65-F5344CB8AC3E}">
        <p14:creationId xmlns:p14="http://schemas.microsoft.com/office/powerpoint/2010/main" val="399511376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C97F8B1-A9FF-42E5-8C7E-0EBA00177280}" type="datetimeFigureOut">
              <a:rPr lang="es-MX" smtClean="0"/>
              <a:t>08/06/2021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EE4AA33-274F-4BF8-8504-649DC2FC9EF4}" type="slidenum">
              <a:rPr lang="es-MX" smtClean="0"/>
              <a:t>‹Nº›</a:t>
            </a:fld>
            <a:endParaRPr lang="es-MX"/>
          </a:p>
        </p:txBody>
      </p:sp>
    </p:spTree>
    <p:extLst>
      <p:ext uri="{BB962C8B-B14F-4D97-AF65-F5344CB8AC3E}">
        <p14:creationId xmlns:p14="http://schemas.microsoft.com/office/powerpoint/2010/main" val="160806413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C97F8B1-A9FF-42E5-8C7E-0EBA00177280}" type="datetimeFigureOut">
              <a:rPr lang="es-MX" smtClean="0"/>
              <a:t>08/06/2021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EE4AA33-274F-4BF8-8504-649DC2FC9EF4}" type="slidenum">
              <a:rPr lang="es-MX" smtClean="0"/>
              <a:t>‹Nº›</a:t>
            </a:fld>
            <a:endParaRPr lang="es-MX"/>
          </a:p>
        </p:txBody>
      </p:sp>
    </p:spTree>
    <p:extLst>
      <p:ext uri="{BB962C8B-B14F-4D97-AF65-F5344CB8AC3E}">
        <p14:creationId xmlns:p14="http://schemas.microsoft.com/office/powerpoint/2010/main" val="1655480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7F8B1-A9FF-42E5-8C7E-0EBA00177280}" type="datetimeFigureOut">
              <a:rPr lang="es-MX" smtClean="0"/>
              <a:t>08/06/2021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EE4AA33-274F-4BF8-8504-649DC2FC9EF4}" type="slidenum">
              <a:rPr lang="es-MX" smtClean="0"/>
              <a:t>‹Nº›</a:t>
            </a:fld>
            <a:endParaRPr lang="es-MX"/>
          </a:p>
        </p:txBody>
      </p:sp>
    </p:spTree>
    <p:extLst>
      <p:ext uri="{BB962C8B-B14F-4D97-AF65-F5344CB8AC3E}">
        <p14:creationId xmlns:p14="http://schemas.microsoft.com/office/powerpoint/2010/main" val="2016715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DC97F8B1-A9FF-42E5-8C7E-0EBA00177280}" type="datetimeFigureOut">
              <a:rPr lang="es-MX" smtClean="0"/>
              <a:t>08/06/2021</a:t>
            </a:fld>
            <a:endParaRPr lang="es-MX"/>
          </a:p>
        </p:txBody>
      </p:sp>
      <p:sp>
        <p:nvSpPr>
          <p:cNvPr id="6" name="Footer Placeholder 5"/>
          <p:cNvSpPr>
            <a:spLocks noGrp="1"/>
          </p:cNvSpPr>
          <p:nvPr>
            <p:ph type="ftr" sz="quarter" idx="11"/>
          </p:nvPr>
        </p:nvSpPr>
        <p:spPr>
          <a:xfrm>
            <a:off x="2103620" y="6375679"/>
            <a:ext cx="3482179" cy="345796"/>
          </a:xfrm>
        </p:spPr>
        <p:txBody>
          <a:bodyPr/>
          <a:lstStyle/>
          <a:p>
            <a:endParaRPr lang="es-MX"/>
          </a:p>
        </p:txBody>
      </p:sp>
      <p:sp>
        <p:nvSpPr>
          <p:cNvPr id="7" name="Slide Number Placeholder 6"/>
          <p:cNvSpPr>
            <a:spLocks noGrp="1"/>
          </p:cNvSpPr>
          <p:nvPr>
            <p:ph type="sldNum" sz="quarter" idx="12"/>
          </p:nvPr>
        </p:nvSpPr>
        <p:spPr>
          <a:xfrm>
            <a:off x="5691014" y="6375679"/>
            <a:ext cx="1232456" cy="345796"/>
          </a:xfrm>
        </p:spPr>
        <p:txBody>
          <a:bodyPr/>
          <a:lstStyle/>
          <a:p>
            <a:fld id="{7EE4AA33-274F-4BF8-8504-649DC2FC9EF4}" type="slidenum">
              <a:rPr lang="es-MX" smtClean="0"/>
              <a:t>‹Nº›</a:t>
            </a:fld>
            <a:endParaRPr lang="es-MX"/>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6037459"/>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DC97F8B1-A9FF-42E5-8C7E-0EBA00177280}" type="datetimeFigureOut">
              <a:rPr lang="es-MX" smtClean="0"/>
              <a:t>08/06/2021</a:t>
            </a:fld>
            <a:endParaRPr lang="es-MX"/>
          </a:p>
        </p:txBody>
      </p:sp>
      <p:sp>
        <p:nvSpPr>
          <p:cNvPr id="6" name="Footer Placeholder 5"/>
          <p:cNvSpPr>
            <a:spLocks noGrp="1"/>
          </p:cNvSpPr>
          <p:nvPr>
            <p:ph type="ftr" sz="quarter" idx="11"/>
          </p:nvPr>
        </p:nvSpPr>
        <p:spPr>
          <a:xfrm>
            <a:off x="2103621" y="6375679"/>
            <a:ext cx="3482178" cy="345796"/>
          </a:xfrm>
        </p:spPr>
        <p:txBody>
          <a:bodyPr/>
          <a:lstStyle/>
          <a:p>
            <a:endParaRPr lang="es-MX"/>
          </a:p>
        </p:txBody>
      </p:sp>
      <p:sp>
        <p:nvSpPr>
          <p:cNvPr id="7" name="Slide Number Placeholder 6"/>
          <p:cNvSpPr>
            <a:spLocks noGrp="1"/>
          </p:cNvSpPr>
          <p:nvPr>
            <p:ph type="sldNum" sz="quarter" idx="12"/>
          </p:nvPr>
        </p:nvSpPr>
        <p:spPr>
          <a:xfrm>
            <a:off x="5687568" y="6375679"/>
            <a:ext cx="1234440" cy="345796"/>
          </a:xfrm>
        </p:spPr>
        <p:txBody>
          <a:bodyPr/>
          <a:lstStyle/>
          <a:p>
            <a:fld id="{7EE4AA33-274F-4BF8-8504-649DC2FC9EF4}" type="slidenum">
              <a:rPr lang="es-MX" smtClean="0"/>
              <a:t>‹Nº›</a:t>
            </a:fld>
            <a:endParaRPr lang="es-MX"/>
          </a:p>
        </p:txBody>
      </p:sp>
    </p:spTree>
    <p:extLst>
      <p:ext uri="{BB962C8B-B14F-4D97-AF65-F5344CB8AC3E}">
        <p14:creationId xmlns:p14="http://schemas.microsoft.com/office/powerpoint/2010/main" val="3411034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DC97F8B1-A9FF-42E5-8C7E-0EBA00177280}" type="datetimeFigureOut">
              <a:rPr lang="es-MX" smtClean="0"/>
              <a:t>08/06/2021</a:t>
            </a:fld>
            <a:endParaRPr lang="es-MX"/>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s-MX"/>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EE4AA33-274F-4BF8-8504-649DC2FC9EF4}" type="slidenum">
              <a:rPr lang="es-MX" smtClean="0"/>
              <a:t>‹Nº›</a:t>
            </a:fld>
            <a:endParaRPr lang="es-MX"/>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972764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34122A-1964-416E-9A2F-4631D03D5AA6}"/>
              </a:ext>
            </a:extLst>
          </p:cNvPr>
          <p:cNvSpPr>
            <a:spLocks noGrp="1"/>
          </p:cNvSpPr>
          <p:nvPr>
            <p:ph type="ctrTitle"/>
          </p:nvPr>
        </p:nvSpPr>
        <p:spPr>
          <a:xfrm>
            <a:off x="3974904" y="1231506"/>
            <a:ext cx="4242190" cy="4394988"/>
          </a:xfrm>
        </p:spPr>
        <p:txBody>
          <a:bodyPr/>
          <a:lstStyle/>
          <a:p>
            <a:r>
              <a:rPr lang="es-MX" sz="2800" dirty="0"/>
              <a:t>Principios clave de la educación inclusiva  Características de las escuelas inclusivas y </a:t>
            </a:r>
            <a:br>
              <a:rPr lang="es-MX" sz="2800" dirty="0"/>
            </a:br>
            <a:r>
              <a:rPr lang="es-MX" sz="2800" dirty="0"/>
              <a:t>Prácticas Inclusivas de la SEP</a:t>
            </a:r>
            <a:r>
              <a:rPr lang="pt-BR" sz="1100" dirty="0"/>
              <a:t>(2018),  </a:t>
            </a:r>
            <a:br>
              <a:rPr lang="pt-BR" sz="1100" dirty="0"/>
            </a:br>
            <a:r>
              <a:rPr lang="pt-BR" sz="1100" dirty="0"/>
              <a:t>págs. 24 a 28</a:t>
            </a:r>
            <a:endParaRPr lang="es-MX" sz="2800" dirty="0"/>
          </a:p>
        </p:txBody>
      </p:sp>
      <p:sp>
        <p:nvSpPr>
          <p:cNvPr id="3" name="Subtítulo 2">
            <a:extLst>
              <a:ext uri="{FF2B5EF4-FFF2-40B4-BE49-F238E27FC236}">
                <a16:creationId xmlns:a16="http://schemas.microsoft.com/office/drawing/2014/main" id="{9A63E2E6-65BE-454B-A244-ABC3A9D5A325}"/>
              </a:ext>
            </a:extLst>
          </p:cNvPr>
          <p:cNvSpPr>
            <a:spLocks noGrp="1"/>
          </p:cNvSpPr>
          <p:nvPr>
            <p:ph type="subTitle" idx="1"/>
          </p:nvPr>
        </p:nvSpPr>
        <p:spPr>
          <a:xfrm>
            <a:off x="1407234" y="5974283"/>
            <a:ext cx="9377531" cy="669234"/>
          </a:xfrm>
        </p:spPr>
        <p:txBody>
          <a:bodyPr>
            <a:normAutofit fontScale="92500" lnSpcReduction="10000"/>
          </a:bodyPr>
          <a:lstStyle/>
          <a:p>
            <a:r>
              <a:rPr lang="es-MX" sz="1800" dirty="0">
                <a:solidFill>
                  <a:schemeClr val="bg1"/>
                </a:solidFill>
              </a:rPr>
              <a:t>Atención a la diversidad</a:t>
            </a:r>
          </a:p>
          <a:p>
            <a:r>
              <a:rPr lang="es-MX" sz="1800" dirty="0">
                <a:solidFill>
                  <a:schemeClr val="bg1"/>
                </a:solidFill>
              </a:rPr>
              <a:t>Docente: Alejandra cárdenas gonzález </a:t>
            </a:r>
          </a:p>
        </p:txBody>
      </p:sp>
      <p:sp>
        <p:nvSpPr>
          <p:cNvPr id="9" name="CuadroTexto 8">
            <a:extLst>
              <a:ext uri="{FF2B5EF4-FFF2-40B4-BE49-F238E27FC236}">
                <a16:creationId xmlns:a16="http://schemas.microsoft.com/office/drawing/2014/main" id="{EBC70974-CF16-4E3A-997A-6D04762F632A}"/>
              </a:ext>
            </a:extLst>
          </p:cNvPr>
          <p:cNvSpPr txBox="1"/>
          <p:nvPr/>
        </p:nvSpPr>
        <p:spPr>
          <a:xfrm>
            <a:off x="3047999" y="179768"/>
            <a:ext cx="6096000" cy="369332"/>
          </a:xfrm>
          <a:prstGeom prst="rect">
            <a:avLst/>
          </a:prstGeom>
          <a:noFill/>
        </p:spPr>
        <p:txBody>
          <a:bodyPr wrap="square">
            <a:spAutoFit/>
          </a:bodyPr>
          <a:lstStyle/>
          <a:p>
            <a:pPr algn="ctr" defTabSz="914400">
              <a:spcBef>
                <a:spcPts val="700"/>
              </a:spcBef>
              <a:buClr>
                <a:schemeClr val="tx2"/>
              </a:buClr>
            </a:pPr>
            <a:r>
              <a:rPr lang="es-MX" b="1" cap="all" spc="400" dirty="0">
                <a:solidFill>
                  <a:schemeClr val="bg1"/>
                </a:solidFill>
              </a:rPr>
              <a:t>Edgar LEYVA BUENDIA</a:t>
            </a:r>
          </a:p>
        </p:txBody>
      </p:sp>
    </p:spTree>
    <p:extLst>
      <p:ext uri="{BB962C8B-B14F-4D97-AF65-F5344CB8AC3E}">
        <p14:creationId xmlns:p14="http://schemas.microsoft.com/office/powerpoint/2010/main" val="1908273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Marcador de contenido 4">
            <a:extLst>
              <a:ext uri="{FF2B5EF4-FFF2-40B4-BE49-F238E27FC236}">
                <a16:creationId xmlns:a16="http://schemas.microsoft.com/office/drawing/2014/main" id="{8CC2A2F2-2BA9-4361-926B-791DFC4D7273}"/>
              </a:ext>
            </a:extLst>
          </p:cNvPr>
          <p:cNvGraphicFramePr>
            <a:graphicFrameLocks noGrp="1"/>
          </p:cNvGraphicFramePr>
          <p:nvPr>
            <p:ph idx="1"/>
            <p:extLst>
              <p:ext uri="{D42A27DB-BD31-4B8C-83A1-F6EECF244321}">
                <p14:modId xmlns:p14="http://schemas.microsoft.com/office/powerpoint/2010/main" val="1037376659"/>
              </p:ext>
            </p:extLst>
          </p:nvPr>
        </p:nvGraphicFramePr>
        <p:xfrm>
          <a:off x="2598612" y="410090"/>
          <a:ext cx="9269896" cy="4129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6074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5D574BBC-7512-44AB-BAF8-52295EB42D2A}"/>
              </a:ext>
            </a:extLst>
          </p:cNvPr>
          <p:cNvSpPr>
            <a:spLocks noGrp="1"/>
          </p:cNvSpPr>
          <p:nvPr>
            <p:ph idx="1"/>
          </p:nvPr>
        </p:nvSpPr>
        <p:spPr>
          <a:xfrm>
            <a:off x="1922465" y="0"/>
            <a:ext cx="10178322" cy="987286"/>
          </a:xfrm>
        </p:spPr>
        <p:txBody>
          <a:bodyPr/>
          <a:lstStyle/>
          <a:p>
            <a:pPr marL="0" indent="0" algn="ctr">
              <a:buNone/>
            </a:pPr>
            <a:r>
              <a:rPr lang="es-MX" b="1" dirty="0">
                <a:solidFill>
                  <a:schemeClr val="tx1"/>
                </a:solidFill>
              </a:rPr>
              <a:t>En la siguiente tabla se ejemplifica el uso correcto del lenguaje para referirnos a los alumnos que enfrentan BAP:</a:t>
            </a:r>
          </a:p>
        </p:txBody>
      </p:sp>
      <p:graphicFrame>
        <p:nvGraphicFramePr>
          <p:cNvPr id="4" name="Tabla 5">
            <a:extLst>
              <a:ext uri="{FF2B5EF4-FFF2-40B4-BE49-F238E27FC236}">
                <a16:creationId xmlns:a16="http://schemas.microsoft.com/office/drawing/2014/main" id="{ED75DAEB-5384-4BEE-B06E-A99A5899847A}"/>
              </a:ext>
            </a:extLst>
          </p:cNvPr>
          <p:cNvGraphicFramePr>
            <a:graphicFrameLocks noGrp="1"/>
          </p:cNvGraphicFramePr>
          <p:nvPr>
            <p:extLst>
              <p:ext uri="{D42A27DB-BD31-4B8C-83A1-F6EECF244321}">
                <p14:modId xmlns:p14="http://schemas.microsoft.com/office/powerpoint/2010/main" val="416503289"/>
              </p:ext>
            </p:extLst>
          </p:nvPr>
        </p:nvGraphicFramePr>
        <p:xfrm>
          <a:off x="2666139" y="1634065"/>
          <a:ext cx="8690974" cy="2315083"/>
        </p:xfrm>
        <a:graphic>
          <a:graphicData uri="http://schemas.openxmlformats.org/drawingml/2006/table">
            <a:tbl>
              <a:tblPr firstRow="1" bandRow="1">
                <a:tableStyleId>{327F97BB-C833-4FB7-BDE5-3F7075034690}</a:tableStyleId>
              </a:tblPr>
              <a:tblGrid>
                <a:gridCol w="4345487">
                  <a:extLst>
                    <a:ext uri="{9D8B030D-6E8A-4147-A177-3AD203B41FA5}">
                      <a16:colId xmlns:a16="http://schemas.microsoft.com/office/drawing/2014/main" val="2445366183"/>
                    </a:ext>
                  </a:extLst>
                </a:gridCol>
                <a:gridCol w="4345487">
                  <a:extLst>
                    <a:ext uri="{9D8B030D-6E8A-4147-A177-3AD203B41FA5}">
                      <a16:colId xmlns:a16="http://schemas.microsoft.com/office/drawing/2014/main" val="2689525543"/>
                    </a:ext>
                  </a:extLst>
                </a:gridCol>
              </a:tblGrid>
              <a:tr h="550492">
                <a:tc>
                  <a:txBody>
                    <a:bodyPr/>
                    <a:lstStyle/>
                    <a:p>
                      <a:pPr algn="ctr"/>
                      <a:r>
                        <a:rPr lang="es-MX" dirty="0">
                          <a:solidFill>
                            <a:schemeClr val="accent6"/>
                          </a:solidFill>
                        </a:rPr>
                        <a:t>TÉRMINOS INCORRECTOS</a:t>
                      </a:r>
                    </a:p>
                  </a:txBody>
                  <a:tcPr/>
                </a:tc>
                <a:tc>
                  <a:txBody>
                    <a:bodyPr/>
                    <a:lstStyle/>
                    <a:p>
                      <a:pPr algn="ctr"/>
                      <a:r>
                        <a:rPr lang="es-MX" sz="1800" dirty="0">
                          <a:solidFill>
                            <a:schemeClr val="accent6"/>
                          </a:solidFill>
                        </a:rPr>
                        <a:t>TÉRMINOS CORRECTOS</a:t>
                      </a:r>
                    </a:p>
                  </a:txBody>
                  <a:tcPr/>
                </a:tc>
                <a:extLst>
                  <a:ext uri="{0D108BD9-81ED-4DB2-BD59-A6C34878D82A}">
                    <a16:rowId xmlns:a16="http://schemas.microsoft.com/office/drawing/2014/main" val="2006816897"/>
                  </a:ext>
                </a:extLst>
              </a:tr>
              <a:tr h="1764591">
                <a:tc>
                  <a:txBody>
                    <a:bodyPr/>
                    <a:lstStyle/>
                    <a:p>
                      <a:r>
                        <a:rPr lang="es-MX" dirty="0">
                          <a:solidFill>
                            <a:schemeClr val="accent6">
                              <a:lumMod val="50000"/>
                            </a:schemeClr>
                          </a:solidFill>
                        </a:rPr>
                        <a:t>El alumno que </a:t>
                      </a:r>
                      <a:r>
                        <a:rPr lang="es-MX" b="1" dirty="0">
                          <a:solidFill>
                            <a:schemeClr val="accent6">
                              <a:lumMod val="50000"/>
                            </a:schemeClr>
                          </a:solidFill>
                        </a:rPr>
                        <a:t>tiene</a:t>
                      </a:r>
                      <a:r>
                        <a:rPr lang="es-MX" dirty="0">
                          <a:solidFill>
                            <a:schemeClr val="accent6">
                              <a:lumMod val="50000"/>
                            </a:schemeClr>
                          </a:solidFill>
                        </a:rPr>
                        <a:t> necesidades educativas especiales. </a:t>
                      </a:r>
                    </a:p>
                    <a:p>
                      <a:r>
                        <a:rPr lang="es-MX" dirty="0">
                          <a:solidFill>
                            <a:schemeClr val="accent6">
                              <a:lumMod val="50000"/>
                            </a:schemeClr>
                          </a:solidFill>
                        </a:rPr>
                        <a:t>Mi alumno </a:t>
                      </a:r>
                      <a:r>
                        <a:rPr lang="es-MX" b="1" dirty="0">
                          <a:solidFill>
                            <a:schemeClr val="accent6">
                              <a:lumMod val="50000"/>
                            </a:schemeClr>
                          </a:solidFill>
                        </a:rPr>
                        <a:t>tiene</a:t>
                      </a:r>
                      <a:r>
                        <a:rPr lang="es-MX" dirty="0">
                          <a:solidFill>
                            <a:schemeClr val="accent6">
                              <a:lumMod val="50000"/>
                            </a:schemeClr>
                          </a:solidFill>
                        </a:rPr>
                        <a:t> BAP. </a:t>
                      </a:r>
                    </a:p>
                    <a:p>
                      <a:r>
                        <a:rPr lang="es-MX" dirty="0">
                          <a:solidFill>
                            <a:schemeClr val="accent6">
                              <a:lumMod val="50000"/>
                            </a:schemeClr>
                          </a:solidFill>
                        </a:rPr>
                        <a:t>Los estudiantes </a:t>
                      </a:r>
                      <a:r>
                        <a:rPr lang="es-MX" b="1" dirty="0">
                          <a:solidFill>
                            <a:schemeClr val="accent6">
                              <a:lumMod val="50000"/>
                            </a:schemeClr>
                          </a:solidFill>
                        </a:rPr>
                        <a:t>con</a:t>
                      </a:r>
                      <a:r>
                        <a:rPr lang="es-MX" dirty="0">
                          <a:solidFill>
                            <a:schemeClr val="accent6">
                              <a:lumMod val="50000"/>
                            </a:schemeClr>
                          </a:solidFill>
                        </a:rPr>
                        <a:t> BAP.</a:t>
                      </a:r>
                    </a:p>
                  </a:txBody>
                  <a:tcPr/>
                </a:tc>
                <a:tc>
                  <a:txBody>
                    <a:bodyPr/>
                    <a:lstStyle/>
                    <a:p>
                      <a:r>
                        <a:rPr lang="es-MX" dirty="0">
                          <a:solidFill>
                            <a:schemeClr val="accent6">
                              <a:lumMod val="50000"/>
                            </a:schemeClr>
                          </a:solidFill>
                        </a:rPr>
                        <a:t>El alumnado que </a:t>
                      </a:r>
                      <a:r>
                        <a:rPr lang="es-MX" b="1" dirty="0">
                          <a:solidFill>
                            <a:schemeClr val="accent6">
                              <a:lumMod val="50000"/>
                            </a:schemeClr>
                          </a:solidFill>
                        </a:rPr>
                        <a:t>enfrenta</a:t>
                      </a:r>
                      <a:r>
                        <a:rPr lang="es-MX" dirty="0">
                          <a:solidFill>
                            <a:schemeClr val="accent6">
                              <a:lumMod val="50000"/>
                            </a:schemeClr>
                          </a:solidFill>
                        </a:rPr>
                        <a:t> BAP. ·</a:t>
                      </a:r>
                    </a:p>
                    <a:p>
                      <a:r>
                        <a:rPr lang="es-MX" dirty="0">
                          <a:solidFill>
                            <a:schemeClr val="accent6">
                              <a:lumMod val="50000"/>
                            </a:schemeClr>
                          </a:solidFill>
                        </a:rPr>
                        <a:t>Esta niña </a:t>
                      </a:r>
                      <a:r>
                        <a:rPr lang="es-MX" b="1" dirty="0">
                          <a:solidFill>
                            <a:schemeClr val="accent6">
                              <a:lumMod val="50000"/>
                            </a:schemeClr>
                          </a:solidFill>
                        </a:rPr>
                        <a:t>experimenta</a:t>
                      </a:r>
                      <a:r>
                        <a:rPr lang="es-MX" dirty="0">
                          <a:solidFill>
                            <a:schemeClr val="accent6">
                              <a:lumMod val="50000"/>
                            </a:schemeClr>
                          </a:solidFill>
                        </a:rPr>
                        <a:t> barreras que obstaculizan su aprendizaje y participación en la escuela.</a:t>
                      </a:r>
                    </a:p>
                  </a:txBody>
                  <a:tcPr/>
                </a:tc>
                <a:extLst>
                  <a:ext uri="{0D108BD9-81ED-4DB2-BD59-A6C34878D82A}">
                    <a16:rowId xmlns:a16="http://schemas.microsoft.com/office/drawing/2014/main" val="2105250283"/>
                  </a:ext>
                </a:extLst>
              </a:tr>
            </a:tbl>
          </a:graphicData>
        </a:graphic>
      </p:graphicFrame>
    </p:spTree>
    <p:extLst>
      <p:ext uri="{BB962C8B-B14F-4D97-AF65-F5344CB8AC3E}">
        <p14:creationId xmlns:p14="http://schemas.microsoft.com/office/powerpoint/2010/main" val="3299233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6" name="Marcador de contenido 5">
            <a:extLst>
              <a:ext uri="{FF2B5EF4-FFF2-40B4-BE49-F238E27FC236}">
                <a16:creationId xmlns:a16="http://schemas.microsoft.com/office/drawing/2014/main" id="{0CE91D5C-09E8-4FF4-8993-D7E2CC4E9404}"/>
              </a:ext>
            </a:extLst>
          </p:cNvPr>
          <p:cNvGraphicFramePr>
            <a:graphicFrameLocks noGrp="1"/>
          </p:cNvGraphicFramePr>
          <p:nvPr>
            <p:ph idx="1"/>
            <p:extLst>
              <p:ext uri="{D42A27DB-BD31-4B8C-83A1-F6EECF244321}">
                <p14:modId xmlns:p14="http://schemas.microsoft.com/office/powerpoint/2010/main" val="3759533011"/>
              </p:ext>
            </p:extLst>
          </p:nvPr>
        </p:nvGraphicFramePr>
        <p:xfrm>
          <a:off x="3009506" y="397566"/>
          <a:ext cx="10178322" cy="5526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3905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 name="Marcador de contenido 1">
            <a:extLst>
              <a:ext uri="{FF2B5EF4-FFF2-40B4-BE49-F238E27FC236}">
                <a16:creationId xmlns:a16="http://schemas.microsoft.com/office/drawing/2014/main" id="{02C1DE3B-4DB5-445D-AC67-7FD2D1D015C5}"/>
              </a:ext>
            </a:extLst>
          </p:cNvPr>
          <p:cNvGraphicFramePr>
            <a:graphicFrameLocks noGrp="1"/>
          </p:cNvGraphicFramePr>
          <p:nvPr>
            <p:ph idx="1"/>
            <p:extLst>
              <p:ext uri="{D42A27DB-BD31-4B8C-83A1-F6EECF244321}">
                <p14:modId xmlns:p14="http://schemas.microsoft.com/office/powerpoint/2010/main" val="2604965266"/>
              </p:ext>
            </p:extLst>
          </p:nvPr>
        </p:nvGraphicFramePr>
        <p:xfrm>
          <a:off x="3083503" y="258419"/>
          <a:ext cx="10912708" cy="50159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1242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8C5A9-3CD3-4AE6-849C-BD67C125D061}"/>
              </a:ext>
            </a:extLst>
          </p:cNvPr>
          <p:cNvSpPr>
            <a:spLocks noGrp="1"/>
          </p:cNvSpPr>
          <p:nvPr>
            <p:ph type="title"/>
          </p:nvPr>
        </p:nvSpPr>
        <p:spPr>
          <a:xfrm>
            <a:off x="675698" y="2336870"/>
            <a:ext cx="10840604" cy="2184260"/>
          </a:xfrm>
        </p:spPr>
        <p:txBody>
          <a:bodyPr>
            <a:normAutofit/>
          </a:bodyPr>
          <a:lstStyle/>
          <a:p>
            <a:pPr algn="ctr"/>
            <a:r>
              <a:rPr lang="es-MX" sz="7200" dirty="0"/>
              <a:t>¡Gracias por su atención!</a:t>
            </a:r>
          </a:p>
        </p:txBody>
      </p:sp>
    </p:spTree>
    <p:extLst>
      <p:ext uri="{BB962C8B-B14F-4D97-AF65-F5344CB8AC3E}">
        <p14:creationId xmlns:p14="http://schemas.microsoft.com/office/powerpoint/2010/main" val="530217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FD0883-91F2-4F52-AAB1-F1EDA95443C3}"/>
              </a:ext>
            </a:extLst>
          </p:cNvPr>
          <p:cNvSpPr>
            <a:spLocks noGrp="1"/>
          </p:cNvSpPr>
          <p:nvPr>
            <p:ph type="title"/>
          </p:nvPr>
        </p:nvSpPr>
        <p:spPr>
          <a:xfrm>
            <a:off x="1251679" y="644525"/>
            <a:ext cx="3384329" cy="5408866"/>
          </a:xfrm>
        </p:spPr>
        <p:txBody>
          <a:bodyPr anchor="ctr">
            <a:normAutofit/>
          </a:bodyPr>
          <a:lstStyle/>
          <a:p>
            <a:r>
              <a:rPr lang="es-MX" sz="4000" dirty="0"/>
              <a:t>PRINCIPIOS CLAVE DE LA EDUCACIÓN INCLUSIVA </a:t>
            </a:r>
          </a:p>
        </p:txBody>
      </p:sp>
      <p:graphicFrame>
        <p:nvGraphicFramePr>
          <p:cNvPr id="14" name="Marcador de contenido 2">
            <a:extLst>
              <a:ext uri="{FF2B5EF4-FFF2-40B4-BE49-F238E27FC236}">
                <a16:creationId xmlns:a16="http://schemas.microsoft.com/office/drawing/2014/main" id="{1354B2CC-74C5-4F8E-84D1-B086D8FAFEE8}"/>
              </a:ext>
            </a:extLst>
          </p:cNvPr>
          <p:cNvGraphicFramePr>
            <a:graphicFrameLocks noGrp="1"/>
          </p:cNvGraphicFramePr>
          <p:nvPr>
            <p:ph idx="1"/>
            <p:extLst>
              <p:ext uri="{D42A27DB-BD31-4B8C-83A1-F6EECF244321}">
                <p14:modId xmlns:p14="http://schemas.microsoft.com/office/powerpoint/2010/main" val="1588636181"/>
              </p:ext>
            </p:extLst>
          </p:nvPr>
        </p:nvGraphicFramePr>
        <p:xfrm>
          <a:off x="5175250" y="0"/>
          <a:ext cx="6254750"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a:extLst>
              <a:ext uri="{FF2B5EF4-FFF2-40B4-BE49-F238E27FC236}">
                <a16:creationId xmlns:a16="http://schemas.microsoft.com/office/drawing/2014/main" id="{CCCF6EB2-B538-4834-BEF8-BAA06A87F951}"/>
              </a:ext>
            </a:extLst>
          </p:cNvPr>
          <p:cNvSpPr txBox="1"/>
          <p:nvPr/>
        </p:nvSpPr>
        <p:spPr>
          <a:xfrm rot="16200000">
            <a:off x="1144059" y="3148903"/>
            <a:ext cx="6983898" cy="400110"/>
          </a:xfrm>
          <a:prstGeom prst="rect">
            <a:avLst/>
          </a:prstGeom>
          <a:noFill/>
        </p:spPr>
        <p:txBody>
          <a:bodyPr wrap="square" rtlCol="0">
            <a:spAutoFit/>
          </a:bodyPr>
          <a:lstStyle/>
          <a:p>
            <a:r>
              <a:rPr lang="es-MX" b="1" dirty="0">
                <a:solidFill>
                  <a:schemeClr val="accent3"/>
                </a:solidFill>
                <a:latin typeface="Gill Sans MT" panose="020B0502020104020203"/>
              </a:rPr>
              <a:t>La educación inclusiva se sustenta en los siguientes principios</a:t>
            </a:r>
            <a:r>
              <a:rPr lang="es-MX" sz="2000" dirty="0"/>
              <a:t>:</a:t>
            </a:r>
          </a:p>
        </p:txBody>
      </p:sp>
    </p:spTree>
    <p:extLst>
      <p:ext uri="{BB962C8B-B14F-4D97-AF65-F5344CB8AC3E}">
        <p14:creationId xmlns:p14="http://schemas.microsoft.com/office/powerpoint/2010/main" val="634404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5FD0883-91F2-4F52-AAB1-F1EDA95443C3}"/>
              </a:ext>
            </a:extLst>
          </p:cNvPr>
          <p:cNvSpPr>
            <a:spLocks noGrp="1"/>
          </p:cNvSpPr>
          <p:nvPr>
            <p:ph type="title"/>
          </p:nvPr>
        </p:nvSpPr>
        <p:spPr>
          <a:xfrm>
            <a:off x="2895600" y="382385"/>
            <a:ext cx="8534399" cy="1413758"/>
          </a:xfrm>
        </p:spPr>
        <p:txBody>
          <a:bodyPr anchor="b">
            <a:normAutofit/>
          </a:bodyPr>
          <a:lstStyle/>
          <a:p>
            <a:pPr algn="ctr"/>
            <a:r>
              <a:rPr lang="es-MX" sz="4400" dirty="0"/>
              <a:t>CARACTERÍSTICAS DE LAS ESCUELAS INCLUSIVAS</a:t>
            </a:r>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3E211194-782C-4B6E-AE29-9554B2C3FFCE}"/>
              </a:ext>
            </a:extLst>
          </p:cNvPr>
          <p:cNvSpPr>
            <a:spLocks noGrp="1"/>
          </p:cNvSpPr>
          <p:nvPr>
            <p:ph idx="1"/>
          </p:nvPr>
        </p:nvSpPr>
        <p:spPr>
          <a:xfrm>
            <a:off x="2895599" y="1796143"/>
            <a:ext cx="8534400" cy="763455"/>
          </a:xfrm>
        </p:spPr>
        <p:txBody>
          <a:bodyPr>
            <a:normAutofit/>
          </a:bodyPr>
          <a:lstStyle/>
          <a:p>
            <a:pPr marL="0" indent="0">
              <a:buNone/>
            </a:pPr>
            <a:r>
              <a:rPr lang="es-MX" dirty="0"/>
              <a:t>Las comunidades educativas realizan acciones que responden a las características del enfoque inclusivo, en este sentido, las escuelas inclusivas:</a:t>
            </a:r>
          </a:p>
        </p:txBody>
      </p:sp>
      <p:graphicFrame>
        <p:nvGraphicFramePr>
          <p:cNvPr id="4" name="Diagrama 3">
            <a:extLst>
              <a:ext uri="{FF2B5EF4-FFF2-40B4-BE49-F238E27FC236}">
                <a16:creationId xmlns:a16="http://schemas.microsoft.com/office/drawing/2014/main" id="{53D29B0A-7B52-4FB5-9A00-0B152C92718B}"/>
              </a:ext>
            </a:extLst>
          </p:cNvPr>
          <p:cNvGraphicFramePr/>
          <p:nvPr>
            <p:extLst>
              <p:ext uri="{D42A27DB-BD31-4B8C-83A1-F6EECF244321}">
                <p14:modId xmlns:p14="http://schemas.microsoft.com/office/powerpoint/2010/main" val="2251556625"/>
              </p:ext>
            </p:extLst>
          </p:nvPr>
        </p:nvGraphicFramePr>
        <p:xfrm>
          <a:off x="3248664" y="2340394"/>
          <a:ext cx="9647583" cy="39160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1433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5FD0883-91F2-4F52-AAB1-F1EDA95443C3}"/>
              </a:ext>
            </a:extLst>
          </p:cNvPr>
          <p:cNvSpPr>
            <a:spLocks noGrp="1"/>
          </p:cNvSpPr>
          <p:nvPr>
            <p:ph type="title"/>
          </p:nvPr>
        </p:nvSpPr>
        <p:spPr>
          <a:xfrm>
            <a:off x="2895599" y="286789"/>
            <a:ext cx="8534399" cy="1413758"/>
          </a:xfrm>
        </p:spPr>
        <p:txBody>
          <a:bodyPr anchor="b">
            <a:normAutofit/>
          </a:bodyPr>
          <a:lstStyle/>
          <a:p>
            <a:pPr algn="ctr"/>
            <a:r>
              <a:rPr lang="es-MX" sz="4400" dirty="0"/>
              <a:t>CARACTERÍSTICAS DE LAS ESCUELAS INCLUSIVAS</a:t>
            </a:r>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Marcador de contenido 4">
            <a:extLst>
              <a:ext uri="{FF2B5EF4-FFF2-40B4-BE49-F238E27FC236}">
                <a16:creationId xmlns:a16="http://schemas.microsoft.com/office/drawing/2014/main" id="{8A78E500-99B9-45AA-A704-9FD2FF93A4A4}"/>
              </a:ext>
            </a:extLst>
          </p:cNvPr>
          <p:cNvGraphicFramePr>
            <a:graphicFrameLocks noGrp="1"/>
          </p:cNvGraphicFramePr>
          <p:nvPr>
            <p:ph idx="1"/>
            <p:extLst>
              <p:ext uri="{D42A27DB-BD31-4B8C-83A1-F6EECF244321}">
                <p14:modId xmlns:p14="http://schemas.microsoft.com/office/powerpoint/2010/main" val="3522336913"/>
              </p:ext>
            </p:extLst>
          </p:nvPr>
        </p:nvGraphicFramePr>
        <p:xfrm>
          <a:off x="2895600" y="1987335"/>
          <a:ext cx="8534399" cy="4679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674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5FD0883-91F2-4F52-AAB1-F1EDA95443C3}"/>
              </a:ext>
            </a:extLst>
          </p:cNvPr>
          <p:cNvSpPr>
            <a:spLocks noGrp="1"/>
          </p:cNvSpPr>
          <p:nvPr>
            <p:ph type="title"/>
          </p:nvPr>
        </p:nvSpPr>
        <p:spPr>
          <a:xfrm>
            <a:off x="2895600" y="382385"/>
            <a:ext cx="8534399" cy="817736"/>
          </a:xfrm>
        </p:spPr>
        <p:txBody>
          <a:bodyPr anchor="b">
            <a:normAutofit/>
          </a:bodyPr>
          <a:lstStyle/>
          <a:p>
            <a:pPr algn="ctr"/>
            <a:r>
              <a:rPr lang="es-MX" sz="4400" dirty="0"/>
              <a:t>PRÁCTICAS INCLUSIVAS</a:t>
            </a:r>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Marcador de contenido 3">
            <a:extLst>
              <a:ext uri="{FF2B5EF4-FFF2-40B4-BE49-F238E27FC236}">
                <a16:creationId xmlns:a16="http://schemas.microsoft.com/office/drawing/2014/main" id="{29F20829-BB9F-4985-A221-E76E02E7DC3C}"/>
              </a:ext>
            </a:extLst>
          </p:cNvPr>
          <p:cNvGraphicFramePr>
            <a:graphicFrameLocks noGrp="1"/>
          </p:cNvGraphicFramePr>
          <p:nvPr>
            <p:ph idx="1"/>
            <p:extLst>
              <p:ext uri="{D42A27DB-BD31-4B8C-83A1-F6EECF244321}">
                <p14:modId xmlns:p14="http://schemas.microsoft.com/office/powerpoint/2010/main" val="1565544898"/>
              </p:ext>
            </p:extLst>
          </p:nvPr>
        </p:nvGraphicFramePr>
        <p:xfrm>
          <a:off x="2895600" y="1200122"/>
          <a:ext cx="8534400" cy="56578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2342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Marcador de contenido 4">
            <a:extLst>
              <a:ext uri="{FF2B5EF4-FFF2-40B4-BE49-F238E27FC236}">
                <a16:creationId xmlns:a16="http://schemas.microsoft.com/office/drawing/2014/main" id="{90BC6406-CDB3-4D36-9035-1A8450DFBA12}"/>
              </a:ext>
            </a:extLst>
          </p:cNvPr>
          <p:cNvGraphicFramePr>
            <a:graphicFrameLocks noGrp="1"/>
          </p:cNvGraphicFramePr>
          <p:nvPr>
            <p:ph idx="1"/>
            <p:extLst>
              <p:ext uri="{D42A27DB-BD31-4B8C-83A1-F6EECF244321}">
                <p14:modId xmlns:p14="http://schemas.microsoft.com/office/powerpoint/2010/main" val="285265978"/>
              </p:ext>
            </p:extLst>
          </p:nvPr>
        </p:nvGraphicFramePr>
        <p:xfrm>
          <a:off x="1745973" y="436594"/>
          <a:ext cx="10353261" cy="59848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5165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3E211194-782C-4B6E-AE29-9554B2C3FFCE}"/>
              </a:ext>
            </a:extLst>
          </p:cNvPr>
          <p:cNvSpPr>
            <a:spLocks noGrp="1"/>
          </p:cNvSpPr>
          <p:nvPr>
            <p:ph idx="1"/>
          </p:nvPr>
        </p:nvSpPr>
        <p:spPr>
          <a:xfrm>
            <a:off x="682487" y="4457902"/>
            <a:ext cx="8534400" cy="1797124"/>
          </a:xfrm>
          <a:solidFill>
            <a:schemeClr val="accent5">
              <a:lumMod val="20000"/>
              <a:lumOff val="80000"/>
            </a:schemeClr>
          </a:solidFill>
          <a:ln>
            <a:solidFill>
              <a:schemeClr val="accent1"/>
            </a:solidFill>
          </a:ln>
          <a:effectLst>
            <a:glow rad="139700">
              <a:schemeClr val="accent6">
                <a:satMod val="175000"/>
                <a:alpha val="40000"/>
              </a:schemeClr>
            </a:glow>
            <a:reflection blurRad="6350" stA="50000" endA="300" endPos="55500" dist="50800" dir="5400000" sy="-100000" algn="bl" rotWithShape="0"/>
          </a:effectLst>
          <a:scene3d>
            <a:camera prst="orthographicFront"/>
            <a:lightRig rig="threePt" dir="t"/>
          </a:scene3d>
          <a:sp3d>
            <a:bevelT prst="relaxedInset"/>
          </a:sp3d>
        </p:spPr>
        <p:txBody>
          <a:bodyPr>
            <a:normAutofit fontScale="92500" lnSpcReduction="20000"/>
          </a:bodyPr>
          <a:lstStyle/>
          <a:p>
            <a:pPr algn="r"/>
            <a:r>
              <a:rPr lang="es-MX" b="1" dirty="0">
                <a:solidFill>
                  <a:schemeClr val="accent1"/>
                </a:solidFill>
              </a:rPr>
              <a:t>Por otra parte, las BAP también se pueden encontrar fuera de los límites del centro escolar, ya sea en las familias como en las comunidades y, por supuesto, en las políticas y circunstancias nacionales e internacionales. </a:t>
            </a:r>
          </a:p>
          <a:p>
            <a:pPr algn="r"/>
            <a:r>
              <a:rPr lang="es-MX" b="1" dirty="0">
                <a:solidFill>
                  <a:schemeClr val="accent1"/>
                </a:solidFill>
              </a:rPr>
              <a:t>Las barreras más comunes que pueden experimentar en las escuelas los estudiantes o sus familias, son las siguientes: </a:t>
            </a:r>
          </a:p>
        </p:txBody>
      </p:sp>
      <p:sp>
        <p:nvSpPr>
          <p:cNvPr id="7" name="Marcador de contenido 2">
            <a:extLst>
              <a:ext uri="{FF2B5EF4-FFF2-40B4-BE49-F238E27FC236}">
                <a16:creationId xmlns:a16="http://schemas.microsoft.com/office/drawing/2014/main" id="{1EECBC2B-581A-4295-A659-88FBD09444E3}"/>
              </a:ext>
            </a:extLst>
          </p:cNvPr>
          <p:cNvSpPr txBox="1">
            <a:spLocks/>
          </p:cNvSpPr>
          <p:nvPr/>
        </p:nvSpPr>
        <p:spPr>
          <a:xfrm>
            <a:off x="4181183" y="128481"/>
            <a:ext cx="7807658" cy="2651163"/>
          </a:xfrm>
          <a:prstGeom prst="rect">
            <a:avLst/>
          </a:prstGeom>
          <a:solidFill>
            <a:schemeClr val="accent5">
              <a:lumMod val="20000"/>
              <a:lumOff val="80000"/>
            </a:schemeClr>
          </a:solidFill>
          <a:effectLst>
            <a:glow rad="139700">
              <a:schemeClr val="accent6">
                <a:satMod val="175000"/>
                <a:alpha val="40000"/>
              </a:schemeClr>
            </a:glow>
            <a:reflection blurRad="6350" stA="50000" endA="300" endPos="38500" dist="50800" dir="5400000" sy="-100000" algn="bl" rotWithShape="0"/>
          </a:effectLst>
          <a:scene3d>
            <a:camera prst="orthographicFront"/>
            <a:lightRig rig="threePt" dir="t"/>
          </a:scene3d>
          <a:sp3d>
            <a:bevelT prst="relaxedInset"/>
          </a:sp3d>
        </p:spPr>
        <p:style>
          <a:lnRef idx="2">
            <a:schemeClr val="accent6"/>
          </a:lnRef>
          <a:fillRef idx="1">
            <a:schemeClr val="lt1"/>
          </a:fillRef>
          <a:effectRef idx="0">
            <a:schemeClr val="accent6"/>
          </a:effectRef>
          <a:fontRef idx="minor">
            <a:schemeClr val="dk1"/>
          </a:fontRef>
        </p:style>
        <p:txBody>
          <a:bodyPr vert="horz" lIns="91440" tIns="45720" rIns="91440" bIns="45720" rtlCol="0">
            <a:normAutofit lnSpcReduction="10000"/>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r>
              <a:rPr lang="es-MX" b="1" dirty="0">
                <a:solidFill>
                  <a:schemeClr val="accent1"/>
                </a:solidFill>
              </a:rPr>
              <a:t>Es importante que las escuelas eviten resolver las BAP que consideren con pocas posibilidades para intervenir y que escapan de su responsabilidad; es decir, aunque se debe ser consciente de todas las barreras que pueden enfrentar las escuelas, los docentes o los alumnos, los esfuerzos de la comunidad educativa deben centrarse en trabajar de forma conjunta para prevenirlas, eliminarlas o minimizarlas, poniendo énfasis en aquellas que requieran mayor atención.</a:t>
            </a:r>
          </a:p>
        </p:txBody>
      </p:sp>
    </p:spTree>
    <p:extLst>
      <p:ext uri="{BB962C8B-B14F-4D97-AF65-F5344CB8AC3E}">
        <p14:creationId xmlns:p14="http://schemas.microsoft.com/office/powerpoint/2010/main" val="1951932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Marcador de contenido 4">
            <a:extLst>
              <a:ext uri="{FF2B5EF4-FFF2-40B4-BE49-F238E27FC236}">
                <a16:creationId xmlns:a16="http://schemas.microsoft.com/office/drawing/2014/main" id="{AD6EAA53-4235-4DB8-86F2-E2C5C0B5C99A}"/>
              </a:ext>
            </a:extLst>
          </p:cNvPr>
          <p:cNvGraphicFramePr>
            <a:graphicFrameLocks noGrp="1"/>
          </p:cNvGraphicFramePr>
          <p:nvPr>
            <p:ph idx="1"/>
            <p:extLst>
              <p:ext uri="{D42A27DB-BD31-4B8C-83A1-F6EECF244321}">
                <p14:modId xmlns:p14="http://schemas.microsoft.com/office/powerpoint/2010/main" val="3031532333"/>
              </p:ext>
            </p:extLst>
          </p:nvPr>
        </p:nvGraphicFramePr>
        <p:xfrm>
          <a:off x="2451651" y="2"/>
          <a:ext cx="9528313" cy="44659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4977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Marcador de contenido 3">
            <a:extLst>
              <a:ext uri="{FF2B5EF4-FFF2-40B4-BE49-F238E27FC236}">
                <a16:creationId xmlns:a16="http://schemas.microsoft.com/office/drawing/2014/main" id="{F134E599-55AA-4CE4-B59C-10D3A6ED4152}"/>
              </a:ext>
            </a:extLst>
          </p:cNvPr>
          <p:cNvGraphicFramePr>
            <a:graphicFrameLocks noGrp="1"/>
          </p:cNvGraphicFramePr>
          <p:nvPr>
            <p:ph idx="1"/>
            <p:extLst>
              <p:ext uri="{D42A27DB-BD31-4B8C-83A1-F6EECF244321}">
                <p14:modId xmlns:p14="http://schemas.microsoft.com/office/powerpoint/2010/main" val="482299908"/>
              </p:ext>
            </p:extLst>
          </p:nvPr>
        </p:nvGraphicFramePr>
        <p:xfrm>
          <a:off x="2275120" y="-445403"/>
          <a:ext cx="9362661" cy="5414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5813909"/>
      </p:ext>
    </p:extLst>
  </p:cSld>
  <p:clrMapOvr>
    <a:masterClrMapping/>
  </p:clrMapOvr>
</p:sld>
</file>

<file path=ppt/theme/theme1.xml><?xml version="1.0" encoding="utf-8"?>
<a:theme xmlns:a="http://schemas.openxmlformats.org/drawingml/2006/main" name="Distintivo">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Distintivo">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stintiv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Distintivo</Template>
  <TotalTime>337</TotalTime>
  <Words>1335</Words>
  <Application>Microsoft Office PowerPoint</Application>
  <PresentationFormat>Panorámica</PresentationFormat>
  <Paragraphs>76</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Gill Sans MT</vt:lpstr>
      <vt:lpstr>Impact</vt:lpstr>
      <vt:lpstr>Distintivo</vt:lpstr>
      <vt:lpstr>Principios clave de la educación inclusiva  Características de las escuelas inclusivas y  Prácticas Inclusivas de la SEP(2018),   págs. 24 a 28</vt:lpstr>
      <vt:lpstr>PRINCIPIOS CLAVE DE LA EDUCACIÓN INCLUSIVA </vt:lpstr>
      <vt:lpstr>CARACTERÍSTICAS DE LAS ESCUELAS INCLUSIVAS</vt:lpstr>
      <vt:lpstr>CARACTERÍSTICAS DE LAS ESCUELAS INCLUSIVAS</vt:lpstr>
      <vt:lpstr>PRÁCTICAS INCLUSIVAS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¡Gracias por su atención!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Principios clave de la educación inclusiva  Características de las escuelas inclusivas y  Prácticas Inclusivas de la SEP</dc:title>
  <dc:creator>EDGAR LEYVA BUENDIA</dc:creator>
  <cp:lastModifiedBy>EDGAR LEYVA BUENDIA</cp:lastModifiedBy>
  <cp:revision>14</cp:revision>
  <dcterms:created xsi:type="dcterms:W3CDTF">2021-06-08T19:12:04Z</dcterms:created>
  <dcterms:modified xsi:type="dcterms:W3CDTF">2021-06-09T00:49:47Z</dcterms:modified>
</cp:coreProperties>
</file>