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61" r:id="rId5"/>
    <p:sldId id="260" r:id="rId6"/>
    <p:sldId id="259" r:id="rId7"/>
    <p:sldId id="263" r:id="rId8"/>
    <p:sldId id="262" r:id="rId9"/>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49" d="100"/>
          <a:sy n="49" d="100"/>
        </p:scale>
        <p:origin x="72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07D6B3B5-3DAB-4C6C-925C-1109C43B0742}" type="datetimeFigureOut">
              <a:rPr lang="es-ES" smtClean="0"/>
              <a:t>19/06/2021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0409FFA-A9E7-45D5-8F15-F46CFE0E7D64}" type="slidenum">
              <a:rPr lang="es-ES" smtClean="0"/>
              <a:t>‹Nº›</a:t>
            </a:fld>
            <a:endParaRPr lang="es-ES"/>
          </a:p>
        </p:txBody>
      </p:sp>
    </p:spTree>
    <p:extLst>
      <p:ext uri="{BB962C8B-B14F-4D97-AF65-F5344CB8AC3E}">
        <p14:creationId xmlns:p14="http://schemas.microsoft.com/office/powerpoint/2010/main" val="3422713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07D6B3B5-3DAB-4C6C-925C-1109C43B0742}" type="datetimeFigureOut">
              <a:rPr lang="es-ES" smtClean="0"/>
              <a:t>19/06/2021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0409FFA-A9E7-45D5-8F15-F46CFE0E7D64}" type="slidenum">
              <a:rPr lang="es-ES" smtClean="0"/>
              <a:t>‹Nº›</a:t>
            </a:fld>
            <a:endParaRPr lang="es-ES"/>
          </a:p>
        </p:txBody>
      </p:sp>
    </p:spTree>
    <p:extLst>
      <p:ext uri="{BB962C8B-B14F-4D97-AF65-F5344CB8AC3E}">
        <p14:creationId xmlns:p14="http://schemas.microsoft.com/office/powerpoint/2010/main" val="1887143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07D6B3B5-3DAB-4C6C-925C-1109C43B0742}" type="datetimeFigureOut">
              <a:rPr lang="es-ES" smtClean="0"/>
              <a:t>19/06/2021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0409FFA-A9E7-45D5-8F15-F46CFE0E7D64}" type="slidenum">
              <a:rPr lang="es-ES" smtClean="0"/>
              <a:t>‹Nº›</a:t>
            </a:fld>
            <a:endParaRPr lang="es-ES"/>
          </a:p>
        </p:txBody>
      </p:sp>
    </p:spTree>
    <p:extLst>
      <p:ext uri="{BB962C8B-B14F-4D97-AF65-F5344CB8AC3E}">
        <p14:creationId xmlns:p14="http://schemas.microsoft.com/office/powerpoint/2010/main" val="3719529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07D6B3B5-3DAB-4C6C-925C-1109C43B0742}" type="datetimeFigureOut">
              <a:rPr lang="es-ES" smtClean="0"/>
              <a:t>19/06/2021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0409FFA-A9E7-45D5-8F15-F46CFE0E7D64}" type="slidenum">
              <a:rPr lang="es-ES" smtClean="0"/>
              <a:t>‹Nº›</a:t>
            </a:fld>
            <a:endParaRPr lang="es-ES"/>
          </a:p>
        </p:txBody>
      </p:sp>
    </p:spTree>
    <p:extLst>
      <p:ext uri="{BB962C8B-B14F-4D97-AF65-F5344CB8AC3E}">
        <p14:creationId xmlns:p14="http://schemas.microsoft.com/office/powerpoint/2010/main" val="4028849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07D6B3B5-3DAB-4C6C-925C-1109C43B0742}" type="datetimeFigureOut">
              <a:rPr lang="es-ES" smtClean="0"/>
              <a:t>19/06/2021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0409FFA-A9E7-45D5-8F15-F46CFE0E7D64}" type="slidenum">
              <a:rPr lang="es-ES" smtClean="0"/>
              <a:t>‹Nº›</a:t>
            </a:fld>
            <a:endParaRPr lang="es-ES"/>
          </a:p>
        </p:txBody>
      </p:sp>
    </p:spTree>
    <p:extLst>
      <p:ext uri="{BB962C8B-B14F-4D97-AF65-F5344CB8AC3E}">
        <p14:creationId xmlns:p14="http://schemas.microsoft.com/office/powerpoint/2010/main" val="1589164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07D6B3B5-3DAB-4C6C-925C-1109C43B0742}" type="datetimeFigureOut">
              <a:rPr lang="es-ES" smtClean="0"/>
              <a:t>19/06/2021</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D0409FFA-A9E7-45D5-8F15-F46CFE0E7D64}" type="slidenum">
              <a:rPr lang="es-ES" smtClean="0"/>
              <a:t>‹Nº›</a:t>
            </a:fld>
            <a:endParaRPr lang="es-ES"/>
          </a:p>
        </p:txBody>
      </p:sp>
    </p:spTree>
    <p:extLst>
      <p:ext uri="{BB962C8B-B14F-4D97-AF65-F5344CB8AC3E}">
        <p14:creationId xmlns:p14="http://schemas.microsoft.com/office/powerpoint/2010/main" val="1526821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07D6B3B5-3DAB-4C6C-925C-1109C43B0742}" type="datetimeFigureOut">
              <a:rPr lang="es-ES" smtClean="0"/>
              <a:t>19/06/2021</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D0409FFA-A9E7-45D5-8F15-F46CFE0E7D64}" type="slidenum">
              <a:rPr lang="es-ES" smtClean="0"/>
              <a:t>‹Nº›</a:t>
            </a:fld>
            <a:endParaRPr lang="es-ES"/>
          </a:p>
        </p:txBody>
      </p:sp>
    </p:spTree>
    <p:extLst>
      <p:ext uri="{BB962C8B-B14F-4D97-AF65-F5344CB8AC3E}">
        <p14:creationId xmlns:p14="http://schemas.microsoft.com/office/powerpoint/2010/main" val="1756058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07D6B3B5-3DAB-4C6C-925C-1109C43B0742}" type="datetimeFigureOut">
              <a:rPr lang="es-ES" smtClean="0"/>
              <a:t>19/06/2021</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D0409FFA-A9E7-45D5-8F15-F46CFE0E7D64}" type="slidenum">
              <a:rPr lang="es-ES" smtClean="0"/>
              <a:t>‹Nº›</a:t>
            </a:fld>
            <a:endParaRPr lang="es-ES"/>
          </a:p>
        </p:txBody>
      </p:sp>
    </p:spTree>
    <p:extLst>
      <p:ext uri="{BB962C8B-B14F-4D97-AF65-F5344CB8AC3E}">
        <p14:creationId xmlns:p14="http://schemas.microsoft.com/office/powerpoint/2010/main" val="3720080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07D6B3B5-3DAB-4C6C-925C-1109C43B0742}" type="datetimeFigureOut">
              <a:rPr lang="es-ES" smtClean="0"/>
              <a:t>19/06/2021</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D0409FFA-A9E7-45D5-8F15-F46CFE0E7D64}" type="slidenum">
              <a:rPr lang="es-ES" smtClean="0"/>
              <a:t>‹Nº›</a:t>
            </a:fld>
            <a:endParaRPr lang="es-ES"/>
          </a:p>
        </p:txBody>
      </p:sp>
    </p:spTree>
    <p:extLst>
      <p:ext uri="{BB962C8B-B14F-4D97-AF65-F5344CB8AC3E}">
        <p14:creationId xmlns:p14="http://schemas.microsoft.com/office/powerpoint/2010/main" val="1436561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07D6B3B5-3DAB-4C6C-925C-1109C43B0742}" type="datetimeFigureOut">
              <a:rPr lang="es-ES" smtClean="0"/>
              <a:t>19/06/2021</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D0409FFA-A9E7-45D5-8F15-F46CFE0E7D64}" type="slidenum">
              <a:rPr lang="es-ES" smtClean="0"/>
              <a:t>‹Nº›</a:t>
            </a:fld>
            <a:endParaRPr lang="es-ES"/>
          </a:p>
        </p:txBody>
      </p:sp>
    </p:spTree>
    <p:extLst>
      <p:ext uri="{BB962C8B-B14F-4D97-AF65-F5344CB8AC3E}">
        <p14:creationId xmlns:p14="http://schemas.microsoft.com/office/powerpoint/2010/main" val="2101816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07D6B3B5-3DAB-4C6C-925C-1109C43B0742}" type="datetimeFigureOut">
              <a:rPr lang="es-ES" smtClean="0"/>
              <a:t>19/06/2021</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D0409FFA-A9E7-45D5-8F15-F46CFE0E7D64}" type="slidenum">
              <a:rPr lang="es-ES" smtClean="0"/>
              <a:t>‹Nº›</a:t>
            </a:fld>
            <a:endParaRPr lang="es-ES"/>
          </a:p>
        </p:txBody>
      </p:sp>
    </p:spTree>
    <p:extLst>
      <p:ext uri="{BB962C8B-B14F-4D97-AF65-F5344CB8AC3E}">
        <p14:creationId xmlns:p14="http://schemas.microsoft.com/office/powerpoint/2010/main" val="3625122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D6B3B5-3DAB-4C6C-925C-1109C43B0742}" type="datetimeFigureOut">
              <a:rPr lang="es-ES" smtClean="0"/>
              <a:t>19/06/2021</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409FFA-A9E7-45D5-8F15-F46CFE0E7D64}" type="slidenum">
              <a:rPr lang="es-ES" smtClean="0"/>
              <a:t>‹Nº›</a:t>
            </a:fld>
            <a:endParaRPr lang="es-ES"/>
          </a:p>
        </p:txBody>
      </p:sp>
    </p:spTree>
    <p:extLst>
      <p:ext uri="{BB962C8B-B14F-4D97-AF65-F5344CB8AC3E}">
        <p14:creationId xmlns:p14="http://schemas.microsoft.com/office/powerpoint/2010/main" val="20652430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9.jp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0" y="0"/>
            <a:ext cx="12192000" cy="37882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5" name="Imagen 4"/>
          <p:cNvPicPr>
            <a:picLocks noChangeAspect="1"/>
          </p:cNvPicPr>
          <p:nvPr/>
        </p:nvPicPr>
        <p:blipFill>
          <a:blip r:embed="rId2"/>
          <a:stretch>
            <a:fillRect/>
          </a:stretch>
        </p:blipFill>
        <p:spPr>
          <a:xfrm>
            <a:off x="-1057" y="6480015"/>
            <a:ext cx="12193057" cy="377985"/>
          </a:xfrm>
          <a:prstGeom prst="rect">
            <a:avLst/>
          </a:prstGeom>
        </p:spPr>
      </p:pic>
      <p:pic>
        <p:nvPicPr>
          <p:cNvPr id="6" name="Imagen 5"/>
          <p:cNvPicPr>
            <a:picLocks noChangeAspect="1"/>
          </p:cNvPicPr>
          <p:nvPr/>
        </p:nvPicPr>
        <p:blipFill>
          <a:blip r:embed="rId2"/>
          <a:stretch>
            <a:fillRect/>
          </a:stretch>
        </p:blipFill>
        <p:spPr>
          <a:xfrm rot="5400000">
            <a:off x="8630312" y="3264640"/>
            <a:ext cx="6636916" cy="486459"/>
          </a:xfrm>
          <a:prstGeom prst="rect">
            <a:avLst/>
          </a:prstGeom>
        </p:spPr>
      </p:pic>
      <p:pic>
        <p:nvPicPr>
          <p:cNvPr id="7" name="Imagen 6"/>
          <p:cNvPicPr>
            <a:picLocks noChangeAspect="1"/>
          </p:cNvPicPr>
          <p:nvPr/>
        </p:nvPicPr>
        <p:blipFill>
          <a:blip r:embed="rId3"/>
          <a:stretch>
            <a:fillRect/>
          </a:stretch>
        </p:blipFill>
        <p:spPr>
          <a:xfrm>
            <a:off x="-1057" y="29888"/>
            <a:ext cx="487722" cy="6639119"/>
          </a:xfrm>
          <a:prstGeom prst="rect">
            <a:avLst/>
          </a:prstGeom>
        </p:spPr>
      </p:pic>
      <p:sp>
        <p:nvSpPr>
          <p:cNvPr id="8" name="CuadroTexto 7"/>
          <p:cNvSpPr txBox="1"/>
          <p:nvPr/>
        </p:nvSpPr>
        <p:spPr>
          <a:xfrm>
            <a:off x="1580606" y="809897"/>
            <a:ext cx="7942217" cy="5262979"/>
          </a:xfrm>
          <a:prstGeom prst="rect">
            <a:avLst/>
          </a:prstGeom>
          <a:noFill/>
        </p:spPr>
        <p:txBody>
          <a:bodyPr wrap="square" rtlCol="0">
            <a:spAutoFit/>
          </a:bodyPr>
          <a:lstStyle/>
          <a:p>
            <a:pPr algn="ctr"/>
            <a:r>
              <a:rPr lang="es-ES" sz="2800" dirty="0" smtClean="0"/>
              <a:t>ESCUELA NORMAL DE EDUCACION PREESCOLAR</a:t>
            </a:r>
          </a:p>
          <a:p>
            <a:pPr algn="ctr"/>
            <a:endParaRPr lang="es-ES" sz="2800" dirty="0" smtClean="0"/>
          </a:p>
          <a:p>
            <a:pPr algn="ctr"/>
            <a:endParaRPr lang="es-ES" sz="2800" dirty="0"/>
          </a:p>
          <a:p>
            <a:pPr algn="ctr"/>
            <a:endParaRPr lang="es-ES" sz="2800" dirty="0" smtClean="0"/>
          </a:p>
          <a:p>
            <a:pPr algn="ctr"/>
            <a:endParaRPr lang="es-ES" sz="2800" dirty="0"/>
          </a:p>
          <a:p>
            <a:pPr algn="ctr"/>
            <a:endParaRPr lang="es-ES" sz="2800" dirty="0"/>
          </a:p>
          <a:p>
            <a:pPr algn="ctr"/>
            <a:r>
              <a:rPr lang="es-ES" sz="2800" dirty="0" smtClean="0"/>
              <a:t>CURSO: INGLES </a:t>
            </a:r>
          </a:p>
          <a:p>
            <a:pPr algn="ctr"/>
            <a:r>
              <a:rPr lang="es-ES" sz="2800" dirty="0" smtClean="0"/>
              <a:t>MAESTRA: BRENDA BOLLAIN </a:t>
            </a:r>
          </a:p>
          <a:p>
            <a:pPr algn="ctr"/>
            <a:r>
              <a:rPr lang="es-ES" sz="2800" dirty="0" smtClean="0"/>
              <a:t>ALUMNA: MONTSERRAT RODRIGUEZ RIVERA </a:t>
            </a:r>
          </a:p>
          <a:p>
            <a:pPr algn="ctr"/>
            <a:r>
              <a:rPr lang="es-ES" sz="2800" dirty="0" smtClean="0"/>
              <a:t>EVIDENCIA NEARPOD Y FILPGRID</a:t>
            </a:r>
          </a:p>
          <a:p>
            <a:pPr algn="ctr"/>
            <a:endParaRPr lang="es-ES" sz="2800" dirty="0"/>
          </a:p>
          <a:p>
            <a:pPr algn="ctr"/>
            <a:r>
              <a:rPr lang="es-ES" sz="2800" dirty="0" smtClean="0"/>
              <a:t>18 JUNIO 2021</a:t>
            </a:r>
          </a:p>
        </p:txBody>
      </p:sp>
      <p:pic>
        <p:nvPicPr>
          <p:cNvPr id="1026" name="Picture 2" descr="Museo Presidentes on Twitter: &amp;quot;23 agosto 1973.Gobernador de #Coahuila  Eulalio Gutiérrez Treviño establece la Escuela Normal de Educación  Preescolar… &amp;quo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10532" y="1429348"/>
            <a:ext cx="1828800" cy="1581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6440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0" y="0"/>
            <a:ext cx="12192000" cy="37882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5" name="Imagen 4"/>
          <p:cNvPicPr>
            <a:picLocks noChangeAspect="1"/>
          </p:cNvPicPr>
          <p:nvPr/>
        </p:nvPicPr>
        <p:blipFill>
          <a:blip r:embed="rId2"/>
          <a:stretch>
            <a:fillRect/>
          </a:stretch>
        </p:blipFill>
        <p:spPr>
          <a:xfrm>
            <a:off x="-1057" y="6480015"/>
            <a:ext cx="12193057" cy="377985"/>
          </a:xfrm>
          <a:prstGeom prst="rect">
            <a:avLst/>
          </a:prstGeom>
        </p:spPr>
      </p:pic>
      <p:pic>
        <p:nvPicPr>
          <p:cNvPr id="6" name="Imagen 5"/>
          <p:cNvPicPr>
            <a:picLocks noChangeAspect="1"/>
          </p:cNvPicPr>
          <p:nvPr/>
        </p:nvPicPr>
        <p:blipFill>
          <a:blip r:embed="rId2"/>
          <a:stretch>
            <a:fillRect/>
          </a:stretch>
        </p:blipFill>
        <p:spPr>
          <a:xfrm rot="5400000">
            <a:off x="8630312" y="3264640"/>
            <a:ext cx="6636916" cy="486459"/>
          </a:xfrm>
          <a:prstGeom prst="rect">
            <a:avLst/>
          </a:prstGeom>
        </p:spPr>
      </p:pic>
      <p:pic>
        <p:nvPicPr>
          <p:cNvPr id="7" name="Imagen 6"/>
          <p:cNvPicPr>
            <a:picLocks noChangeAspect="1"/>
          </p:cNvPicPr>
          <p:nvPr/>
        </p:nvPicPr>
        <p:blipFill>
          <a:blip r:embed="rId3"/>
          <a:stretch>
            <a:fillRect/>
          </a:stretch>
        </p:blipFill>
        <p:spPr>
          <a:xfrm>
            <a:off x="-1057" y="29888"/>
            <a:ext cx="487722" cy="6639119"/>
          </a:xfrm>
          <a:prstGeom prst="rect">
            <a:avLst/>
          </a:prstGeom>
        </p:spPr>
      </p:pic>
      <p:graphicFrame>
        <p:nvGraphicFramePr>
          <p:cNvPr id="2" name="Tabla 1"/>
          <p:cNvGraphicFramePr>
            <a:graphicFrameLocks noGrp="1"/>
          </p:cNvGraphicFramePr>
          <p:nvPr>
            <p:extLst>
              <p:ext uri="{D42A27DB-BD31-4B8C-83A1-F6EECF244321}">
                <p14:modId xmlns:p14="http://schemas.microsoft.com/office/powerpoint/2010/main" val="4197978174"/>
              </p:ext>
            </p:extLst>
          </p:nvPr>
        </p:nvGraphicFramePr>
        <p:xfrm>
          <a:off x="838200" y="1645921"/>
          <a:ext cx="10515600" cy="3829844"/>
        </p:xfrm>
        <a:graphic>
          <a:graphicData uri="http://schemas.openxmlformats.org/drawingml/2006/table">
            <a:tbl>
              <a:tblPr/>
              <a:tblGrid>
                <a:gridCol w="2628900">
                  <a:extLst>
                    <a:ext uri="{9D8B030D-6E8A-4147-A177-3AD203B41FA5}">
                      <a16:colId xmlns:a16="http://schemas.microsoft.com/office/drawing/2014/main" val="3132653974"/>
                    </a:ext>
                  </a:extLst>
                </a:gridCol>
                <a:gridCol w="2628900">
                  <a:extLst>
                    <a:ext uri="{9D8B030D-6E8A-4147-A177-3AD203B41FA5}">
                      <a16:colId xmlns:a16="http://schemas.microsoft.com/office/drawing/2014/main" val="2663774711"/>
                    </a:ext>
                  </a:extLst>
                </a:gridCol>
                <a:gridCol w="2628900">
                  <a:extLst>
                    <a:ext uri="{9D8B030D-6E8A-4147-A177-3AD203B41FA5}">
                      <a16:colId xmlns:a16="http://schemas.microsoft.com/office/drawing/2014/main" val="2875599929"/>
                    </a:ext>
                  </a:extLst>
                </a:gridCol>
                <a:gridCol w="2628900">
                  <a:extLst>
                    <a:ext uri="{9D8B030D-6E8A-4147-A177-3AD203B41FA5}">
                      <a16:colId xmlns:a16="http://schemas.microsoft.com/office/drawing/2014/main" val="2277163087"/>
                    </a:ext>
                  </a:extLst>
                </a:gridCol>
              </a:tblGrid>
              <a:tr h="722426">
                <a:tc>
                  <a:txBody>
                    <a:bodyPr/>
                    <a:lstStyle/>
                    <a:p>
                      <a:pPr algn="just"/>
                      <a:r>
                        <a:rPr lang="es-ES" sz="1200">
                          <a:solidFill>
                            <a:srgbClr val="000000"/>
                          </a:solidFill>
                          <a:effectLst/>
                          <a:latin typeface="Times New Roman" panose="02020603050405020304" pitchFamily="18" charset="0"/>
                        </a:rPr>
                        <a:t> </a:t>
                      </a:r>
                      <a:endParaRPr lang="es-ES">
                        <a:solidFill>
                          <a:srgbClr val="000000"/>
                        </a:solidFill>
                        <a:effectLst/>
                        <a:latin typeface="Verdana" panose="020B0604030504040204" pitchFamily="34" charset="0"/>
                      </a:endParaRPr>
                    </a:p>
                    <a:p>
                      <a:pPr algn="ctr"/>
                      <a:r>
                        <a:rPr lang="es-ES" sz="1200" b="1">
                          <a:solidFill>
                            <a:srgbClr val="000000"/>
                          </a:solidFill>
                          <a:effectLst/>
                          <a:latin typeface="Arial" panose="020B0604020202020204" pitchFamily="34" charset="0"/>
                        </a:rPr>
                        <a:t>criteria</a:t>
                      </a:r>
                      <a:endParaRPr lang="es-ES">
                        <a:solidFill>
                          <a:srgbClr val="000000"/>
                        </a:solidFill>
                        <a:effectLst/>
                        <a:latin typeface="Verdana" panose="020B0604030504040204" pitchFamily="34" charset="0"/>
                      </a:endParaRPr>
                    </a:p>
                  </a:txBody>
                  <a:tcPr marL="95250" marR="95250" marT="95250" marB="9525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0070C0"/>
                    </a:solidFill>
                  </a:tcPr>
                </a:tc>
                <a:tc>
                  <a:txBody>
                    <a:bodyPr/>
                    <a:lstStyle/>
                    <a:p>
                      <a:pPr algn="ctr"/>
                      <a:r>
                        <a:rPr lang="es-ES" sz="1200" b="1">
                          <a:solidFill>
                            <a:srgbClr val="000000"/>
                          </a:solidFill>
                          <a:effectLst/>
                          <a:latin typeface="Arial" panose="020B0604020202020204" pitchFamily="34" charset="0"/>
                        </a:rPr>
                        <a:t>excellent</a:t>
                      </a:r>
                      <a:endParaRPr lang="es-ES">
                        <a:solidFill>
                          <a:srgbClr val="000000"/>
                        </a:solidFill>
                        <a:effectLst/>
                        <a:latin typeface="Verdana" panose="020B0604030504040204" pitchFamily="34" charset="0"/>
                      </a:endParaRPr>
                    </a:p>
                  </a:txBody>
                  <a:tcPr marL="95250" marR="95250" marT="95250" marB="9525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0070C0"/>
                    </a:solidFill>
                  </a:tcPr>
                </a:tc>
                <a:tc>
                  <a:txBody>
                    <a:bodyPr/>
                    <a:lstStyle/>
                    <a:p>
                      <a:pPr algn="ctr"/>
                      <a:r>
                        <a:rPr lang="es-ES" sz="1200" b="1">
                          <a:solidFill>
                            <a:srgbClr val="000000"/>
                          </a:solidFill>
                          <a:effectLst/>
                          <a:latin typeface="Arial" panose="020B0604020202020204" pitchFamily="34" charset="0"/>
                        </a:rPr>
                        <a:t>Good</a:t>
                      </a:r>
                      <a:endParaRPr lang="es-ES">
                        <a:solidFill>
                          <a:srgbClr val="000000"/>
                        </a:solidFill>
                        <a:effectLst/>
                        <a:latin typeface="Verdana" panose="020B0604030504040204" pitchFamily="34" charset="0"/>
                      </a:endParaRPr>
                    </a:p>
                  </a:txBody>
                  <a:tcPr marL="95250" marR="95250" marT="95250" marB="9525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0070C0"/>
                    </a:solidFill>
                  </a:tcPr>
                </a:tc>
                <a:tc>
                  <a:txBody>
                    <a:bodyPr/>
                    <a:lstStyle/>
                    <a:p>
                      <a:pPr algn="ctr"/>
                      <a:r>
                        <a:rPr lang="es-ES" sz="1200" b="1">
                          <a:solidFill>
                            <a:srgbClr val="000000"/>
                          </a:solidFill>
                          <a:effectLst/>
                          <a:latin typeface="Arial" panose="020B0604020202020204" pitchFamily="34" charset="0"/>
                        </a:rPr>
                        <a:t>needs improvement</a:t>
                      </a:r>
                      <a:endParaRPr lang="es-ES">
                        <a:solidFill>
                          <a:srgbClr val="000000"/>
                        </a:solidFill>
                        <a:effectLst/>
                        <a:latin typeface="Verdana" panose="020B0604030504040204" pitchFamily="34" charset="0"/>
                      </a:endParaRPr>
                    </a:p>
                  </a:txBody>
                  <a:tcPr marL="95250" marR="95250" marT="95250" marB="9525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0070C0"/>
                    </a:solidFill>
                  </a:tcPr>
                </a:tc>
                <a:extLst>
                  <a:ext uri="{0D108BD9-81ED-4DB2-BD59-A6C34878D82A}">
                    <a16:rowId xmlns:a16="http://schemas.microsoft.com/office/drawing/2014/main" val="2390543114"/>
                  </a:ext>
                </a:extLst>
              </a:tr>
              <a:tr h="1197445">
                <a:tc>
                  <a:txBody>
                    <a:bodyPr/>
                    <a:lstStyle/>
                    <a:p>
                      <a:pPr algn="just"/>
                      <a:r>
                        <a:rPr lang="es-ES" sz="1200">
                          <a:solidFill>
                            <a:srgbClr val="000000"/>
                          </a:solidFill>
                          <a:effectLst/>
                          <a:latin typeface="Times New Roman" panose="02020603050405020304" pitchFamily="18" charset="0"/>
                        </a:rPr>
                        <a:t>PRODUCT</a:t>
                      </a:r>
                      <a:endParaRPr lang="es-ES">
                        <a:solidFill>
                          <a:srgbClr val="000000"/>
                        </a:solidFill>
                        <a:effectLst/>
                        <a:latin typeface="Verdana" panose="020B0604030504040204" pitchFamily="34" charset="0"/>
                      </a:endParaRPr>
                    </a:p>
                  </a:txBody>
                  <a:tcPr marL="95250" marR="95250" marT="95250" marB="9525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D9E2F3"/>
                    </a:solidFill>
                  </a:tcPr>
                </a:tc>
                <a:tc>
                  <a:txBody>
                    <a:bodyPr/>
                    <a:lstStyle/>
                    <a:p>
                      <a:pPr algn="just"/>
                      <a:r>
                        <a:rPr lang="en-US" sz="1200">
                          <a:solidFill>
                            <a:srgbClr val="000000"/>
                          </a:solidFill>
                          <a:effectLst/>
                          <a:latin typeface="Arial" panose="020B0604020202020204" pitchFamily="34" charset="0"/>
                        </a:rPr>
                        <a:t>The product includes all the activities in the Nearpod completed and one video in Flipgrid</a:t>
                      </a:r>
                      <a:endParaRPr lang="en-US">
                        <a:solidFill>
                          <a:srgbClr val="000000"/>
                        </a:solidFill>
                        <a:effectLst/>
                        <a:latin typeface="Verdana" panose="020B0604030504040204" pitchFamily="34" charset="0"/>
                      </a:endParaRPr>
                    </a:p>
                    <a:p>
                      <a:pPr algn="just"/>
                      <a:r>
                        <a:rPr lang="en-US" sz="1200">
                          <a:solidFill>
                            <a:srgbClr val="000000"/>
                          </a:solidFill>
                          <a:effectLst/>
                          <a:latin typeface="Arial" panose="020B0604020202020204" pitchFamily="34" charset="0"/>
                        </a:rPr>
                        <a:t>5 pts</a:t>
                      </a:r>
                      <a:endParaRPr lang="en-US">
                        <a:solidFill>
                          <a:srgbClr val="000000"/>
                        </a:solidFill>
                        <a:effectLst/>
                        <a:latin typeface="Verdana" panose="020B0604030504040204" pitchFamily="34" charset="0"/>
                      </a:endParaRPr>
                    </a:p>
                  </a:txBody>
                  <a:tcPr marL="95250" marR="95250" marT="95250" marB="9525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D9E2F3"/>
                    </a:solidFill>
                  </a:tcPr>
                </a:tc>
                <a:tc>
                  <a:txBody>
                    <a:bodyPr/>
                    <a:lstStyle/>
                    <a:p>
                      <a:pPr algn="just"/>
                      <a:r>
                        <a:rPr lang="en-US" sz="1200">
                          <a:solidFill>
                            <a:srgbClr val="000000"/>
                          </a:solidFill>
                          <a:effectLst/>
                          <a:latin typeface="Arial" panose="020B0604020202020204" pitchFamily="34" charset="0"/>
                        </a:rPr>
                        <a:t>The product includes partially completed activities and a video in flipgrid</a:t>
                      </a:r>
                      <a:endParaRPr lang="en-US">
                        <a:solidFill>
                          <a:srgbClr val="000000"/>
                        </a:solidFill>
                        <a:effectLst/>
                        <a:latin typeface="Verdana" panose="020B0604030504040204" pitchFamily="34" charset="0"/>
                      </a:endParaRPr>
                    </a:p>
                    <a:p>
                      <a:pPr algn="just"/>
                      <a:r>
                        <a:rPr lang="en-US" sz="1200">
                          <a:solidFill>
                            <a:srgbClr val="000000"/>
                          </a:solidFill>
                          <a:effectLst/>
                          <a:latin typeface="Times New Roman" panose="02020603050405020304" pitchFamily="18" charset="0"/>
                        </a:rPr>
                        <a:t> 4 pts</a:t>
                      </a:r>
                      <a:endParaRPr lang="en-US">
                        <a:solidFill>
                          <a:srgbClr val="000000"/>
                        </a:solidFill>
                        <a:effectLst/>
                        <a:latin typeface="Verdana" panose="020B0604030504040204" pitchFamily="34" charset="0"/>
                      </a:endParaRPr>
                    </a:p>
                  </a:txBody>
                  <a:tcPr marL="95250" marR="95250" marT="95250" marB="9525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D9E2F3"/>
                    </a:solidFill>
                  </a:tcPr>
                </a:tc>
                <a:tc>
                  <a:txBody>
                    <a:bodyPr/>
                    <a:lstStyle/>
                    <a:p>
                      <a:pPr algn="just"/>
                      <a:r>
                        <a:rPr lang="en-US" sz="1200">
                          <a:solidFill>
                            <a:srgbClr val="000000"/>
                          </a:solidFill>
                          <a:effectLst/>
                          <a:latin typeface="Arial" panose="020B0604020202020204" pitchFamily="34" charset="0"/>
                        </a:rPr>
                        <a:t>The product does not contain a video or the activities in the Nearpod are missing</a:t>
                      </a:r>
                      <a:endParaRPr lang="en-US">
                        <a:solidFill>
                          <a:srgbClr val="000000"/>
                        </a:solidFill>
                        <a:effectLst/>
                        <a:latin typeface="Verdana" panose="020B0604030504040204" pitchFamily="34" charset="0"/>
                      </a:endParaRPr>
                    </a:p>
                    <a:p>
                      <a:pPr algn="just"/>
                      <a:r>
                        <a:rPr lang="en-US" sz="1200">
                          <a:solidFill>
                            <a:srgbClr val="000000"/>
                          </a:solidFill>
                          <a:effectLst/>
                          <a:latin typeface="Arial" panose="020B0604020202020204" pitchFamily="34" charset="0"/>
                        </a:rPr>
                        <a:t>2 pts</a:t>
                      </a:r>
                      <a:endParaRPr lang="en-US">
                        <a:solidFill>
                          <a:srgbClr val="000000"/>
                        </a:solidFill>
                        <a:effectLst/>
                        <a:latin typeface="Verdana" panose="020B0604030504040204" pitchFamily="34" charset="0"/>
                      </a:endParaRPr>
                    </a:p>
                  </a:txBody>
                  <a:tcPr marL="95250" marR="95250" marT="95250" marB="9525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D9E2F3"/>
                    </a:solidFill>
                  </a:tcPr>
                </a:tc>
                <a:extLst>
                  <a:ext uri="{0D108BD9-81ED-4DB2-BD59-A6C34878D82A}">
                    <a16:rowId xmlns:a16="http://schemas.microsoft.com/office/drawing/2014/main" val="291067063"/>
                  </a:ext>
                </a:extLst>
              </a:tr>
              <a:tr h="1909973">
                <a:tc>
                  <a:txBody>
                    <a:bodyPr/>
                    <a:lstStyle/>
                    <a:p>
                      <a:pPr algn="just"/>
                      <a:r>
                        <a:rPr lang="es-ES" sz="1200">
                          <a:solidFill>
                            <a:srgbClr val="000000"/>
                          </a:solidFill>
                          <a:effectLst/>
                          <a:latin typeface="Arial" panose="020B0604020202020204" pitchFamily="34" charset="0"/>
                        </a:rPr>
                        <a:t>Language &amp; delivery of speech</a:t>
                      </a:r>
                      <a:endParaRPr lang="es-ES">
                        <a:solidFill>
                          <a:srgbClr val="000000"/>
                        </a:solidFill>
                        <a:effectLst/>
                        <a:latin typeface="Verdana" panose="020B0604030504040204" pitchFamily="34" charset="0"/>
                      </a:endParaRPr>
                    </a:p>
                  </a:txBody>
                  <a:tcPr marL="95250" marR="95250" marT="95250" marB="9525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D9E2F3"/>
                    </a:solidFill>
                  </a:tcPr>
                </a:tc>
                <a:tc>
                  <a:txBody>
                    <a:bodyPr/>
                    <a:lstStyle/>
                    <a:p>
                      <a:pPr algn="just"/>
                      <a:r>
                        <a:rPr lang="en-US" sz="1200">
                          <a:solidFill>
                            <a:srgbClr val="000000"/>
                          </a:solidFill>
                          <a:effectLst/>
                          <a:latin typeface="Arial" panose="020B0604020202020204" pitchFamily="34" charset="0"/>
                        </a:rPr>
                        <a:t>Language is used correctly and creatively, words varied and easy to follow. Good fluency  Includes grammar structures seen in the unit</a:t>
                      </a:r>
                      <a:endParaRPr lang="en-US">
                        <a:solidFill>
                          <a:srgbClr val="000000"/>
                        </a:solidFill>
                        <a:effectLst/>
                        <a:latin typeface="Verdana" panose="020B0604030504040204" pitchFamily="34" charset="0"/>
                      </a:endParaRPr>
                    </a:p>
                    <a:p>
                      <a:pPr algn="just"/>
                      <a:r>
                        <a:rPr lang="en-US" sz="1200">
                          <a:solidFill>
                            <a:srgbClr val="000000"/>
                          </a:solidFill>
                          <a:effectLst/>
                          <a:latin typeface="Arial" panose="020B0604020202020204" pitchFamily="34" charset="0"/>
                        </a:rPr>
                        <a:t>5 pts</a:t>
                      </a:r>
                      <a:endParaRPr lang="en-US">
                        <a:solidFill>
                          <a:srgbClr val="000000"/>
                        </a:solidFill>
                        <a:effectLst/>
                        <a:latin typeface="Verdana" panose="020B0604030504040204" pitchFamily="34" charset="0"/>
                      </a:endParaRPr>
                    </a:p>
                  </a:txBody>
                  <a:tcPr marL="95250" marR="95250" marT="95250" marB="9525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D9E2F3"/>
                    </a:solidFill>
                  </a:tcPr>
                </a:tc>
                <a:tc>
                  <a:txBody>
                    <a:bodyPr/>
                    <a:lstStyle/>
                    <a:p>
                      <a:pPr algn="just"/>
                      <a:r>
                        <a:rPr lang="en-US" sz="1200">
                          <a:solidFill>
                            <a:srgbClr val="000000"/>
                          </a:solidFill>
                          <a:effectLst/>
                          <a:latin typeface="Arial" panose="020B0604020202020204" pitchFamily="34" charset="0"/>
                        </a:rPr>
                        <a:t>Most language is clear, easy to follow and understand. Most of the words are well pronounced. Voice is often clear and there is evidence of some grammar structures seen in the unit</a:t>
                      </a:r>
                      <a:endParaRPr lang="en-US">
                        <a:solidFill>
                          <a:srgbClr val="000000"/>
                        </a:solidFill>
                        <a:effectLst/>
                        <a:latin typeface="Verdana" panose="020B0604030504040204" pitchFamily="34" charset="0"/>
                      </a:endParaRPr>
                    </a:p>
                    <a:p>
                      <a:pPr algn="just"/>
                      <a:r>
                        <a:rPr lang="en-US" sz="1200">
                          <a:solidFill>
                            <a:srgbClr val="000000"/>
                          </a:solidFill>
                          <a:effectLst/>
                          <a:latin typeface="Times New Roman" panose="02020603050405020304" pitchFamily="18" charset="0"/>
                        </a:rPr>
                        <a:t>4 pts</a:t>
                      </a:r>
                      <a:endParaRPr lang="en-US">
                        <a:solidFill>
                          <a:srgbClr val="000000"/>
                        </a:solidFill>
                        <a:effectLst/>
                        <a:latin typeface="Verdana" panose="020B0604030504040204" pitchFamily="34" charset="0"/>
                      </a:endParaRPr>
                    </a:p>
                  </a:txBody>
                  <a:tcPr marL="95250" marR="95250" marT="95250" marB="9525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D9E2F3"/>
                    </a:solidFill>
                  </a:tcPr>
                </a:tc>
                <a:tc>
                  <a:txBody>
                    <a:bodyPr/>
                    <a:lstStyle/>
                    <a:p>
                      <a:pPr algn="just"/>
                      <a:r>
                        <a:rPr lang="en-US" sz="1200" dirty="0">
                          <a:solidFill>
                            <a:srgbClr val="000000"/>
                          </a:solidFill>
                          <a:effectLst/>
                          <a:latin typeface="Arial" panose="020B0604020202020204" pitchFamily="34" charset="0"/>
                        </a:rPr>
                        <a:t>Language is unclear and hard to understand. Lots of grammar, vocabulary and pronunciation mistakes. Lack of fluency. Poor evidence of grammar structures seen in the unit.</a:t>
                      </a:r>
                      <a:endParaRPr lang="en-US" dirty="0">
                        <a:solidFill>
                          <a:srgbClr val="000000"/>
                        </a:solidFill>
                        <a:effectLst/>
                        <a:latin typeface="Verdana" panose="020B0604030504040204" pitchFamily="34" charset="0"/>
                      </a:endParaRPr>
                    </a:p>
                    <a:p>
                      <a:pPr algn="just"/>
                      <a:r>
                        <a:rPr lang="en-US" sz="1200" dirty="0">
                          <a:solidFill>
                            <a:srgbClr val="000000"/>
                          </a:solidFill>
                          <a:effectLst/>
                          <a:latin typeface="Times New Roman" panose="02020603050405020304" pitchFamily="18" charset="0"/>
                        </a:rPr>
                        <a:t>3 pts</a:t>
                      </a:r>
                      <a:endParaRPr lang="en-US" dirty="0">
                        <a:solidFill>
                          <a:srgbClr val="000000"/>
                        </a:solidFill>
                        <a:effectLst/>
                        <a:latin typeface="Verdana" panose="020B0604030504040204" pitchFamily="34" charset="0"/>
                      </a:endParaRPr>
                    </a:p>
                  </a:txBody>
                  <a:tcPr marL="95250" marR="95250" marT="95250" marB="9525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D9E2F3"/>
                    </a:solidFill>
                  </a:tcPr>
                </a:tc>
                <a:extLst>
                  <a:ext uri="{0D108BD9-81ED-4DB2-BD59-A6C34878D82A}">
                    <a16:rowId xmlns:a16="http://schemas.microsoft.com/office/drawing/2014/main" val="2574794972"/>
                  </a:ext>
                </a:extLst>
              </a:tr>
            </a:tbl>
          </a:graphicData>
        </a:graphic>
      </p:graphicFrame>
    </p:spTree>
    <p:extLst>
      <p:ext uri="{BB962C8B-B14F-4D97-AF65-F5344CB8AC3E}">
        <p14:creationId xmlns:p14="http://schemas.microsoft.com/office/powerpoint/2010/main" val="3547348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0" y="0"/>
            <a:ext cx="12192000" cy="37882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5" name="Imagen 4"/>
          <p:cNvPicPr>
            <a:picLocks noChangeAspect="1"/>
          </p:cNvPicPr>
          <p:nvPr/>
        </p:nvPicPr>
        <p:blipFill>
          <a:blip r:embed="rId2"/>
          <a:stretch>
            <a:fillRect/>
          </a:stretch>
        </p:blipFill>
        <p:spPr>
          <a:xfrm>
            <a:off x="-1057" y="6480015"/>
            <a:ext cx="12193057" cy="377985"/>
          </a:xfrm>
          <a:prstGeom prst="rect">
            <a:avLst/>
          </a:prstGeom>
        </p:spPr>
      </p:pic>
      <p:pic>
        <p:nvPicPr>
          <p:cNvPr id="6" name="Imagen 5"/>
          <p:cNvPicPr>
            <a:picLocks noChangeAspect="1"/>
          </p:cNvPicPr>
          <p:nvPr/>
        </p:nvPicPr>
        <p:blipFill>
          <a:blip r:embed="rId2"/>
          <a:stretch>
            <a:fillRect/>
          </a:stretch>
        </p:blipFill>
        <p:spPr>
          <a:xfrm rot="5400000">
            <a:off x="8630312" y="3264640"/>
            <a:ext cx="6636916" cy="486459"/>
          </a:xfrm>
          <a:prstGeom prst="rect">
            <a:avLst/>
          </a:prstGeom>
        </p:spPr>
      </p:pic>
      <p:pic>
        <p:nvPicPr>
          <p:cNvPr id="7" name="Imagen 6"/>
          <p:cNvPicPr>
            <a:picLocks noChangeAspect="1"/>
          </p:cNvPicPr>
          <p:nvPr/>
        </p:nvPicPr>
        <p:blipFill>
          <a:blip r:embed="rId3"/>
          <a:stretch>
            <a:fillRect/>
          </a:stretch>
        </p:blipFill>
        <p:spPr>
          <a:xfrm>
            <a:off x="-1057" y="29888"/>
            <a:ext cx="487722" cy="6639119"/>
          </a:xfrm>
          <a:prstGeom prst="rect">
            <a:avLst/>
          </a:prstGeom>
        </p:spPr>
      </p:pic>
      <p:pic>
        <p:nvPicPr>
          <p:cNvPr id="2" name="Imagen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65713" y="1066862"/>
            <a:ext cx="5671539" cy="4253654"/>
          </a:xfrm>
          <a:prstGeom prst="rect">
            <a:avLst/>
          </a:prstGeom>
          <a:ln w="127000" cap="sq">
            <a:solidFill>
              <a:srgbClr val="FF0000"/>
            </a:solidFill>
            <a:miter lim="800000"/>
          </a:ln>
          <a:effectLst>
            <a:outerShdw blurRad="57150" dist="50800" dir="2700000" algn="tl" rotWithShape="0">
              <a:srgbClr val="000000">
                <a:alpha val="40000"/>
              </a:srgbClr>
            </a:outerShdw>
          </a:effectLst>
        </p:spPr>
      </p:pic>
    </p:spTree>
    <p:extLst>
      <p:ext uri="{BB962C8B-B14F-4D97-AF65-F5344CB8AC3E}">
        <p14:creationId xmlns:p14="http://schemas.microsoft.com/office/powerpoint/2010/main" val="2615078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0" y="0"/>
            <a:ext cx="12192000" cy="37882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5" name="Imagen 4"/>
          <p:cNvPicPr>
            <a:picLocks noChangeAspect="1"/>
          </p:cNvPicPr>
          <p:nvPr/>
        </p:nvPicPr>
        <p:blipFill>
          <a:blip r:embed="rId2"/>
          <a:stretch>
            <a:fillRect/>
          </a:stretch>
        </p:blipFill>
        <p:spPr>
          <a:xfrm>
            <a:off x="-1057" y="6480015"/>
            <a:ext cx="12193057" cy="377985"/>
          </a:xfrm>
          <a:prstGeom prst="rect">
            <a:avLst/>
          </a:prstGeom>
        </p:spPr>
      </p:pic>
      <p:pic>
        <p:nvPicPr>
          <p:cNvPr id="6" name="Imagen 5"/>
          <p:cNvPicPr>
            <a:picLocks noChangeAspect="1"/>
          </p:cNvPicPr>
          <p:nvPr/>
        </p:nvPicPr>
        <p:blipFill>
          <a:blip r:embed="rId2"/>
          <a:stretch>
            <a:fillRect/>
          </a:stretch>
        </p:blipFill>
        <p:spPr>
          <a:xfrm rot="5400000">
            <a:off x="8630312" y="3264640"/>
            <a:ext cx="6636916" cy="486459"/>
          </a:xfrm>
          <a:prstGeom prst="rect">
            <a:avLst/>
          </a:prstGeom>
        </p:spPr>
      </p:pic>
      <p:pic>
        <p:nvPicPr>
          <p:cNvPr id="7" name="Imagen 6"/>
          <p:cNvPicPr>
            <a:picLocks noChangeAspect="1"/>
          </p:cNvPicPr>
          <p:nvPr/>
        </p:nvPicPr>
        <p:blipFill>
          <a:blip r:embed="rId3"/>
          <a:stretch>
            <a:fillRect/>
          </a:stretch>
        </p:blipFill>
        <p:spPr>
          <a:xfrm>
            <a:off x="-1057" y="29888"/>
            <a:ext cx="487722" cy="6639119"/>
          </a:xfrm>
          <a:prstGeom prst="rect">
            <a:avLst/>
          </a:prstGeom>
        </p:spPr>
      </p:pic>
      <p:pic>
        <p:nvPicPr>
          <p:cNvPr id="2" name="Imagen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6022" y="743617"/>
            <a:ext cx="4624254" cy="3468191"/>
          </a:xfrm>
          <a:prstGeom prst="rect">
            <a:avLst/>
          </a:prstGeom>
          <a:ln w="127000" cap="sq">
            <a:solidFill>
              <a:srgbClr val="FF0000"/>
            </a:solidFill>
            <a:miter lim="800000"/>
          </a:ln>
          <a:effectLst>
            <a:outerShdw blurRad="57150" dist="50800" dir="2700000" algn="tl" rotWithShape="0">
              <a:srgbClr val="000000">
                <a:alpha val="40000"/>
              </a:srgbClr>
            </a:outerShdw>
          </a:effectLst>
        </p:spPr>
      </p:pic>
      <p:pic>
        <p:nvPicPr>
          <p:cNvPr id="3" name="Imagen 2"/>
          <p:cNvPicPr>
            <a:picLocks noChangeAspect="1"/>
          </p:cNvPicPr>
          <p:nvPr/>
        </p:nvPicPr>
        <p:blipFill rotWithShape="1">
          <a:blip r:embed="rId5" cstate="print">
            <a:extLst>
              <a:ext uri="{28A0092B-C50C-407E-A947-70E740481C1C}">
                <a14:useLocalDpi xmlns:a14="http://schemas.microsoft.com/office/drawing/2010/main" val="0"/>
              </a:ext>
            </a:extLst>
          </a:blip>
          <a:srcRect l="1" r="-1661" b="16697"/>
          <a:stretch/>
        </p:blipFill>
        <p:spPr>
          <a:xfrm>
            <a:off x="6427536" y="589034"/>
            <a:ext cx="4310743" cy="2649221"/>
          </a:xfrm>
          <a:prstGeom prst="rect">
            <a:avLst/>
          </a:prstGeom>
          <a:ln w="127000" cap="sq">
            <a:solidFill>
              <a:srgbClr val="FF0000"/>
            </a:solidFill>
            <a:miter lim="800000"/>
          </a:ln>
          <a:effectLst>
            <a:outerShdw blurRad="57150" dist="50800" dir="2700000" algn="tl" rotWithShape="0">
              <a:srgbClr val="000000">
                <a:alpha val="40000"/>
              </a:srgbClr>
            </a:outerShdw>
          </a:effectLst>
        </p:spPr>
      </p:pic>
      <p:pic>
        <p:nvPicPr>
          <p:cNvPr id="8" name="Imagen 7"/>
          <p:cNvPicPr>
            <a:picLocks noChangeAspect="1"/>
          </p:cNvPicPr>
          <p:nvPr/>
        </p:nvPicPr>
        <p:blipFill rotWithShape="1">
          <a:blip r:embed="rId6">
            <a:extLst>
              <a:ext uri="{28A0092B-C50C-407E-A947-70E740481C1C}">
                <a14:useLocalDpi xmlns:a14="http://schemas.microsoft.com/office/drawing/2010/main" val="0"/>
              </a:ext>
            </a:extLst>
          </a:blip>
          <a:srcRect t="36038" r="5339" b="18667"/>
          <a:stretch/>
        </p:blipFill>
        <p:spPr>
          <a:xfrm>
            <a:off x="6858609" y="3620583"/>
            <a:ext cx="3879670" cy="2358432"/>
          </a:xfrm>
          <a:prstGeom prst="rect">
            <a:avLst/>
          </a:prstGeom>
          <a:ln w="127000" cap="sq">
            <a:solidFill>
              <a:srgbClr val="FF0000"/>
            </a:solidFill>
            <a:miter lim="800000"/>
          </a:ln>
          <a:effectLst>
            <a:outerShdw blurRad="57150" dist="50800" dir="2700000" algn="tl" rotWithShape="0">
              <a:srgbClr val="000000">
                <a:alpha val="40000"/>
              </a:srgbClr>
            </a:outerShdw>
          </a:effectLst>
        </p:spPr>
      </p:pic>
    </p:spTree>
    <p:extLst>
      <p:ext uri="{BB962C8B-B14F-4D97-AF65-F5344CB8AC3E}">
        <p14:creationId xmlns:p14="http://schemas.microsoft.com/office/powerpoint/2010/main" val="2478560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0" y="0"/>
            <a:ext cx="12192000" cy="37882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5" name="Imagen 4"/>
          <p:cNvPicPr>
            <a:picLocks noChangeAspect="1"/>
          </p:cNvPicPr>
          <p:nvPr/>
        </p:nvPicPr>
        <p:blipFill>
          <a:blip r:embed="rId2"/>
          <a:stretch>
            <a:fillRect/>
          </a:stretch>
        </p:blipFill>
        <p:spPr>
          <a:xfrm>
            <a:off x="-1057" y="6480015"/>
            <a:ext cx="12193057" cy="377985"/>
          </a:xfrm>
          <a:prstGeom prst="rect">
            <a:avLst/>
          </a:prstGeom>
        </p:spPr>
      </p:pic>
      <p:pic>
        <p:nvPicPr>
          <p:cNvPr id="6" name="Imagen 5"/>
          <p:cNvPicPr>
            <a:picLocks noChangeAspect="1"/>
          </p:cNvPicPr>
          <p:nvPr/>
        </p:nvPicPr>
        <p:blipFill>
          <a:blip r:embed="rId2"/>
          <a:stretch>
            <a:fillRect/>
          </a:stretch>
        </p:blipFill>
        <p:spPr>
          <a:xfrm rot="5400000">
            <a:off x="8630312" y="3264640"/>
            <a:ext cx="6636916" cy="486459"/>
          </a:xfrm>
          <a:prstGeom prst="rect">
            <a:avLst/>
          </a:prstGeom>
        </p:spPr>
      </p:pic>
      <p:pic>
        <p:nvPicPr>
          <p:cNvPr id="7" name="Imagen 6"/>
          <p:cNvPicPr>
            <a:picLocks noChangeAspect="1"/>
          </p:cNvPicPr>
          <p:nvPr/>
        </p:nvPicPr>
        <p:blipFill>
          <a:blip r:embed="rId3"/>
          <a:stretch>
            <a:fillRect/>
          </a:stretch>
        </p:blipFill>
        <p:spPr>
          <a:xfrm>
            <a:off x="-1057" y="29888"/>
            <a:ext cx="487722" cy="6639119"/>
          </a:xfrm>
          <a:prstGeom prst="rect">
            <a:avLst/>
          </a:prstGeom>
        </p:spPr>
      </p:pic>
      <p:pic>
        <p:nvPicPr>
          <p:cNvPr id="2" name="Imagen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19200" y="690562"/>
            <a:ext cx="9753600" cy="5476875"/>
          </a:xfrm>
          <a:prstGeom prst="rect">
            <a:avLst/>
          </a:prstGeom>
        </p:spPr>
      </p:pic>
    </p:spTree>
    <p:extLst>
      <p:ext uri="{BB962C8B-B14F-4D97-AF65-F5344CB8AC3E}">
        <p14:creationId xmlns:p14="http://schemas.microsoft.com/office/powerpoint/2010/main" val="751487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0" y="0"/>
            <a:ext cx="12192000" cy="37882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5" name="Imagen 4"/>
          <p:cNvPicPr>
            <a:picLocks noChangeAspect="1"/>
          </p:cNvPicPr>
          <p:nvPr/>
        </p:nvPicPr>
        <p:blipFill>
          <a:blip r:embed="rId2"/>
          <a:stretch>
            <a:fillRect/>
          </a:stretch>
        </p:blipFill>
        <p:spPr>
          <a:xfrm>
            <a:off x="-1057" y="6480015"/>
            <a:ext cx="12193057" cy="377985"/>
          </a:xfrm>
          <a:prstGeom prst="rect">
            <a:avLst/>
          </a:prstGeom>
        </p:spPr>
      </p:pic>
      <p:pic>
        <p:nvPicPr>
          <p:cNvPr id="6" name="Imagen 5"/>
          <p:cNvPicPr>
            <a:picLocks noChangeAspect="1"/>
          </p:cNvPicPr>
          <p:nvPr/>
        </p:nvPicPr>
        <p:blipFill>
          <a:blip r:embed="rId2"/>
          <a:stretch>
            <a:fillRect/>
          </a:stretch>
        </p:blipFill>
        <p:spPr>
          <a:xfrm rot="5400000">
            <a:off x="8630312" y="3264640"/>
            <a:ext cx="6636916" cy="486459"/>
          </a:xfrm>
          <a:prstGeom prst="rect">
            <a:avLst/>
          </a:prstGeom>
        </p:spPr>
      </p:pic>
      <p:pic>
        <p:nvPicPr>
          <p:cNvPr id="7" name="Imagen 6"/>
          <p:cNvPicPr>
            <a:picLocks noChangeAspect="1"/>
          </p:cNvPicPr>
          <p:nvPr/>
        </p:nvPicPr>
        <p:blipFill>
          <a:blip r:embed="rId3"/>
          <a:stretch>
            <a:fillRect/>
          </a:stretch>
        </p:blipFill>
        <p:spPr>
          <a:xfrm>
            <a:off x="-1057" y="29888"/>
            <a:ext cx="487722" cy="6639119"/>
          </a:xfrm>
          <a:prstGeom prst="rect">
            <a:avLst/>
          </a:prstGeom>
        </p:spPr>
      </p:pic>
      <p:pic>
        <p:nvPicPr>
          <p:cNvPr id="2" name="Imagen 1"/>
          <p:cNvPicPr>
            <a:picLocks noChangeAspect="1"/>
          </p:cNvPicPr>
          <p:nvPr/>
        </p:nvPicPr>
        <p:blipFill rotWithShape="1">
          <a:blip r:embed="rId4">
            <a:extLst>
              <a:ext uri="{28A0092B-C50C-407E-A947-70E740481C1C}">
                <a14:useLocalDpi xmlns:a14="http://schemas.microsoft.com/office/drawing/2010/main" val="0"/>
              </a:ext>
            </a:extLst>
          </a:blip>
          <a:srcRect l="3190" t="6285" r="2381" b="32572"/>
          <a:stretch/>
        </p:blipFill>
        <p:spPr>
          <a:xfrm>
            <a:off x="1778196" y="1158363"/>
            <a:ext cx="8634549" cy="4193177"/>
          </a:xfrm>
          <a:prstGeom prst="rect">
            <a:avLst/>
          </a:prstGeom>
        </p:spPr>
      </p:pic>
    </p:spTree>
    <p:extLst>
      <p:ext uri="{BB962C8B-B14F-4D97-AF65-F5344CB8AC3E}">
        <p14:creationId xmlns:p14="http://schemas.microsoft.com/office/powerpoint/2010/main" val="1842094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0" y="0"/>
            <a:ext cx="12192000" cy="37882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5" name="Imagen 4"/>
          <p:cNvPicPr>
            <a:picLocks noChangeAspect="1"/>
          </p:cNvPicPr>
          <p:nvPr/>
        </p:nvPicPr>
        <p:blipFill>
          <a:blip r:embed="rId2"/>
          <a:stretch>
            <a:fillRect/>
          </a:stretch>
        </p:blipFill>
        <p:spPr>
          <a:xfrm>
            <a:off x="-1057" y="6480015"/>
            <a:ext cx="12193057" cy="377985"/>
          </a:xfrm>
          <a:prstGeom prst="rect">
            <a:avLst/>
          </a:prstGeom>
        </p:spPr>
      </p:pic>
      <p:pic>
        <p:nvPicPr>
          <p:cNvPr id="6" name="Imagen 5"/>
          <p:cNvPicPr>
            <a:picLocks noChangeAspect="1"/>
          </p:cNvPicPr>
          <p:nvPr/>
        </p:nvPicPr>
        <p:blipFill>
          <a:blip r:embed="rId2"/>
          <a:stretch>
            <a:fillRect/>
          </a:stretch>
        </p:blipFill>
        <p:spPr>
          <a:xfrm rot="5400000">
            <a:off x="8630312" y="3264640"/>
            <a:ext cx="6636916" cy="486459"/>
          </a:xfrm>
          <a:prstGeom prst="rect">
            <a:avLst/>
          </a:prstGeom>
        </p:spPr>
      </p:pic>
      <p:pic>
        <p:nvPicPr>
          <p:cNvPr id="7" name="Imagen 6"/>
          <p:cNvPicPr>
            <a:picLocks noChangeAspect="1"/>
          </p:cNvPicPr>
          <p:nvPr/>
        </p:nvPicPr>
        <p:blipFill>
          <a:blip r:embed="rId3"/>
          <a:stretch>
            <a:fillRect/>
          </a:stretch>
        </p:blipFill>
        <p:spPr>
          <a:xfrm>
            <a:off x="-1057" y="29888"/>
            <a:ext cx="487722" cy="6639119"/>
          </a:xfrm>
          <a:prstGeom prst="rect">
            <a:avLst/>
          </a:prstGeom>
        </p:spPr>
      </p:pic>
      <p:pic>
        <p:nvPicPr>
          <p:cNvPr id="2" name="Imagen 1"/>
          <p:cNvPicPr>
            <a:picLocks noChangeAspect="1"/>
          </p:cNvPicPr>
          <p:nvPr/>
        </p:nvPicPr>
        <p:blipFill rotWithShape="1">
          <a:blip r:embed="rId4">
            <a:extLst>
              <a:ext uri="{28A0092B-C50C-407E-A947-70E740481C1C}">
                <a14:useLocalDpi xmlns:a14="http://schemas.microsoft.com/office/drawing/2010/main" val="0"/>
              </a:ext>
            </a:extLst>
          </a:blip>
          <a:srcRect t="6857" r="1809" b="36762"/>
          <a:stretch/>
        </p:blipFill>
        <p:spPr>
          <a:xfrm>
            <a:off x="1606202" y="1188720"/>
            <a:ext cx="8978537" cy="3866606"/>
          </a:xfrm>
          <a:prstGeom prst="rect">
            <a:avLst/>
          </a:prstGeom>
        </p:spPr>
      </p:pic>
    </p:spTree>
    <p:extLst>
      <p:ext uri="{BB962C8B-B14F-4D97-AF65-F5344CB8AC3E}">
        <p14:creationId xmlns:p14="http://schemas.microsoft.com/office/powerpoint/2010/main" val="2201437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0" y="0"/>
            <a:ext cx="12192000" cy="37882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5" name="Imagen 4"/>
          <p:cNvPicPr>
            <a:picLocks noChangeAspect="1"/>
          </p:cNvPicPr>
          <p:nvPr/>
        </p:nvPicPr>
        <p:blipFill>
          <a:blip r:embed="rId2"/>
          <a:stretch>
            <a:fillRect/>
          </a:stretch>
        </p:blipFill>
        <p:spPr>
          <a:xfrm>
            <a:off x="-1057" y="6480015"/>
            <a:ext cx="12193057" cy="377985"/>
          </a:xfrm>
          <a:prstGeom prst="rect">
            <a:avLst/>
          </a:prstGeom>
        </p:spPr>
      </p:pic>
      <p:pic>
        <p:nvPicPr>
          <p:cNvPr id="6" name="Imagen 5"/>
          <p:cNvPicPr>
            <a:picLocks noChangeAspect="1"/>
          </p:cNvPicPr>
          <p:nvPr/>
        </p:nvPicPr>
        <p:blipFill>
          <a:blip r:embed="rId2"/>
          <a:stretch>
            <a:fillRect/>
          </a:stretch>
        </p:blipFill>
        <p:spPr>
          <a:xfrm rot="5400000">
            <a:off x="8630312" y="3264640"/>
            <a:ext cx="6636916" cy="486459"/>
          </a:xfrm>
          <a:prstGeom prst="rect">
            <a:avLst/>
          </a:prstGeom>
        </p:spPr>
      </p:pic>
      <p:pic>
        <p:nvPicPr>
          <p:cNvPr id="7" name="Imagen 6"/>
          <p:cNvPicPr>
            <a:picLocks noChangeAspect="1"/>
          </p:cNvPicPr>
          <p:nvPr/>
        </p:nvPicPr>
        <p:blipFill>
          <a:blip r:embed="rId3"/>
          <a:stretch>
            <a:fillRect/>
          </a:stretch>
        </p:blipFill>
        <p:spPr>
          <a:xfrm>
            <a:off x="-1057" y="29888"/>
            <a:ext cx="487722" cy="6639119"/>
          </a:xfrm>
          <a:prstGeom prst="rect">
            <a:avLst/>
          </a:prstGeom>
        </p:spPr>
      </p:pic>
      <p:pic>
        <p:nvPicPr>
          <p:cNvPr id="8" name="Imagen 7"/>
          <p:cNvPicPr>
            <a:picLocks noChangeAspect="1"/>
          </p:cNvPicPr>
          <p:nvPr/>
        </p:nvPicPr>
        <p:blipFill rotWithShape="1">
          <a:blip r:embed="rId4">
            <a:extLst>
              <a:ext uri="{28A0092B-C50C-407E-A947-70E740481C1C}">
                <a14:useLocalDpi xmlns:a14="http://schemas.microsoft.com/office/drawing/2010/main" val="0"/>
              </a:ext>
            </a:extLst>
          </a:blip>
          <a:srcRect t="9715" r="54" b="23619"/>
          <a:stretch/>
        </p:blipFill>
        <p:spPr>
          <a:xfrm>
            <a:off x="4170470" y="968952"/>
            <a:ext cx="3851264" cy="4572000"/>
          </a:xfrm>
          <a:prstGeom prst="rect">
            <a:avLst/>
          </a:prstGeom>
        </p:spPr>
      </p:pic>
    </p:spTree>
    <p:extLst>
      <p:ext uri="{BB962C8B-B14F-4D97-AF65-F5344CB8AC3E}">
        <p14:creationId xmlns:p14="http://schemas.microsoft.com/office/powerpoint/2010/main" val="150443032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TotalTime>
  <Words>165</Words>
  <Application>Microsoft Office PowerPoint</Application>
  <PresentationFormat>Panorámica</PresentationFormat>
  <Paragraphs>31</Paragraphs>
  <Slides>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Arial</vt:lpstr>
      <vt:lpstr>Calibri</vt:lpstr>
      <vt:lpstr>Calibri Light</vt:lpstr>
      <vt:lpstr>Times New Roman</vt:lpstr>
      <vt:lpstr>Verdana</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Monse</dc:creator>
  <cp:lastModifiedBy>Monse</cp:lastModifiedBy>
  <cp:revision>4</cp:revision>
  <dcterms:created xsi:type="dcterms:W3CDTF">2021-06-19T05:34:00Z</dcterms:created>
  <dcterms:modified xsi:type="dcterms:W3CDTF">2021-06-19T07:17:27Z</dcterms:modified>
</cp:coreProperties>
</file>