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8"/>
  </p:notesMasterIdLst>
  <p:handoutMasterIdLst>
    <p:handoutMasterId r:id="rId9"/>
  </p:handoutMasterIdLst>
  <p:sldIdLst>
    <p:sldId id="268" r:id="rId5"/>
    <p:sldId id="267" r:id="rId6"/>
    <p:sldId id="269" r:id="rId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80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416CFB3-C14B-49CD-98C3-11D097D5E2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9E176A-0D50-4C92-9039-E405CAC61B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3A98F-C29B-49AD-907E-985CCD2FD3E8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D4C4A9-52E8-4AFA-AB29-8733208321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7D54D0-712A-4805-B831-0B7F0D1C8B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28BC-8308-47DB-B674-21A9A34403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D6D5-AD92-4BCC-9FA0-B62445789749}" type="datetimeFigureOut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C6BF-2692-4097-8EE9-E7DEDCC05BD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2725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C6BF-2692-4097-8EE9-E7DEDCC05BD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69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C6BF-2692-4097-8EE9-E7DEDCC05BD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43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10490-006E-4B05-A48E-17D995342ABD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AC96BC-E724-418A-B191-AA051050F973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BAE9D6-D269-4492-8C22-D86B00273C1C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254EA3-94E0-403A-869E-595B0DA79EDE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8483B-75A0-433F-B8FA-BA33782AB1DF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Cuadro de texto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Cuadro de texto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09512-D3C1-4E07-B993-96A862BC338C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F5FD-9B8D-4245-8319-A1FAC5F4EEDF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AE515-F4D8-4121-8C01-CB99E9FAE84F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84FA3-08A7-4A65-9B7B-41CDD35CB114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8EF8D-3541-42B2-80AF-9963F6836CDB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03123-761E-4606-B91B-D08A04F76BA5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0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7803F1-CDB2-47CD-951F-5DCB28963BBF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2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34A506-8FF1-48DA-AC47-56B136F214DB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CF8DD-1A35-4605-8A98-72B2E4351552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B67413-A30F-44E3-A04D-4954ACEE68A6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8CA96-60F9-48C9-9136-09F3490838B5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orma libre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a libre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a libre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a libre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o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orma libre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orma libre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orma libre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a libre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a libre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a libre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a libre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a libre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a libre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a libre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a libre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ángulo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35A204E-EDFC-419D-A14D-D3DD07B12160}" type="datetime1">
              <a:rPr lang="es-ES" noProof="0" smtClean="0"/>
              <a:t>11/06/2021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5" name="Imagen 4" descr="puntos claro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96828"/>
            <a:ext cx="8915399" cy="2262781"/>
          </a:xfrm>
        </p:spPr>
        <p:txBody>
          <a:bodyPr rtlCol="0">
            <a:normAutofit/>
          </a:bodyPr>
          <a:lstStyle/>
          <a:p>
            <a:r>
              <a:rPr lang="en-US" dirty="0"/>
              <a:t>LETS PREPARE FOR YOUR FINAL PROJECT!</a:t>
            </a:r>
            <a:endParaRPr lang="es-ES" dirty="0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1293" y="3760668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 err="1"/>
              <a:t>Teacher</a:t>
            </a:r>
            <a:r>
              <a:rPr lang="es-ES" sz="2800" dirty="0"/>
              <a:t>: Brenda </a:t>
            </a:r>
            <a:r>
              <a:rPr lang="es-ES" sz="2800" dirty="0" err="1"/>
              <a:t>Bollain</a:t>
            </a:r>
            <a:r>
              <a:rPr lang="es-ES" sz="2800" dirty="0"/>
              <a:t> Y </a:t>
            </a:r>
            <a:r>
              <a:rPr lang="es-ES" sz="2800" dirty="0" err="1"/>
              <a:t>Goytia</a:t>
            </a:r>
            <a:r>
              <a:rPr lang="es-ES" sz="2800" dirty="0"/>
              <a:t> de la Peña </a:t>
            </a:r>
          </a:p>
          <a:p>
            <a:pPr rtl="0"/>
            <a:r>
              <a:rPr lang="es-ES" sz="2800" dirty="0" err="1"/>
              <a:t>Student</a:t>
            </a:r>
            <a:r>
              <a:rPr lang="es-ES" sz="2800" dirty="0"/>
              <a:t>: Mariana Marcela Quezada Villagómez </a:t>
            </a:r>
          </a:p>
          <a:p>
            <a:pPr rtl="0"/>
            <a:endParaRPr lang="es-ES" sz="280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orma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a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a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orma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a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a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a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a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a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a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a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a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a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orma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5" name="Imagen 4" descr="puntos claro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a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a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a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a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a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a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a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a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a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a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a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a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a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a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a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a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a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A13C45-EB3A-4715-8DDF-3927C489F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11" b="8395"/>
          <a:stretch/>
        </p:blipFill>
        <p:spPr>
          <a:xfrm>
            <a:off x="50330" y="40589"/>
            <a:ext cx="6461826" cy="31314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ED6006A-F79A-4BE9-987B-5A2DFD811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795" y="379603"/>
            <a:ext cx="7015347" cy="394420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7A230F0-645C-47A5-8D76-7FE379AD1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58" y="3333926"/>
            <a:ext cx="6043132" cy="339760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9924E8F2-AD11-468D-92D4-E038FAE10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322" y="3491582"/>
            <a:ext cx="5098287" cy="28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CC4659-5E06-4B6C-AF23-D99913D5B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8" t="32607" r="23039" b="23269"/>
          <a:stretch/>
        </p:blipFill>
        <p:spPr>
          <a:xfrm>
            <a:off x="709007" y="540486"/>
            <a:ext cx="10773986" cy="48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713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Espiral para planificación de eventos</Template>
  <TotalTime>224</TotalTime>
  <Words>24</Words>
  <Application>Microsoft Office PowerPoint</Application>
  <PresentationFormat>Panorámica</PresentationFormat>
  <Paragraphs>5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Espiral</vt:lpstr>
      <vt:lpstr>LETS PREPARE FOR YOUR FINAL PROJECT!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Espiral para planificación de eventos</dc:title>
  <dc:creator>MARIANA MARCELA QUEZADA VILLAGOMEZ</dc:creator>
  <cp:lastModifiedBy>MARIANA MARCELA QUEZADA VILLAGOMEZ</cp:lastModifiedBy>
  <cp:revision>5</cp:revision>
  <dcterms:created xsi:type="dcterms:W3CDTF">2021-06-12T01:16:33Z</dcterms:created>
  <dcterms:modified xsi:type="dcterms:W3CDTF">2021-06-12T05:01:23Z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