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3D64A-F295-428B-89A1-9429E7F46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B60564-6E8F-479A-8DFB-4BA33A698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D04D54-C981-4214-B076-47F29C45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CE0203-8A77-438C-A35C-6C93B6C2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CD4B8-78B5-47C9-B71E-DF19C6B8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6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36144-2ACB-4EEB-B14F-1DF364A2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5DB8C3-CB96-445E-8C78-0A842DE5F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7502CB-5156-4C12-B2EE-DD30CB94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4A824-2385-4CBE-8D75-22767A36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ED6E34-E252-4A95-B846-F57DB007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2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A7C6A5-D68D-470E-945D-7464E6D92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918C0B-24A5-4A52-9C67-3FDBD021D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7C014B-65B7-4C60-8ED7-C06D6F9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E2F89-DEBF-4218-8F8B-5E66BBFD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C5F53D-F532-4A61-8E06-64367599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6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8E09F-BDD3-497D-978D-044A9BC2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14888-55E1-442E-8C9E-C43DC5C0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E2BCC3-3A41-48BF-9469-CE112D40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F564A9-74C2-4212-9605-37CF81D4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69D91-46F2-4E7E-A6AE-07F70144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6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2ABEF-0F14-4461-A8E1-604D1BA5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A0BB4-0AD5-43BF-A2F0-AC1036DB6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D3F14-A391-4CDE-A776-AFB9C9CB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6795D-3194-4883-BC1C-0064BFE9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C68D-5EB8-4003-9B50-A8A52CE6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5C2F4-FEE5-4BA8-B344-986F1E86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658BB-853A-44CE-9441-1CF294420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ECC308-3AD0-4F12-B915-578B64C31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38FE74-FF7E-4137-826C-778BB749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80AF6F-8421-4AF0-B135-54B6F9E3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60295-C9FF-484D-881A-DAE72B60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E3C2E-7710-47BA-844C-0156DA97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A47B83-FDBA-49FE-8347-CAED632CF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269213-FF22-44E7-8CB1-EBA4F0B04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A85AEB-3C26-42F4-9958-B53756A62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C8D642-BC01-4211-87A0-76B15AD25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87F967-1F5D-43D1-AD90-8CBE7BF6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9DC9E8-981D-45B2-BB6E-262A74CE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318FAD-BDA6-48ED-AE11-2670D2A6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23015-ED35-40D3-93CF-E3B21CCD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01EBFE-86C1-4E26-8245-EF7F782D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1B44FA-4A9B-44A2-ABD8-0EEF3C43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28E08F-4C7D-4D08-91EA-95463DEA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800515-D8AC-41A5-80A3-A94AB692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A6D69A-9E6A-4433-B101-C6F37896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9E2B2D-242F-4090-AECB-C19FD01D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16C36-D09C-4E3E-8F76-813B4874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952550-1AB3-417F-9FEB-E74201700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E431F3-44DF-44B7-834F-FDC8213D8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D6EFFC-0DBA-4962-8D39-F56D5C13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110B13-1BE2-459A-ADD4-B8FE4673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746715-A72C-4DE6-87B4-6A93C82A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6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21688-2987-474B-950D-D12B9EA9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984480-D80E-4B85-BBE8-4EB3A0EE5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E7737C-6416-4DF1-BD33-74BDE5BB1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496317-134D-4068-8555-1F60A1A4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E81C94-6766-4834-961E-0EF59EC1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617F97-BF90-4721-B909-FA744BE6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2CE907-DFB2-4AC2-A54D-EB040F07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2A9925-1B16-4A24-BEC1-549C52BBE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4AF739-C78C-41E0-BACE-266D966FD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F6AD0-EA31-4E5A-BE57-5A523F36C4B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43FE36-832A-48E3-8D68-815361C87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A78E6E-1C0A-42C8-9E89-F7F7E317A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B689-0B21-47C4-89F2-F4189989E5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9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BD809E-140C-46D8-8E32-30BA7720F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288"/>
            <a:ext cx="12191999" cy="69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4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435A9CD-8090-4D15-A82C-282EBAA60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Imagen 6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CD4884BA-058F-49FA-9E88-1F19948C85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"/>
          <a:stretch/>
        </p:blipFill>
        <p:spPr>
          <a:xfrm>
            <a:off x="1054307" y="686817"/>
            <a:ext cx="10083386" cy="54843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970E98E-DBEA-4014-BB5F-006E77A418B7}"/>
              </a:ext>
            </a:extLst>
          </p:cNvPr>
          <p:cNvSpPr txBox="1"/>
          <p:nvPr/>
        </p:nvSpPr>
        <p:spPr>
          <a:xfrm>
            <a:off x="7688505" y="1771714"/>
            <a:ext cx="1420837" cy="2405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0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868A7F-BC85-437B-BC51-F3357A641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2DF0177-29CA-46B3-B2B2-532C965F0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/>
          <a:stretch/>
        </p:blipFill>
        <p:spPr>
          <a:xfrm>
            <a:off x="1482838" y="721662"/>
            <a:ext cx="9632984" cy="51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5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D815624-0CA6-473E-9551-6BF85401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E447FB1-9C23-41CB-96D0-B92F68D91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/>
          <a:stretch/>
        </p:blipFill>
        <p:spPr>
          <a:xfrm>
            <a:off x="1575580" y="914285"/>
            <a:ext cx="9406597" cy="50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958343-6ECF-4AED-BA17-57ECFC5B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011BD59-7814-4A03-811D-A17E7D315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439" y="682282"/>
            <a:ext cx="2602153" cy="549343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4A9A39C-CDDE-49E0-98EC-88344FDAC5F6}"/>
              </a:ext>
            </a:extLst>
          </p:cNvPr>
          <p:cNvSpPr txBox="1"/>
          <p:nvPr/>
        </p:nvSpPr>
        <p:spPr>
          <a:xfrm>
            <a:off x="1617785" y="416893"/>
            <a:ext cx="3699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DK Lemon Yellow Sun" panose="02000000000000000000" pitchFamily="50" charset="0"/>
              </a:rPr>
              <a:t>Filpgrid </a:t>
            </a:r>
            <a:endParaRPr lang="en-US" sz="5400" b="1" dirty="0">
              <a:latin typeface="DK Lemon Yellow Sun" panose="02000000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3A8C0A-18AA-4F21-A89E-8B8054945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088" y="682282"/>
            <a:ext cx="2977658" cy="57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6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5D1F4A-2CB7-4A5B-BA84-090EE3F05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0244B9B2-4CFB-4713-93D1-BBD52DAA7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0" y="850066"/>
            <a:ext cx="10467358" cy="55120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636009-69C1-4816-ADAE-7C6E2959025B}"/>
              </a:ext>
            </a:extLst>
          </p:cNvPr>
          <p:cNvSpPr txBox="1"/>
          <p:nvPr/>
        </p:nvSpPr>
        <p:spPr>
          <a:xfrm>
            <a:off x="212035" y="142180"/>
            <a:ext cx="39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latin typeface="Comic Sans MS" panose="030F0702030302020204" pitchFamily="66" charset="0"/>
              </a:rPr>
              <a:t>Rubric 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83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DK Lemon Yellow Sun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SANJUANITA ISABEL GARZA GAMEZ</dc:creator>
  <cp:lastModifiedBy>MARIANA SANJUANITA ISABEL GARZA GAMEZ</cp:lastModifiedBy>
  <cp:revision>3</cp:revision>
  <dcterms:created xsi:type="dcterms:W3CDTF">2021-06-18T18:36:57Z</dcterms:created>
  <dcterms:modified xsi:type="dcterms:W3CDTF">2021-06-18T19:03:32Z</dcterms:modified>
</cp:coreProperties>
</file>