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6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3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3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3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3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045DED-1AD8-48F5-A1E9-AC2D11D5D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1" y="0"/>
            <a:ext cx="5838818" cy="6882727"/>
          </a:xfrm>
        </p:spPr>
        <p:txBody>
          <a:bodyPr anchor="t">
            <a:normAutofit fontScale="90000"/>
          </a:bodyPr>
          <a:lstStyle/>
          <a:p>
            <a:r>
              <a:rPr lang="es-MX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Normal </a:t>
            </a:r>
            <a:r>
              <a:rPr lang="es-MX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Preschool</a:t>
            </a:r>
            <a:br>
              <a:rPr lang="es-MX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es-MX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es-MX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en-US" b="1" i="1" dirty="0">
                <a:solidFill>
                  <a:schemeClr val="accent6">
                    <a:lumMod val="75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s-MX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Student</a:t>
            </a:r>
            <a:r>
              <a:rPr lang="es-MX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: </a:t>
            </a:r>
            <a:br>
              <a:rPr lang="es-MX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s-MX" sz="40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Corina Beltrán García</a:t>
            </a:r>
            <a:br>
              <a:rPr lang="es-MX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s-MX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Teacher</a:t>
            </a:r>
            <a:r>
              <a:rPr lang="es-MX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: </a:t>
            </a:r>
            <a:br>
              <a:rPr lang="es-MX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s-MX" sz="49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Brenda </a:t>
            </a:r>
            <a:r>
              <a:rPr lang="es-MX" sz="49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Bollain</a:t>
            </a:r>
            <a:r>
              <a:rPr lang="es-MX" sz="49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y </a:t>
            </a:r>
            <a:r>
              <a:rPr lang="es-MX" sz="49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Goytia</a:t>
            </a:r>
            <a:r>
              <a:rPr lang="es-MX" sz="49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de la Peña</a:t>
            </a:r>
            <a:br>
              <a:rPr lang="es-MX" sz="49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s-MX" sz="49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English B1.1</a:t>
            </a:r>
            <a:endParaRPr lang="es-MX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F155B6-ACA8-4C58-AAB6-CAFC981F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96" y="0"/>
            <a:ext cx="6098204" cy="688272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142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nta y acuarela líquida">
            <a:extLst>
              <a:ext uri="{FF2B5EF4-FFF2-40B4-BE49-F238E27FC236}">
                <a16:creationId xmlns:a16="http://schemas.microsoft.com/office/drawing/2014/main" id="{8B24A28B-082D-463B-91DF-DF3E8FBA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9026" r="36417"/>
          <a:stretch/>
        </p:blipFill>
        <p:spPr>
          <a:xfrm>
            <a:off x="6096000" y="10"/>
            <a:ext cx="6083807" cy="68579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CFD2EB-7A41-4DC0-8C14-08D45C0B9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23" t="50056" r="38792" b="2718"/>
          <a:stretch/>
        </p:blipFill>
        <p:spPr>
          <a:xfrm>
            <a:off x="2017061" y="545408"/>
            <a:ext cx="2059674" cy="2014912"/>
          </a:xfrm>
          <a:prstGeom prst="rect">
            <a:avLst/>
          </a:prstGeom>
        </p:spPr>
      </p:pic>
      <p:sp>
        <p:nvSpPr>
          <p:cNvPr id="8" name="Pergamino: vertical 7">
            <a:extLst>
              <a:ext uri="{FF2B5EF4-FFF2-40B4-BE49-F238E27FC236}">
                <a16:creationId xmlns:a16="http://schemas.microsoft.com/office/drawing/2014/main" id="{E7E77AFD-EE08-47B6-88F2-29E433CF06B4}"/>
              </a:ext>
            </a:extLst>
          </p:cNvPr>
          <p:cNvSpPr/>
          <p:nvPr/>
        </p:nvSpPr>
        <p:spPr>
          <a:xfrm>
            <a:off x="7017555" y="675861"/>
            <a:ext cx="4240695" cy="5234609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LET’S PREPARE FOR YOUR FINAL PROJECT!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2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6FEBA-00A7-4D04-9A2C-E12E6717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5663"/>
            <a:ext cx="10515600" cy="1164469"/>
          </a:xfrm>
        </p:spPr>
        <p:txBody>
          <a:bodyPr/>
          <a:lstStyle/>
          <a:p>
            <a:pPr algn="ctr"/>
            <a:r>
              <a:rPr lang="es-MX" dirty="0"/>
              <a:t> </a:t>
            </a:r>
            <a:r>
              <a:rPr lang="es-MX" b="1" dirty="0"/>
              <a:t>join.nearpod.com</a:t>
            </a: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FB16632-4652-4543-B587-DB7E3B3B2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17"/>
          <a:stretch/>
        </p:blipFill>
        <p:spPr>
          <a:xfrm>
            <a:off x="159750" y="1444295"/>
            <a:ext cx="5579867" cy="48674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B2D95B-96A0-493F-8E4A-7AC6E83EA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81"/>
          <a:stretch/>
        </p:blipFill>
        <p:spPr>
          <a:xfrm>
            <a:off x="5936250" y="1444295"/>
            <a:ext cx="6096000" cy="4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2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833BC-D598-447F-981E-1CCFDC83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18255"/>
            <a:ext cx="10515600" cy="1325563"/>
          </a:xfrm>
        </p:spPr>
        <p:txBody>
          <a:bodyPr/>
          <a:lstStyle/>
          <a:p>
            <a:pPr algn="ctr"/>
            <a:r>
              <a:rPr lang="es-MX" dirty="0" err="1"/>
              <a:t>Flipgrid</a:t>
            </a:r>
            <a:endParaRPr lang="es-MX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5190303-EF0D-4701-8D34-FE00A84FA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5" y="1802960"/>
            <a:ext cx="5006227" cy="43305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C91E44E-5DF0-4132-AFF9-0ED883B6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72" y="1245344"/>
            <a:ext cx="7031028" cy="532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E468F-5B61-41E6-947A-78A097F4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/>
              <a:t>Comment</a:t>
            </a:r>
            <a:r>
              <a:rPr lang="es-MX" dirty="0"/>
              <a:t> </a:t>
            </a:r>
            <a:r>
              <a:rPr lang="es-MX" dirty="0" err="1"/>
              <a:t>Flipgrid</a:t>
            </a: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9008DB-8771-40EE-AD11-1C04C2B4B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21" y="1787598"/>
            <a:ext cx="4774809" cy="26932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87C7F2-DC27-4685-9F24-91B6027A1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693" y="2006600"/>
            <a:ext cx="7181086" cy="47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24929-325F-4CC4-89F2-74EDDDC6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D17641-B7BA-4826-BC7C-92172791C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1FC7BE-4DC6-4061-98EB-C48DCFFF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4CA8B8-30A6-49D9-99C0-3ADAF9741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2809AF-EB43-4FA3-93FF-87D535C7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7C9338-C854-45C4-AA7D-6B01819FB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74"/>
          <a:stretch/>
        </p:blipFill>
        <p:spPr>
          <a:xfrm>
            <a:off x="1152939" y="1268066"/>
            <a:ext cx="9912626" cy="54245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9A3546-9B43-4912-A176-CC609BAF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65" y="-93557"/>
            <a:ext cx="10287000" cy="15128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Nearpod activities completed,  flipgrid video, and at least 1 response to a partner's posts= 20% of project evaluation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Not done   =0% of your project evaluation.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90430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75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Sabon Next LT</vt:lpstr>
      <vt:lpstr>Wingdings</vt:lpstr>
      <vt:lpstr>LuminousVTI</vt:lpstr>
      <vt:lpstr>Normal Preschool    Student:  Corina Beltrán García Teacher:  Brenda Bollain y Goytia de la Peña English B1.1</vt:lpstr>
      <vt:lpstr> join.nearpod.com</vt:lpstr>
      <vt:lpstr>Flipgrid</vt:lpstr>
      <vt:lpstr>Comment Flipgrid</vt:lpstr>
      <vt:lpstr>Nearpod activities completed,  flipgrid video, and at least 1 response to a partner's posts= 20% of project evaluation Not done   =0% of your project evaluation.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CORINA BELTRAN GARCIA</dc:creator>
  <cp:lastModifiedBy>CORINA BELTRAN GARCIA</cp:lastModifiedBy>
  <cp:revision>3</cp:revision>
  <dcterms:created xsi:type="dcterms:W3CDTF">2021-06-11T19:04:22Z</dcterms:created>
  <dcterms:modified xsi:type="dcterms:W3CDTF">2021-06-11T19:30:15Z</dcterms:modified>
</cp:coreProperties>
</file>