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84" y="1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D636977-B88B-46E6-A26B-6B19F7645A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8BD7829-A36B-42D4-89D2-F87B375D9F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52992C7-2AED-4AB2-A785-457E538522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7F87-90A8-4914-9B52-08F67893831B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E04B16A-46A7-4918-A09D-D5E7A3A8B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9301954-414D-4767-B5CE-225DC7EDF9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F1B6E-C825-44E6-A6B1-D37E488C79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59911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74E3C2B-8F50-4C6E-BE5B-70CC89B01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1EBCFE0-E61D-4DAA-B134-F496C6881E0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A754DC5-E179-4F42-BAEA-D3C779CA320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7F87-90A8-4914-9B52-08F67893831B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6236D71-2E49-4ACD-875F-CBC3765CE69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C2D93D-E828-46B4-B2EB-7EAB1C7266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F1B6E-C825-44E6-A6B1-D37E488C79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7457252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FD174A0-27A0-4DE4-B818-E455E19F9F7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05A0EB98-0E25-409F-B213-CE8F2EFBE21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3817D6B-3335-48BB-B6B2-DFE0083726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7F87-90A8-4914-9B52-08F67893831B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13BFD7D-519D-4586-B0C2-40D7EA5206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1C1D768-7D58-49B2-870C-40D72F921A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F1B6E-C825-44E6-A6B1-D37E488C79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85267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A7B04B4-ADF3-4C8F-9027-EDDFBF991B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5A0D8669-296D-4BEA-928A-F6DD9F7F2FF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4A1D1883-A3FE-4CEB-984D-3530788CDA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7F87-90A8-4914-9B52-08F67893831B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026C67D-1319-4FD5-9EB4-EE1E0EF137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41E0C000-2FF0-4225-A282-5BD796A906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F1B6E-C825-44E6-A6B1-D37E488C79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1655978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6CA9F42-BF84-48AE-94F3-24160BDE20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4905A7EF-9BBA-4069-AB72-70E1B25F8B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6391DAB-A251-4F1B-82ED-F3A3EA3B04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7F87-90A8-4914-9B52-08F67893831B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5FF768C7-DDE0-4673-86ED-893CBD2979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DB9C0E-7259-4329-8D7B-882A5C0F34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F1B6E-C825-44E6-A6B1-D37E488C79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789526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6B1E290-E148-4FD5-A45C-56C5906BAA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CD2F866-9796-4EF8-9112-F7B3550B4C7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87F08CF6-C33D-4641-B9EB-38C92E7E32B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B1E30BA-5BF7-4955-A29A-2AAE6187A1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7F87-90A8-4914-9B52-08F67893831B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E64642E-25A1-417D-85FD-01B389F7F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B690AAA9-DE3C-4A20-9048-FD6ECD7559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F1B6E-C825-44E6-A6B1-D37E488C79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82347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422CF27-FC73-4109-8C71-36DC48FF5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C3BDD52-8E98-4C40-B1B3-6298833F11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33891EC7-8C57-4EAA-B4D6-6639C8C975C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0076F449-EDD5-4F1F-A329-D1E7712BF6E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87F01C97-F63C-4391-A198-511CEDB0C5D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9E2A74BF-4B69-40A5-A445-50C6D6FB91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7F87-90A8-4914-9B52-08F67893831B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F1DBD035-F9E7-43D0-9778-F6FE3E8F76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EE1CA535-9EB1-4265-B94E-DF6DD7DB2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F1B6E-C825-44E6-A6B1-D37E488C79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719275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E07F19-D5A1-4B1B-824A-07852C09D6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2174A48-1C2A-42C4-AB8F-A9DCB6C3A7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7F87-90A8-4914-9B52-08F67893831B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27661159-439C-4C45-8717-FC90BBE4FC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2C5E57B9-85BA-411C-A271-E9CF0B0BA9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F1B6E-C825-44E6-A6B1-D37E488C79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896901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787BA8F5-4220-4F5B-895A-8EA586CA726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7F87-90A8-4914-9B52-08F67893831B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AFBF4C16-5C67-47E0-B95F-9552274771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649794F7-9E91-40AA-981E-946A097F26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F1B6E-C825-44E6-A6B1-D37E488C79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62637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FAA5E0C-0429-4730-8812-4A4DFB5DD4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C02BA300-56C1-4D4A-8D3A-27D4C9A9438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A1A95A8F-25E5-405F-9E66-BF6674A28EE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B24C330-E96E-4C34-A6D3-CC2B7BEFC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7F87-90A8-4914-9B52-08F67893831B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6464327-A911-47BE-B8DD-D4C8CDA83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69ECDDDB-F328-40AF-99E8-972AEE564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F1B6E-C825-44E6-A6B1-D37E488C79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934252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7DA4E67-536D-4117-9553-3E12FA5E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4982B3DA-E59B-4560-A26F-D113D2C619A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C850AEC-D1ED-44CE-9A89-6C4A5D2E10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A220A4BA-3981-43CF-81C0-BC451A3DE5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5E7F87-90A8-4914-9B52-08F67893831B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E2B01D5E-E24A-4D95-AE5D-F145655012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D40660B7-1FD1-4AA0-9576-8B9103CF3E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1F1B6E-C825-44E6-A6B1-D37E488C79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12592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A5BFFC7F-D76D-4246-9C82-DF26AD2379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00099CFD-9282-4831-A921-87D00084F9C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CC35A3-DB0D-4E0C-9E71-FCDEAFB226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C5E7F87-90A8-4914-9B52-08F67893831B}" type="datetimeFigureOut">
              <a:rPr lang="es-MX" smtClean="0"/>
              <a:t>18/06/2021</a:t>
            </a:fld>
            <a:endParaRPr lang="es-MX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2D7EEEA-02A2-436E-B507-A8A47289E35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3DB18377-0553-4CAE-B672-58B99BC6349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1F1B6E-C825-44E6-A6B1-D37E488C79AC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2794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ítulo 2">
            <a:extLst>
              <a:ext uri="{FF2B5EF4-FFF2-40B4-BE49-F238E27FC236}">
                <a16:creationId xmlns:a16="http://schemas.microsoft.com/office/drawing/2014/main" id="{0D9F2A81-AC27-4036-8803-05CA616904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61999" y="383153"/>
            <a:ext cx="10668001" cy="6091693"/>
          </a:xfrm>
          <a:ln w="57150">
            <a:solidFill>
              <a:srgbClr val="FF0000"/>
            </a:solidFill>
          </a:ln>
        </p:spPr>
        <p:txBody>
          <a:bodyPr>
            <a:normAutofit fontScale="70000" lnSpcReduction="20000"/>
          </a:bodyPr>
          <a:lstStyle/>
          <a:p>
            <a:endParaRPr lang="es-MX" sz="3200" dirty="0"/>
          </a:p>
          <a:p>
            <a:r>
              <a:rPr lang="es-MX" sz="3200" dirty="0"/>
              <a:t>Escuela Normal de Educación Preescolar</a:t>
            </a:r>
          </a:p>
          <a:p>
            <a:r>
              <a:rPr lang="es-MX" sz="3200" dirty="0"/>
              <a:t>Licenciatura en Educación Preescolar</a:t>
            </a:r>
          </a:p>
          <a:p>
            <a:r>
              <a:rPr lang="es-MX" sz="3200" dirty="0"/>
              <a:t>Ciclo escolar 2020-2021</a:t>
            </a:r>
          </a:p>
          <a:p>
            <a:endParaRPr lang="es-MX" sz="3200" dirty="0"/>
          </a:p>
          <a:p>
            <a:endParaRPr lang="es-MX" sz="3200" dirty="0"/>
          </a:p>
          <a:p>
            <a:endParaRPr lang="es-MX" sz="3200" dirty="0"/>
          </a:p>
          <a:p>
            <a:endParaRPr lang="es-MX" sz="3200" dirty="0"/>
          </a:p>
          <a:p>
            <a:r>
              <a:rPr lang="es-MX" sz="3200" dirty="0" err="1"/>
              <a:t>Subject</a:t>
            </a:r>
            <a:r>
              <a:rPr lang="es-MX" sz="3200" dirty="0"/>
              <a:t>: English</a:t>
            </a:r>
          </a:p>
          <a:p>
            <a:r>
              <a:rPr lang="es-MX" sz="3200" dirty="0" err="1"/>
              <a:t>Student</a:t>
            </a:r>
            <a:r>
              <a:rPr lang="es-MX" sz="3200" dirty="0"/>
              <a:t>: Luz María Velásquez Mata</a:t>
            </a:r>
          </a:p>
          <a:p>
            <a:endParaRPr lang="es-MX" sz="3200" dirty="0"/>
          </a:p>
          <a:p>
            <a:endParaRPr lang="es-MX" sz="3200" dirty="0"/>
          </a:p>
          <a:p>
            <a:r>
              <a:rPr lang="es-MX" sz="4700" b="1" dirty="0"/>
              <a:t>FINAL PROJECT</a:t>
            </a:r>
          </a:p>
          <a:p>
            <a:endParaRPr lang="es-MX" sz="4000" dirty="0"/>
          </a:p>
          <a:p>
            <a:endParaRPr lang="es-MX" sz="4000" dirty="0"/>
          </a:p>
          <a:p>
            <a:pPr algn="r"/>
            <a:r>
              <a:rPr lang="es-MX" sz="3200" dirty="0"/>
              <a:t>June 10, 2021</a:t>
            </a:r>
          </a:p>
          <a:p>
            <a:endParaRPr lang="es-MX" dirty="0"/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D7FAD684-0BBC-4EDD-9573-64259E7FA00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960618" y="1571755"/>
            <a:ext cx="2270761" cy="19632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373291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D4A9FB0-3A14-4804-AAED-BE4CEBEC21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73685"/>
            <a:ext cx="10515600" cy="1325563"/>
          </a:xfrm>
        </p:spPr>
        <p:txBody>
          <a:bodyPr/>
          <a:lstStyle/>
          <a:p>
            <a:r>
              <a:rPr lang="es-MX" b="1" dirty="0" err="1"/>
              <a:t>Nearpod</a:t>
            </a:r>
            <a:endParaRPr lang="es-MX" b="1" dirty="0"/>
          </a:p>
        </p:txBody>
      </p:sp>
      <p:pic>
        <p:nvPicPr>
          <p:cNvPr id="7" name="Marcador de contenido 6" descr="Interfaz de usuario gráfica&#10;&#10;Descripción generada automáticamente">
            <a:extLst>
              <a:ext uri="{FF2B5EF4-FFF2-40B4-BE49-F238E27FC236}">
                <a16:creationId xmlns:a16="http://schemas.microsoft.com/office/drawing/2014/main" id="{1EE09BAD-5149-452A-A2A3-45E9D0719B96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456" y="1393508"/>
            <a:ext cx="8263088" cy="4641532"/>
          </a:xfrm>
        </p:spPr>
      </p:pic>
      <p:sp>
        <p:nvSpPr>
          <p:cNvPr id="8" name="Título 1">
            <a:extLst>
              <a:ext uri="{FF2B5EF4-FFF2-40B4-BE49-F238E27FC236}">
                <a16:creationId xmlns:a16="http://schemas.microsoft.com/office/drawing/2014/main" id="{1AB209E9-7F42-4D43-A8BC-1A995D98AD0D}"/>
              </a:ext>
            </a:extLst>
          </p:cNvPr>
          <p:cNvSpPr txBox="1">
            <a:spLocks/>
          </p:cNvSpPr>
          <p:nvPr/>
        </p:nvSpPr>
        <p:spPr>
          <a:xfrm>
            <a:off x="4113296" y="5921533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MX" sz="2800" dirty="0"/>
              <a:t>*I </a:t>
            </a:r>
            <a:r>
              <a:rPr lang="es-MX" sz="2800" dirty="0" err="1"/>
              <a:t>forgot</a:t>
            </a:r>
            <a:r>
              <a:rPr lang="es-MX" sz="2800" dirty="0"/>
              <a:t> </a:t>
            </a:r>
            <a:r>
              <a:rPr lang="es-MX" sz="2800" dirty="0" err="1"/>
              <a:t>to</a:t>
            </a:r>
            <a:r>
              <a:rPr lang="es-MX" sz="2800" dirty="0"/>
              <a:t> catch </a:t>
            </a:r>
            <a:r>
              <a:rPr lang="es-MX" sz="2800" dirty="0" err="1"/>
              <a:t>the</a:t>
            </a:r>
            <a:r>
              <a:rPr lang="es-MX" sz="2800" dirty="0"/>
              <a:t> </a:t>
            </a:r>
            <a:r>
              <a:rPr lang="es-MX" sz="2800" dirty="0" err="1"/>
              <a:t>second</a:t>
            </a:r>
            <a:r>
              <a:rPr lang="es-MX" sz="2800" dirty="0"/>
              <a:t> </a:t>
            </a:r>
            <a:r>
              <a:rPr lang="es-MX" sz="2800" dirty="0" err="1"/>
              <a:t>part</a:t>
            </a:r>
            <a:endParaRPr lang="es-MX" sz="2800" dirty="0"/>
          </a:p>
        </p:txBody>
      </p:sp>
    </p:spTree>
    <p:extLst>
      <p:ext uri="{BB962C8B-B14F-4D97-AF65-F5344CB8AC3E}">
        <p14:creationId xmlns:p14="http://schemas.microsoft.com/office/powerpoint/2010/main" val="21634674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BEF07AA-7712-4B95-A769-E81C32B5AEE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MX" sz="4800" b="1" dirty="0" err="1"/>
              <a:t>Flipgrid</a:t>
            </a:r>
            <a:endParaRPr lang="es-MX" sz="4800" b="1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B35CAC3F-0307-4FFE-83E6-191E89CBC2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5F227C6A-6B48-4B9A-B5DA-2DA9E339344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789" b="7722"/>
          <a:stretch/>
        </p:blipFill>
        <p:spPr>
          <a:xfrm>
            <a:off x="1790976" y="1379604"/>
            <a:ext cx="9562824" cy="50007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90872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5B66658-CAAF-41DB-8968-1E7C6440C61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MX"/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A16B93E-51CC-48D4-AC1B-E6F181912CD7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7608" t="35355" r="19130" b="14766"/>
          <a:stretch/>
        </p:blipFill>
        <p:spPr>
          <a:xfrm>
            <a:off x="505741" y="1391478"/>
            <a:ext cx="11180518" cy="49563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9978739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37</Words>
  <Application>Microsoft Office PowerPoint</Application>
  <PresentationFormat>Panorámica</PresentationFormat>
  <Paragraphs>19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de Office</vt:lpstr>
      <vt:lpstr>Presentación de PowerPoint</vt:lpstr>
      <vt:lpstr>Nearpod</vt:lpstr>
      <vt:lpstr>Flipgrid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LUZ MARIA VELASQUEZ MATA</dc:creator>
  <cp:lastModifiedBy>LUZ MARIA VELASQUEZ MATA</cp:lastModifiedBy>
  <cp:revision>3</cp:revision>
  <dcterms:created xsi:type="dcterms:W3CDTF">2021-06-19T01:48:37Z</dcterms:created>
  <dcterms:modified xsi:type="dcterms:W3CDTF">2021-06-19T02:40:21Z</dcterms:modified>
</cp:coreProperties>
</file>