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2" autoAdjust="0"/>
    <p:restoredTop sz="94660"/>
  </p:normalViewPr>
  <p:slideViewPr>
    <p:cSldViewPr snapToGrid="0">
      <p:cViewPr>
        <p:scale>
          <a:sx n="62" d="100"/>
          <a:sy n="62" d="100"/>
        </p:scale>
        <p:origin x="4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EC0F09-DF83-4029-A9C6-F2815D1C26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03D99E-B663-4752-84EC-10C080A59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FCFAA0-9B91-4B56-8C20-AEC490321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3719-D451-430B-903F-286CE55CAE87}" type="datetimeFigureOut">
              <a:rPr lang="es-ES" smtClean="0"/>
              <a:t>15/06/2021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2C38F9B-926E-4364-B84F-EC4E78ED4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FE8185-1713-4155-B8E6-104721A47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9C93-7581-49AB-B848-47D46C3AF3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8687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3D7535-4833-4841-910C-5F8A487D5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3FBA57F-4F81-490E-872A-ED1E284E42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A17A1E-837F-4526-A012-61925435A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3719-D451-430B-903F-286CE55CAE87}" type="datetimeFigureOut">
              <a:rPr lang="es-ES" smtClean="0"/>
              <a:t>15/06/2021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6DB5527-2FF8-4CEB-AC03-4F1E81D18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E921D0-BB40-4ACB-BEB2-56AD47C46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9C93-7581-49AB-B848-47D46C3AF3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4654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FA69776-CC4B-4E4B-BFE9-25AC9A6B1E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E93BC5A-3814-40FC-A595-25FCD2922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9F3A3D-0527-4832-A738-4E22CA741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3719-D451-430B-903F-286CE55CAE87}" type="datetimeFigureOut">
              <a:rPr lang="es-ES" smtClean="0"/>
              <a:t>15/06/2021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DC8202-59C9-4EC1-A4FA-5239815F4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BC0E43-C0EC-41F1-B2D8-0DEA9E94CA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9C93-7581-49AB-B848-47D46C3AF3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170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73075F-0A79-4D78-AF40-578066180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462141-F7A7-4358-A16B-DC8D0FA87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30F9374-0050-4EBC-8DC7-41F33E84E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3719-D451-430B-903F-286CE55CAE87}" type="datetimeFigureOut">
              <a:rPr lang="es-ES" smtClean="0"/>
              <a:t>15/06/2021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96BAAEE-8910-459B-B65D-97073FD36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1AA738E-844A-43FF-BE6B-5F751DBF3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9C93-7581-49AB-B848-47D46C3AF3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375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18E560-3A67-488F-BEE7-5F4BB58E3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EA509E-6FCA-4F8B-ACB0-F2FA824F66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C0ECD89-732C-4EA3-A869-D4CB1FA2D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3719-D451-430B-903F-286CE55CAE87}" type="datetimeFigureOut">
              <a:rPr lang="es-ES" smtClean="0"/>
              <a:t>15/06/2021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4CE9B6B-3B66-4ABD-9A8B-3242FE1D6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833541-338C-4FD4-B05F-3A54974A0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9C93-7581-49AB-B848-47D46C3AF3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3305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5E4C21-E404-4B8D-9147-12D691A09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3430C66-0044-4F4E-9446-008D802289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821FA9B-3EB8-4CD7-B8B2-9143528E30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A23CD06-158E-4E4D-9DBF-13950BC2A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3719-D451-430B-903F-286CE55CAE87}" type="datetimeFigureOut">
              <a:rPr lang="es-ES" smtClean="0"/>
              <a:t>15/06/2021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828F57-2227-4A58-8936-6E6A1058C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D9C4AC9-8535-4F14-A627-87E622C79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9C93-7581-49AB-B848-47D46C3AF3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7087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1CAC21-0AC3-4041-B27F-4BA172201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E3AB4C-05E1-4ED8-A226-E2377AFC7F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C7614F5-5346-4528-B135-A7CDEE90A4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19FA96E-4202-46C3-BEE5-173309D349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363F3C5-EB20-4AD9-BED7-0B962CE7F3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C7E317F-5803-41CC-B8A7-93ABDFAE3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3719-D451-430B-903F-286CE55CAE87}" type="datetimeFigureOut">
              <a:rPr lang="es-ES" smtClean="0"/>
              <a:t>15/06/2021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02536EF-A5EA-4F91-A9A2-149037D23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5E54344-A96C-44AE-B53B-10E8DF4A1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9C93-7581-49AB-B848-47D46C3AF3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3786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7E970F-4EB9-40E4-86A0-99F1F196FD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61771B7-3B5F-4A67-A12D-BA8A81DC55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3719-D451-430B-903F-286CE55CAE87}" type="datetimeFigureOut">
              <a:rPr lang="es-ES" smtClean="0"/>
              <a:t>15/06/2021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96A3751-0E2E-46E2-A661-EFB95A788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75AB4D2-1A88-44DA-9C2C-F29D32ACA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9C93-7581-49AB-B848-47D46C3AF3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7807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C3E4BC3-E89E-41E0-98FF-B90EC201B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3719-D451-430B-903F-286CE55CAE87}" type="datetimeFigureOut">
              <a:rPr lang="es-ES" smtClean="0"/>
              <a:t>15/06/2021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C1B92FC-E4ED-4628-9064-69FF0ABB5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D0D0017-D747-42AC-B9B1-44DA22642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9C93-7581-49AB-B848-47D46C3AF3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9138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BC690C-0967-435D-822F-E4C81C211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FFA10C-0FB2-40AC-9C58-66371F166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1D4B1C-0247-43C7-A0B4-0649622208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D631A6D-DBF5-4ED9-929B-3932478D2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3719-D451-430B-903F-286CE55CAE87}" type="datetimeFigureOut">
              <a:rPr lang="es-ES" smtClean="0"/>
              <a:t>15/06/2021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B6C6BF-1052-4779-99F9-CCFF417FE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C58EC46-5AFE-4824-AE65-055793A09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9C93-7581-49AB-B848-47D46C3AF3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0421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9D6213-91A9-45EA-8D6F-24A0734B9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33A278E-2844-42A5-A499-C44A866441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CFDE6CA-8AFE-45E2-8A9E-A4BBDE9704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CFCD76-E85A-4B6A-8FE8-616FE3420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33719-D451-430B-903F-286CE55CAE87}" type="datetimeFigureOut">
              <a:rPr lang="es-ES" smtClean="0"/>
              <a:t>15/06/2021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C3FBCF-5675-47F5-B6D5-E04E8FE76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4B81037-89C2-4C5C-B0BE-24DCA23DD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F49C93-7581-49AB-B848-47D46C3AF3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877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6381513-27C6-4C92-A65F-6C8440C77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6875B0-C377-421F-896D-94DFEDA9E1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C4977F9-4B72-4186-AD6C-1AFB843CF3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33719-D451-430B-903F-286CE55CAE87}" type="datetimeFigureOut">
              <a:rPr lang="es-ES" smtClean="0"/>
              <a:t>15/06/2021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7876BC-DAFC-43A3-928C-4BAB1BD332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D41C76-194A-48AB-A94E-7064C2D7FB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F49C93-7581-49AB-B848-47D46C3AF3B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1069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187.160.244.18/sistema/Data/tareas/ENEP-00027/_Actividad/_has/00000000/7.png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hlinkClick r:id="rId2" tgtFrame="&quot;_blank&quot;"/>
            <a:extLst>
              <a:ext uri="{FF2B5EF4-FFF2-40B4-BE49-F238E27FC236}">
                <a16:creationId xmlns:a16="http://schemas.microsoft.com/office/drawing/2014/main" id="{EC73C269-E045-422E-8575-69A01523F8C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710" y="554296"/>
            <a:ext cx="1556426" cy="1509381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D0C65D31-8F8C-4897-9E4E-ADF5D987EEB9}"/>
              </a:ext>
            </a:extLst>
          </p:cNvPr>
          <p:cNvSpPr/>
          <p:nvPr/>
        </p:nvSpPr>
        <p:spPr>
          <a:xfrm>
            <a:off x="2647628" y="385656"/>
            <a:ext cx="6896745" cy="92333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algn="ctr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Licenciatura en Educación Preescolar</a:t>
            </a:r>
          </a:p>
          <a:p>
            <a:pPr algn="ctr"/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Ciclo Escolar 2020-2021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7C8E1FF-5F8B-4935-A527-810CB168A0C5}"/>
              </a:ext>
            </a:extLst>
          </p:cNvPr>
          <p:cNvSpPr/>
          <p:nvPr/>
        </p:nvSpPr>
        <p:spPr>
          <a:xfrm>
            <a:off x="4527028" y="1535658"/>
            <a:ext cx="3082895" cy="646331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b="1" dirty="0">
                <a:latin typeface="Arial" panose="020B0604020202020204" pitchFamily="34" charset="0"/>
                <a:cs typeface="Arial" panose="020B0604020202020204" pitchFamily="34" charset="0"/>
              </a:rPr>
              <a:t>Final Project.</a:t>
            </a: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B3EC6D0-2128-4922-A9BC-60FB37EE6D15}"/>
              </a:ext>
            </a:extLst>
          </p:cNvPr>
          <p:cNvSpPr/>
          <p:nvPr/>
        </p:nvSpPr>
        <p:spPr>
          <a:xfrm>
            <a:off x="3225660" y="240866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Teacher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Brenda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Bollain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Goytia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de la peña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ctr"/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COURSE: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Ingles.. 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197978A9-6550-4EF5-93E4-3B6CE7CE1C22}"/>
              </a:ext>
            </a:extLst>
          </p:cNvPr>
          <p:cNvSpPr/>
          <p:nvPr/>
        </p:nvSpPr>
        <p:spPr>
          <a:xfrm>
            <a:off x="285796" y="3856243"/>
            <a:ext cx="11620408" cy="261610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Student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Guadalupe Lizbeth Horta Almaguer</a:t>
            </a: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b="1" dirty="0" err="1"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r>
              <a:rPr lang="es-ES" b="1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s-ES">
                <a:latin typeface="Arial" panose="020B0604020202020204" pitchFamily="34" charset="0"/>
                <a:cs typeface="Arial" panose="020B0604020202020204" pitchFamily="34" charset="0"/>
              </a:rPr>
              <a:t># 12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b="1" dirty="0"/>
          </a:p>
          <a:p>
            <a:endParaRPr lang="es-ES" b="1" dirty="0"/>
          </a:p>
          <a:p>
            <a:pPr algn="r"/>
            <a:br>
              <a:rPr lang="es-ES" b="1" dirty="0"/>
            </a:b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Saltillo Coahuila.                                                                                                                        15/06/21                 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849963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B42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BE547DF-AF3E-46BA-A951-A82C0D1B908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513" t="22271" r="16367" b="24034"/>
          <a:stretch/>
        </p:blipFill>
        <p:spPr>
          <a:xfrm>
            <a:off x="643467" y="951098"/>
            <a:ext cx="10905066" cy="4955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499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A9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263C6FA-B0C0-45AA-978C-2FFD750E515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334405" y="643467"/>
            <a:ext cx="9523190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114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0656BD3-A1AC-4077-8F32-9ED9A79452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4406" y="643467"/>
            <a:ext cx="9523188" cy="5571065"/>
          </a:xfrm>
          <a:prstGeom prst="rect">
            <a:avLst/>
          </a:prstGeom>
          <a:ln>
            <a:noFill/>
          </a:ln>
        </p:spPr>
      </p:pic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5163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47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MQ</dc:creator>
  <cp:lastModifiedBy>MQ</cp:lastModifiedBy>
  <cp:revision>1</cp:revision>
  <dcterms:created xsi:type="dcterms:W3CDTF">2021-06-15T05:32:51Z</dcterms:created>
  <dcterms:modified xsi:type="dcterms:W3CDTF">2021-06-15T05:35:44Z</dcterms:modified>
</cp:coreProperties>
</file>