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4B82A-AAD4-4C6E-A57E-CA15C0CB8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1A2C04-354C-46F1-B683-98B540E4C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49040-7559-438C-98B2-207AFD2E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0C1F27-F364-4869-B836-2FCABE286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CDBCE6-74E2-4234-9590-EAE2D114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62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3B02D-BD08-45E4-8BA2-FEA95266C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8206CC-E0E0-49FA-91CD-DA3A2FCB6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723EA-5D19-4D2A-A1B8-F6BD7142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FA752-24C4-4D0F-9043-ECAAAED1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DFF4DB-3065-44F8-9782-37587839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3A88D2-8000-4964-9921-8624B86559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F11A7F-7807-448F-B02B-1870129A6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2AB58B-B735-4A27-B620-C10E6091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0B7675-89A7-4787-A506-28E4562F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D9DA36-48D9-4D37-AB67-F968D8F5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29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A2AB8-5B1F-47BF-910F-8D3B7B04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EEF96-8D3B-4BCE-B291-89576C74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6B12E-4F51-43F6-9542-BB444698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E620F-4705-4A4F-9A97-12EFEA544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1DA4A3-DDA6-4908-991A-CEA96375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64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EBA37-34B2-4BF5-88C7-A3E9A67B6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F0C493-ACB8-468E-861F-8A1243688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65EFA-6605-4FAB-A745-773F22FD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CA4E3-21E7-498E-9C14-34CAAE278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9B27E5-769B-4355-BC2C-D193F7CF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35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16FE-BAEF-49F5-A6FB-64204757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F5E1F8-52E5-44F5-9F0D-07E79BE82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662DF6-8A46-46C2-A68B-18F276046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ACA976-4399-4935-B454-E491DDE6B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03AA8E-9D95-444F-A076-3332AA855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868924-02A6-447A-9D99-1A42D463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51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17175-6882-4287-943E-7C51F441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988F25-09A9-4797-8808-83FF69B57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2C54E-1944-4E8E-B655-EFAFF983D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864C28-C75A-4BC0-A9D5-F9F1CA0D2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1BF910-2629-4AA6-B586-4395624C37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BB7E55-C823-48BF-81F2-E7025CFA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DD3875-7401-4801-ABCC-782DA8C6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3043B00-4290-4C1A-9646-77FEBC0D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0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87C7-D3B4-41DF-971D-7CA0969B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36F553-240B-47BB-BC18-9C670BC6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BCC855-2B6C-4FF5-8B8B-B35E0026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08AF54-3C45-4DAA-BAFA-C432A9A6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429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07E537-9060-42B6-A45B-BEBF5462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AE7F15-11E9-4003-99D6-A1239BF0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6F69E5-C47F-4C10-B15F-3CF402BA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91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166D5-43C2-406E-9F1E-8FF7AD954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3DD257-66AA-4A17-B874-197C70B0C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8CD5AE-5875-4CE0-A81F-D198F88B5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D50960-6E3A-48A3-8B0B-1D35A70C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BF082E-B3E8-41B7-B9DD-CCC9371A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4D7D9D-E0E0-4D71-B499-580124A6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11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D1849-8218-47D3-B25F-0429FD7C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EDC83E-063F-43D6-9477-1B22FF103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882811-CD2B-42CF-A8C8-916E96496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E3795B-679E-4CAE-B803-31145EA58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6941A5-CBB1-40BE-A26F-022579329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21D609-DA52-47AC-99BC-2A8C2A1E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07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ABF703-4283-460F-8BF2-5F167D79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542C34-013A-4584-8EA0-73BABCE91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B3EC83-3055-4987-8343-8E5F6658B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194E-84DC-4ACA-9CCB-548CE00423D2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E4BB2-1578-49EF-807D-CFA30F92E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75355C-B4E2-4149-AF9B-F497E0C0E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37B40-8D14-4CDB-9F2B-E2C363C7B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250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ADE15A8-077D-4EDA-8478-57C474D45E6B}"/>
              </a:ext>
            </a:extLst>
          </p:cNvPr>
          <p:cNvSpPr/>
          <p:nvPr/>
        </p:nvSpPr>
        <p:spPr>
          <a:xfrm>
            <a:off x="251791" y="238539"/>
            <a:ext cx="11701670" cy="637429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83C011-1AC0-431B-9855-7EFEB447DD81}"/>
              </a:ext>
            </a:extLst>
          </p:cNvPr>
          <p:cNvSpPr txBox="1"/>
          <p:nvPr/>
        </p:nvSpPr>
        <p:spPr>
          <a:xfrm>
            <a:off x="795130" y="795130"/>
            <a:ext cx="1053547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NORMAL SCHOOL OF PRESCHOOL EDUCATION</a:t>
            </a:r>
          </a:p>
          <a:p>
            <a:pPr algn="ctr"/>
            <a:r>
              <a:rPr lang="es-MX" b="1" dirty="0" err="1">
                <a:latin typeface="Century Gothic" panose="020B0502020202020204" pitchFamily="34" charset="0"/>
              </a:rPr>
              <a:t>School</a:t>
            </a:r>
            <a:r>
              <a:rPr lang="es-MX" b="1" dirty="0">
                <a:latin typeface="Century Gothic" panose="020B0502020202020204" pitchFamily="34" charset="0"/>
              </a:rPr>
              <a:t> </a:t>
            </a:r>
            <a:r>
              <a:rPr lang="es-MX" b="1" dirty="0" err="1">
                <a:latin typeface="Century Gothic" panose="020B0502020202020204" pitchFamily="34" charset="0"/>
              </a:rPr>
              <a:t>cycle</a:t>
            </a:r>
            <a:r>
              <a:rPr lang="es-MX" b="1" dirty="0">
                <a:latin typeface="Century Gothic" panose="020B0502020202020204" pitchFamily="34" charset="0"/>
              </a:rPr>
              <a:t> 2021-2021</a:t>
            </a: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r>
              <a:rPr lang="es-MX" b="1" u="sng" dirty="0">
                <a:latin typeface="Century Gothic" panose="020B0502020202020204" pitchFamily="34" charset="0"/>
              </a:rPr>
              <a:t>FINAL PROYECT</a:t>
            </a:r>
          </a:p>
          <a:p>
            <a:pPr algn="ctr"/>
            <a:endParaRPr lang="es-MX" b="1" u="sng" dirty="0">
              <a:latin typeface="Century Gothic" panose="020B0502020202020204" pitchFamily="34" charset="0"/>
            </a:endParaRPr>
          </a:p>
          <a:p>
            <a:pPr algn="ctr"/>
            <a:r>
              <a:rPr lang="es-MX" b="1" dirty="0">
                <a:latin typeface="Century Gothic" panose="020B0502020202020204" pitchFamily="34" charset="0"/>
              </a:rPr>
              <a:t>STUDENT: </a:t>
            </a:r>
            <a:r>
              <a:rPr lang="es-MX" dirty="0">
                <a:latin typeface="Century Gothic" panose="020B0502020202020204" pitchFamily="34" charset="0"/>
              </a:rPr>
              <a:t>Eva Camila </a:t>
            </a:r>
            <a:r>
              <a:rPr lang="es-MX" dirty="0" err="1">
                <a:latin typeface="Century Gothic" panose="020B0502020202020204" pitchFamily="34" charset="0"/>
              </a:rPr>
              <a:t>Fong</a:t>
            </a:r>
            <a:r>
              <a:rPr lang="es-MX" dirty="0">
                <a:latin typeface="Century Gothic" panose="020B0502020202020204" pitchFamily="34" charset="0"/>
              </a:rPr>
              <a:t> González </a:t>
            </a:r>
          </a:p>
          <a:p>
            <a:pPr algn="ctr"/>
            <a:r>
              <a:rPr lang="es-MX" b="1" dirty="0">
                <a:latin typeface="Century Gothic" panose="020B0502020202020204" pitchFamily="34" charset="0"/>
              </a:rPr>
              <a:t>COURSE: </a:t>
            </a:r>
            <a:r>
              <a:rPr lang="es-MX" dirty="0">
                <a:latin typeface="Century Gothic" panose="020B0502020202020204" pitchFamily="34" charset="0"/>
              </a:rPr>
              <a:t>Ingles </a:t>
            </a:r>
            <a:r>
              <a:rPr lang="es-MX" dirty="0" err="1">
                <a:latin typeface="Century Gothic" panose="020B0502020202020204" pitchFamily="34" charset="0"/>
              </a:rPr>
              <a:t>B1.11</a:t>
            </a:r>
            <a:endParaRPr lang="es-MX" dirty="0">
              <a:latin typeface="Century Gothic" panose="020B0502020202020204" pitchFamily="34" charset="0"/>
            </a:endParaRPr>
          </a:p>
          <a:p>
            <a:pPr algn="ctr"/>
            <a:r>
              <a:rPr lang="es-MX" b="1" dirty="0">
                <a:latin typeface="Century Gothic" panose="020B0502020202020204" pitchFamily="34" charset="0"/>
              </a:rPr>
              <a:t>TEACHER: </a:t>
            </a:r>
            <a:r>
              <a:rPr lang="es-MX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Brenda </a:t>
            </a:r>
            <a:r>
              <a:rPr lang="es-MX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Bollain</a:t>
            </a:r>
            <a:r>
              <a:rPr lang="es-MX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Y </a:t>
            </a:r>
            <a:r>
              <a:rPr lang="es-MX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Goytia</a:t>
            </a:r>
            <a:r>
              <a:rPr lang="es-MX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De La Peña</a:t>
            </a:r>
          </a:p>
          <a:p>
            <a:pPr algn="ctr"/>
            <a:endParaRPr lang="es-MX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endParaRPr lang="es-MX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endParaRPr lang="es-MX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endParaRPr lang="es-MX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r>
              <a:rPr lang="es-MX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SALTILLO, COAHUILA                                                                                     JUNE 18, 2020</a:t>
            </a:r>
          </a:p>
          <a:p>
            <a:pPr algn="ctr"/>
            <a:endParaRPr lang="es-MX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  <a:p>
            <a:pPr algn="ctr"/>
            <a:endParaRPr lang="es-MX" b="1" dirty="0">
              <a:latin typeface="Century Gothic" panose="020B0502020202020204" pitchFamily="34" charset="0"/>
            </a:endParaRPr>
          </a:p>
        </p:txBody>
      </p:sp>
      <p:pic>
        <p:nvPicPr>
          <p:cNvPr id="8" name="Imagen 7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D6444943-7374-4ED1-9CED-C9C7A672EEA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791" y="1519237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320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63CEC3F-B3C9-4FFA-8AD8-03C011EADAA9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5" name="Imagen 4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1B079335-78E7-43BD-ABA0-BCDECFE571A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7"/>
          <a:stretch/>
        </p:blipFill>
        <p:spPr bwMode="auto">
          <a:xfrm>
            <a:off x="238539" y="1030815"/>
            <a:ext cx="6600190" cy="33426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 descr="Captura de pantalla de computadora&#10;&#10;Descripción generada automáticamente">
            <a:extLst>
              <a:ext uri="{FF2B5EF4-FFF2-40B4-BE49-F238E27FC236}">
                <a16:creationId xmlns:a16="http://schemas.microsoft.com/office/drawing/2014/main" id="{5DB2BDEF-D955-43EA-9A2B-9C115C452E4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9"/>
          <a:stretch/>
        </p:blipFill>
        <p:spPr bwMode="auto">
          <a:xfrm>
            <a:off x="5295637" y="3178453"/>
            <a:ext cx="6581140" cy="3409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62C7D6D1-3CBD-4809-8959-78664FD318EA}"/>
              </a:ext>
            </a:extLst>
          </p:cNvPr>
          <p:cNvSpPr/>
          <p:nvPr/>
        </p:nvSpPr>
        <p:spPr>
          <a:xfrm>
            <a:off x="3052384" y="107485"/>
            <a:ext cx="63257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i="0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entury Gothic" panose="020B0502020202020204" pitchFamily="34" charset="0"/>
              </a:rPr>
              <a:t>Nearpod activities</a:t>
            </a:r>
            <a:endParaRPr lang="es-MX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8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97BB886-0123-402A-A6DB-00F50FBE5797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F9ADC0D-CB29-4E71-8625-E6D12E5086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52" t="41266" r="27262" b="22314"/>
          <a:stretch/>
        </p:blipFill>
        <p:spPr>
          <a:xfrm>
            <a:off x="714296" y="1736035"/>
            <a:ext cx="10959805" cy="4796657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2AD784F-4EB7-4285-817C-54A967F96A1E}"/>
              </a:ext>
            </a:extLst>
          </p:cNvPr>
          <p:cNvSpPr txBox="1"/>
          <p:nvPr/>
        </p:nvSpPr>
        <p:spPr>
          <a:xfrm>
            <a:off x="714296" y="982822"/>
            <a:ext cx="1123784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Nearpod activities completed, 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flipgrid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video, and at least 1 response to a partner's posts= 20% of project evaluation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C3F5FAB-EC81-452E-8DE1-2CC53C9585A8}"/>
              </a:ext>
            </a:extLst>
          </p:cNvPr>
          <p:cNvSpPr/>
          <p:nvPr/>
        </p:nvSpPr>
        <p:spPr>
          <a:xfrm>
            <a:off x="2954755" y="59492"/>
            <a:ext cx="6282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entury Gothic" panose="020B0502020202020204" pitchFamily="34" charset="0"/>
              </a:rPr>
              <a:t>Evaluation Criteria</a:t>
            </a:r>
          </a:p>
        </p:txBody>
      </p:sp>
    </p:spTree>
    <p:extLst>
      <p:ext uri="{BB962C8B-B14F-4D97-AF65-F5344CB8AC3E}">
        <p14:creationId xmlns:p14="http://schemas.microsoft.com/office/powerpoint/2010/main" val="1118363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62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FONG MELENDEZ</dc:creator>
  <cp:lastModifiedBy>JUAN FONG MELENDEZ</cp:lastModifiedBy>
  <cp:revision>2</cp:revision>
  <dcterms:created xsi:type="dcterms:W3CDTF">2021-06-19T01:00:58Z</dcterms:created>
  <dcterms:modified xsi:type="dcterms:W3CDTF">2021-06-19T01:14:59Z</dcterms:modified>
</cp:coreProperties>
</file>