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8"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9" autoAdjust="0"/>
    <p:restoredTop sz="94660"/>
  </p:normalViewPr>
  <p:slideViewPr>
    <p:cSldViewPr snapToGrid="0">
      <p:cViewPr varScale="1">
        <p:scale>
          <a:sx n="49" d="100"/>
          <a:sy n="49" d="100"/>
        </p:scale>
        <p:origin x="66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1C4217-1460-41F6-959E-92A84FB487F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a:extLst>
              <a:ext uri="{FF2B5EF4-FFF2-40B4-BE49-F238E27FC236}">
                <a16:creationId xmlns:a16="http://schemas.microsoft.com/office/drawing/2014/main" id="{A7D5DAE9-C37F-4525-8134-7837AB928B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Marcador de fecha 3">
            <a:extLst>
              <a:ext uri="{FF2B5EF4-FFF2-40B4-BE49-F238E27FC236}">
                <a16:creationId xmlns:a16="http://schemas.microsoft.com/office/drawing/2014/main" id="{71324C83-7F4C-4C9E-95DD-BC3EA6842680}"/>
              </a:ext>
            </a:extLst>
          </p:cNvPr>
          <p:cNvSpPr>
            <a:spLocks noGrp="1"/>
          </p:cNvSpPr>
          <p:nvPr>
            <p:ph type="dt" sz="half" idx="10"/>
          </p:nvPr>
        </p:nvSpPr>
        <p:spPr/>
        <p:txBody>
          <a:bodyPr/>
          <a:lstStyle/>
          <a:p>
            <a:fld id="{5068D831-E08D-4EA5-AD89-CCC92A609E28}" type="datetimeFigureOut">
              <a:rPr lang="en-US" smtClean="0"/>
              <a:t>6/17/2021</a:t>
            </a:fld>
            <a:endParaRPr lang="en-US"/>
          </a:p>
        </p:txBody>
      </p:sp>
      <p:sp>
        <p:nvSpPr>
          <p:cNvPr id="5" name="Marcador de pie de página 4">
            <a:extLst>
              <a:ext uri="{FF2B5EF4-FFF2-40B4-BE49-F238E27FC236}">
                <a16:creationId xmlns:a16="http://schemas.microsoft.com/office/drawing/2014/main" id="{2C1E5CD7-1BD8-445A-8520-B2618B58357D}"/>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2B408658-CEEA-4A79-A4CD-9E6B40D04103}"/>
              </a:ext>
            </a:extLst>
          </p:cNvPr>
          <p:cNvSpPr>
            <a:spLocks noGrp="1"/>
          </p:cNvSpPr>
          <p:nvPr>
            <p:ph type="sldNum" sz="quarter" idx="12"/>
          </p:nvPr>
        </p:nvSpPr>
        <p:spPr/>
        <p:txBody>
          <a:bodyPr/>
          <a:lstStyle/>
          <a:p>
            <a:fld id="{8F885D61-8886-4516-843A-92F687DD5567}" type="slidenum">
              <a:rPr lang="en-US" smtClean="0"/>
              <a:t>‹Nº›</a:t>
            </a:fld>
            <a:endParaRPr lang="en-US"/>
          </a:p>
        </p:txBody>
      </p:sp>
    </p:spTree>
    <p:extLst>
      <p:ext uri="{BB962C8B-B14F-4D97-AF65-F5344CB8AC3E}">
        <p14:creationId xmlns:p14="http://schemas.microsoft.com/office/powerpoint/2010/main" val="335433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A9F708-6EE3-4632-9C79-633C4BC5D1CC}"/>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5BA180DE-D486-4183-A4A1-23A8AE56FB0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207D751B-D9E9-4B29-B907-16DD73973F8A}"/>
              </a:ext>
            </a:extLst>
          </p:cNvPr>
          <p:cNvSpPr>
            <a:spLocks noGrp="1"/>
          </p:cNvSpPr>
          <p:nvPr>
            <p:ph type="dt" sz="half" idx="10"/>
          </p:nvPr>
        </p:nvSpPr>
        <p:spPr/>
        <p:txBody>
          <a:bodyPr/>
          <a:lstStyle/>
          <a:p>
            <a:fld id="{5068D831-E08D-4EA5-AD89-CCC92A609E28}" type="datetimeFigureOut">
              <a:rPr lang="en-US" smtClean="0"/>
              <a:t>6/17/2021</a:t>
            </a:fld>
            <a:endParaRPr lang="en-US"/>
          </a:p>
        </p:txBody>
      </p:sp>
      <p:sp>
        <p:nvSpPr>
          <p:cNvPr id="5" name="Marcador de pie de página 4">
            <a:extLst>
              <a:ext uri="{FF2B5EF4-FFF2-40B4-BE49-F238E27FC236}">
                <a16:creationId xmlns:a16="http://schemas.microsoft.com/office/drawing/2014/main" id="{905A12F2-018A-438D-949D-4A4DA8FDFB6A}"/>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A6B7607E-070E-47C7-A3C2-AFD411455710}"/>
              </a:ext>
            </a:extLst>
          </p:cNvPr>
          <p:cNvSpPr>
            <a:spLocks noGrp="1"/>
          </p:cNvSpPr>
          <p:nvPr>
            <p:ph type="sldNum" sz="quarter" idx="12"/>
          </p:nvPr>
        </p:nvSpPr>
        <p:spPr/>
        <p:txBody>
          <a:bodyPr/>
          <a:lstStyle/>
          <a:p>
            <a:fld id="{8F885D61-8886-4516-843A-92F687DD5567}" type="slidenum">
              <a:rPr lang="en-US" smtClean="0"/>
              <a:t>‹Nº›</a:t>
            </a:fld>
            <a:endParaRPr lang="en-US"/>
          </a:p>
        </p:txBody>
      </p:sp>
    </p:spTree>
    <p:extLst>
      <p:ext uri="{BB962C8B-B14F-4D97-AF65-F5344CB8AC3E}">
        <p14:creationId xmlns:p14="http://schemas.microsoft.com/office/powerpoint/2010/main" val="258395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DEF6998-6EC2-48CE-B232-8D2F53902B7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6F89F726-7369-4064-930F-B1D97D258F2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EE2549F1-BCE9-4277-84AD-A7CBAF4F4986}"/>
              </a:ext>
            </a:extLst>
          </p:cNvPr>
          <p:cNvSpPr>
            <a:spLocks noGrp="1"/>
          </p:cNvSpPr>
          <p:nvPr>
            <p:ph type="dt" sz="half" idx="10"/>
          </p:nvPr>
        </p:nvSpPr>
        <p:spPr/>
        <p:txBody>
          <a:bodyPr/>
          <a:lstStyle/>
          <a:p>
            <a:fld id="{5068D831-E08D-4EA5-AD89-CCC92A609E28}" type="datetimeFigureOut">
              <a:rPr lang="en-US" smtClean="0"/>
              <a:t>6/17/2021</a:t>
            </a:fld>
            <a:endParaRPr lang="en-US"/>
          </a:p>
        </p:txBody>
      </p:sp>
      <p:sp>
        <p:nvSpPr>
          <p:cNvPr id="5" name="Marcador de pie de página 4">
            <a:extLst>
              <a:ext uri="{FF2B5EF4-FFF2-40B4-BE49-F238E27FC236}">
                <a16:creationId xmlns:a16="http://schemas.microsoft.com/office/drawing/2014/main" id="{8485598A-1136-43FE-AD79-7CFB9F3AADB0}"/>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71EB8D2F-0BCD-471C-93BA-36E8B97746B3}"/>
              </a:ext>
            </a:extLst>
          </p:cNvPr>
          <p:cNvSpPr>
            <a:spLocks noGrp="1"/>
          </p:cNvSpPr>
          <p:nvPr>
            <p:ph type="sldNum" sz="quarter" idx="12"/>
          </p:nvPr>
        </p:nvSpPr>
        <p:spPr/>
        <p:txBody>
          <a:bodyPr/>
          <a:lstStyle/>
          <a:p>
            <a:fld id="{8F885D61-8886-4516-843A-92F687DD5567}" type="slidenum">
              <a:rPr lang="en-US" smtClean="0"/>
              <a:t>‹Nº›</a:t>
            </a:fld>
            <a:endParaRPr lang="en-US"/>
          </a:p>
        </p:txBody>
      </p:sp>
    </p:spTree>
    <p:extLst>
      <p:ext uri="{BB962C8B-B14F-4D97-AF65-F5344CB8AC3E}">
        <p14:creationId xmlns:p14="http://schemas.microsoft.com/office/powerpoint/2010/main" val="619110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769FFB-4797-46DC-ADAE-F8C9F4F953A0}"/>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A44C540C-EC88-43E2-A5C4-DE0C7647457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832B9E4C-295D-4D0C-A61A-702D4913695F}"/>
              </a:ext>
            </a:extLst>
          </p:cNvPr>
          <p:cNvSpPr>
            <a:spLocks noGrp="1"/>
          </p:cNvSpPr>
          <p:nvPr>
            <p:ph type="dt" sz="half" idx="10"/>
          </p:nvPr>
        </p:nvSpPr>
        <p:spPr/>
        <p:txBody>
          <a:bodyPr/>
          <a:lstStyle/>
          <a:p>
            <a:fld id="{5068D831-E08D-4EA5-AD89-CCC92A609E28}" type="datetimeFigureOut">
              <a:rPr lang="en-US" smtClean="0"/>
              <a:t>6/17/2021</a:t>
            </a:fld>
            <a:endParaRPr lang="en-US"/>
          </a:p>
        </p:txBody>
      </p:sp>
      <p:sp>
        <p:nvSpPr>
          <p:cNvPr id="5" name="Marcador de pie de página 4">
            <a:extLst>
              <a:ext uri="{FF2B5EF4-FFF2-40B4-BE49-F238E27FC236}">
                <a16:creationId xmlns:a16="http://schemas.microsoft.com/office/drawing/2014/main" id="{E4EE9794-FFF2-4DC9-8457-E200FB28EBD4}"/>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A5B3C749-2159-4179-BF5F-E1788C5C45D9}"/>
              </a:ext>
            </a:extLst>
          </p:cNvPr>
          <p:cNvSpPr>
            <a:spLocks noGrp="1"/>
          </p:cNvSpPr>
          <p:nvPr>
            <p:ph type="sldNum" sz="quarter" idx="12"/>
          </p:nvPr>
        </p:nvSpPr>
        <p:spPr/>
        <p:txBody>
          <a:bodyPr/>
          <a:lstStyle/>
          <a:p>
            <a:fld id="{8F885D61-8886-4516-843A-92F687DD5567}" type="slidenum">
              <a:rPr lang="en-US" smtClean="0"/>
              <a:t>‹Nº›</a:t>
            </a:fld>
            <a:endParaRPr lang="en-US"/>
          </a:p>
        </p:txBody>
      </p:sp>
    </p:spTree>
    <p:extLst>
      <p:ext uri="{BB962C8B-B14F-4D97-AF65-F5344CB8AC3E}">
        <p14:creationId xmlns:p14="http://schemas.microsoft.com/office/powerpoint/2010/main" val="389312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DC49DC-AE2F-409E-BCFD-A5B258B7A73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F315AEF0-F0BC-489C-BB2E-DE27D71366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67BFCDA-E5D1-452B-B341-EE0669A3C2F4}"/>
              </a:ext>
            </a:extLst>
          </p:cNvPr>
          <p:cNvSpPr>
            <a:spLocks noGrp="1"/>
          </p:cNvSpPr>
          <p:nvPr>
            <p:ph type="dt" sz="half" idx="10"/>
          </p:nvPr>
        </p:nvSpPr>
        <p:spPr/>
        <p:txBody>
          <a:bodyPr/>
          <a:lstStyle/>
          <a:p>
            <a:fld id="{5068D831-E08D-4EA5-AD89-CCC92A609E28}" type="datetimeFigureOut">
              <a:rPr lang="en-US" smtClean="0"/>
              <a:t>6/17/2021</a:t>
            </a:fld>
            <a:endParaRPr lang="en-US"/>
          </a:p>
        </p:txBody>
      </p:sp>
      <p:sp>
        <p:nvSpPr>
          <p:cNvPr id="5" name="Marcador de pie de página 4">
            <a:extLst>
              <a:ext uri="{FF2B5EF4-FFF2-40B4-BE49-F238E27FC236}">
                <a16:creationId xmlns:a16="http://schemas.microsoft.com/office/drawing/2014/main" id="{2C593774-B5CB-4FF0-92C8-1002ACD65001}"/>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825919EE-DD4D-414F-86BD-92CC2CE6BF81}"/>
              </a:ext>
            </a:extLst>
          </p:cNvPr>
          <p:cNvSpPr>
            <a:spLocks noGrp="1"/>
          </p:cNvSpPr>
          <p:nvPr>
            <p:ph type="sldNum" sz="quarter" idx="12"/>
          </p:nvPr>
        </p:nvSpPr>
        <p:spPr/>
        <p:txBody>
          <a:bodyPr/>
          <a:lstStyle/>
          <a:p>
            <a:fld id="{8F885D61-8886-4516-843A-92F687DD5567}" type="slidenum">
              <a:rPr lang="en-US" smtClean="0"/>
              <a:t>‹Nº›</a:t>
            </a:fld>
            <a:endParaRPr lang="en-US"/>
          </a:p>
        </p:txBody>
      </p:sp>
    </p:spTree>
    <p:extLst>
      <p:ext uri="{BB962C8B-B14F-4D97-AF65-F5344CB8AC3E}">
        <p14:creationId xmlns:p14="http://schemas.microsoft.com/office/powerpoint/2010/main" val="4249862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7D409C-0992-4870-A312-BB374863A24B}"/>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A8D02566-904E-4C40-9EDE-CC41F21F86A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a:extLst>
              <a:ext uri="{FF2B5EF4-FFF2-40B4-BE49-F238E27FC236}">
                <a16:creationId xmlns:a16="http://schemas.microsoft.com/office/drawing/2014/main" id="{4EB05334-5DBC-4303-BEE6-1446B3B43DA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a:extLst>
              <a:ext uri="{FF2B5EF4-FFF2-40B4-BE49-F238E27FC236}">
                <a16:creationId xmlns:a16="http://schemas.microsoft.com/office/drawing/2014/main" id="{1A8DE3EA-8A48-4FB1-B6BC-7F19274F6E21}"/>
              </a:ext>
            </a:extLst>
          </p:cNvPr>
          <p:cNvSpPr>
            <a:spLocks noGrp="1"/>
          </p:cNvSpPr>
          <p:nvPr>
            <p:ph type="dt" sz="half" idx="10"/>
          </p:nvPr>
        </p:nvSpPr>
        <p:spPr/>
        <p:txBody>
          <a:bodyPr/>
          <a:lstStyle/>
          <a:p>
            <a:fld id="{5068D831-E08D-4EA5-AD89-CCC92A609E28}" type="datetimeFigureOut">
              <a:rPr lang="en-US" smtClean="0"/>
              <a:t>6/17/2021</a:t>
            </a:fld>
            <a:endParaRPr lang="en-US"/>
          </a:p>
        </p:txBody>
      </p:sp>
      <p:sp>
        <p:nvSpPr>
          <p:cNvPr id="6" name="Marcador de pie de página 5">
            <a:extLst>
              <a:ext uri="{FF2B5EF4-FFF2-40B4-BE49-F238E27FC236}">
                <a16:creationId xmlns:a16="http://schemas.microsoft.com/office/drawing/2014/main" id="{4142F4D8-F818-4C88-88D3-44C88EB505F7}"/>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20668498-9AEE-4DFD-A781-23C6E2670F91}"/>
              </a:ext>
            </a:extLst>
          </p:cNvPr>
          <p:cNvSpPr>
            <a:spLocks noGrp="1"/>
          </p:cNvSpPr>
          <p:nvPr>
            <p:ph type="sldNum" sz="quarter" idx="12"/>
          </p:nvPr>
        </p:nvSpPr>
        <p:spPr/>
        <p:txBody>
          <a:bodyPr/>
          <a:lstStyle/>
          <a:p>
            <a:fld id="{8F885D61-8886-4516-843A-92F687DD5567}" type="slidenum">
              <a:rPr lang="en-US" smtClean="0"/>
              <a:t>‹Nº›</a:t>
            </a:fld>
            <a:endParaRPr lang="en-US"/>
          </a:p>
        </p:txBody>
      </p:sp>
    </p:spTree>
    <p:extLst>
      <p:ext uri="{BB962C8B-B14F-4D97-AF65-F5344CB8AC3E}">
        <p14:creationId xmlns:p14="http://schemas.microsoft.com/office/powerpoint/2010/main" val="2025507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2A97B4-C75D-46E0-BCBF-5BF99F05B2F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0D06DCF7-E9B4-45B6-B831-09F853C47F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8D86CB4-3EDE-46BB-B116-22284548938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a:extLst>
              <a:ext uri="{FF2B5EF4-FFF2-40B4-BE49-F238E27FC236}">
                <a16:creationId xmlns:a16="http://schemas.microsoft.com/office/drawing/2014/main" id="{B165D840-5BCB-456B-82A6-70DBB44C64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49EED57-BA86-4C99-97F5-275EF84B539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a:extLst>
              <a:ext uri="{FF2B5EF4-FFF2-40B4-BE49-F238E27FC236}">
                <a16:creationId xmlns:a16="http://schemas.microsoft.com/office/drawing/2014/main" id="{8E78DE3E-371B-440B-A333-C04F94E3B258}"/>
              </a:ext>
            </a:extLst>
          </p:cNvPr>
          <p:cNvSpPr>
            <a:spLocks noGrp="1"/>
          </p:cNvSpPr>
          <p:nvPr>
            <p:ph type="dt" sz="half" idx="10"/>
          </p:nvPr>
        </p:nvSpPr>
        <p:spPr/>
        <p:txBody>
          <a:bodyPr/>
          <a:lstStyle/>
          <a:p>
            <a:fld id="{5068D831-E08D-4EA5-AD89-CCC92A609E28}" type="datetimeFigureOut">
              <a:rPr lang="en-US" smtClean="0"/>
              <a:t>6/17/2021</a:t>
            </a:fld>
            <a:endParaRPr lang="en-US"/>
          </a:p>
        </p:txBody>
      </p:sp>
      <p:sp>
        <p:nvSpPr>
          <p:cNvPr id="8" name="Marcador de pie de página 7">
            <a:extLst>
              <a:ext uri="{FF2B5EF4-FFF2-40B4-BE49-F238E27FC236}">
                <a16:creationId xmlns:a16="http://schemas.microsoft.com/office/drawing/2014/main" id="{6982D40C-C1ED-45CB-B847-79A760D22E83}"/>
              </a:ext>
            </a:extLst>
          </p:cNvPr>
          <p:cNvSpPr>
            <a:spLocks noGrp="1"/>
          </p:cNvSpPr>
          <p:nvPr>
            <p:ph type="ftr" sz="quarter" idx="11"/>
          </p:nvPr>
        </p:nvSpPr>
        <p:spPr/>
        <p:txBody>
          <a:bodyPr/>
          <a:lstStyle/>
          <a:p>
            <a:endParaRPr lang="en-US"/>
          </a:p>
        </p:txBody>
      </p:sp>
      <p:sp>
        <p:nvSpPr>
          <p:cNvPr id="9" name="Marcador de número de diapositiva 8">
            <a:extLst>
              <a:ext uri="{FF2B5EF4-FFF2-40B4-BE49-F238E27FC236}">
                <a16:creationId xmlns:a16="http://schemas.microsoft.com/office/drawing/2014/main" id="{170E1841-A42A-45AD-AC13-5BBAA84E278B}"/>
              </a:ext>
            </a:extLst>
          </p:cNvPr>
          <p:cNvSpPr>
            <a:spLocks noGrp="1"/>
          </p:cNvSpPr>
          <p:nvPr>
            <p:ph type="sldNum" sz="quarter" idx="12"/>
          </p:nvPr>
        </p:nvSpPr>
        <p:spPr/>
        <p:txBody>
          <a:bodyPr/>
          <a:lstStyle/>
          <a:p>
            <a:fld id="{8F885D61-8886-4516-843A-92F687DD5567}" type="slidenum">
              <a:rPr lang="en-US" smtClean="0"/>
              <a:t>‹Nº›</a:t>
            </a:fld>
            <a:endParaRPr lang="en-US"/>
          </a:p>
        </p:txBody>
      </p:sp>
    </p:spTree>
    <p:extLst>
      <p:ext uri="{BB962C8B-B14F-4D97-AF65-F5344CB8AC3E}">
        <p14:creationId xmlns:p14="http://schemas.microsoft.com/office/powerpoint/2010/main" val="783554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62EB55-5B70-49AC-9B53-A64C290726F9}"/>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fecha 2">
            <a:extLst>
              <a:ext uri="{FF2B5EF4-FFF2-40B4-BE49-F238E27FC236}">
                <a16:creationId xmlns:a16="http://schemas.microsoft.com/office/drawing/2014/main" id="{E2F6D5A5-40BD-4F91-B253-016C4053D32C}"/>
              </a:ext>
            </a:extLst>
          </p:cNvPr>
          <p:cNvSpPr>
            <a:spLocks noGrp="1"/>
          </p:cNvSpPr>
          <p:nvPr>
            <p:ph type="dt" sz="half" idx="10"/>
          </p:nvPr>
        </p:nvSpPr>
        <p:spPr/>
        <p:txBody>
          <a:bodyPr/>
          <a:lstStyle/>
          <a:p>
            <a:fld id="{5068D831-E08D-4EA5-AD89-CCC92A609E28}" type="datetimeFigureOut">
              <a:rPr lang="en-US" smtClean="0"/>
              <a:t>6/17/2021</a:t>
            </a:fld>
            <a:endParaRPr lang="en-US"/>
          </a:p>
        </p:txBody>
      </p:sp>
      <p:sp>
        <p:nvSpPr>
          <p:cNvPr id="4" name="Marcador de pie de página 3">
            <a:extLst>
              <a:ext uri="{FF2B5EF4-FFF2-40B4-BE49-F238E27FC236}">
                <a16:creationId xmlns:a16="http://schemas.microsoft.com/office/drawing/2014/main" id="{75F4842D-0785-42C4-8BFE-53E3B6F0DF39}"/>
              </a:ext>
            </a:extLst>
          </p:cNvPr>
          <p:cNvSpPr>
            <a:spLocks noGrp="1"/>
          </p:cNvSpPr>
          <p:nvPr>
            <p:ph type="ftr" sz="quarter" idx="11"/>
          </p:nvPr>
        </p:nvSpPr>
        <p:spPr/>
        <p:txBody>
          <a:bodyPr/>
          <a:lstStyle/>
          <a:p>
            <a:endParaRPr lang="en-US"/>
          </a:p>
        </p:txBody>
      </p:sp>
      <p:sp>
        <p:nvSpPr>
          <p:cNvPr id="5" name="Marcador de número de diapositiva 4">
            <a:extLst>
              <a:ext uri="{FF2B5EF4-FFF2-40B4-BE49-F238E27FC236}">
                <a16:creationId xmlns:a16="http://schemas.microsoft.com/office/drawing/2014/main" id="{FD5B8189-4F57-4726-ABFF-4DCB338B9BB6}"/>
              </a:ext>
            </a:extLst>
          </p:cNvPr>
          <p:cNvSpPr>
            <a:spLocks noGrp="1"/>
          </p:cNvSpPr>
          <p:nvPr>
            <p:ph type="sldNum" sz="quarter" idx="12"/>
          </p:nvPr>
        </p:nvSpPr>
        <p:spPr/>
        <p:txBody>
          <a:bodyPr/>
          <a:lstStyle/>
          <a:p>
            <a:fld id="{8F885D61-8886-4516-843A-92F687DD5567}" type="slidenum">
              <a:rPr lang="en-US" smtClean="0"/>
              <a:t>‹Nº›</a:t>
            </a:fld>
            <a:endParaRPr lang="en-US"/>
          </a:p>
        </p:txBody>
      </p:sp>
    </p:spTree>
    <p:extLst>
      <p:ext uri="{BB962C8B-B14F-4D97-AF65-F5344CB8AC3E}">
        <p14:creationId xmlns:p14="http://schemas.microsoft.com/office/powerpoint/2010/main" val="1854816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31F99F5-806E-4D72-BC24-DBF85B51E498}"/>
              </a:ext>
            </a:extLst>
          </p:cNvPr>
          <p:cNvSpPr>
            <a:spLocks noGrp="1"/>
          </p:cNvSpPr>
          <p:nvPr>
            <p:ph type="dt" sz="half" idx="10"/>
          </p:nvPr>
        </p:nvSpPr>
        <p:spPr/>
        <p:txBody>
          <a:bodyPr/>
          <a:lstStyle/>
          <a:p>
            <a:fld id="{5068D831-E08D-4EA5-AD89-CCC92A609E28}" type="datetimeFigureOut">
              <a:rPr lang="en-US" smtClean="0"/>
              <a:t>6/17/2021</a:t>
            </a:fld>
            <a:endParaRPr lang="en-US"/>
          </a:p>
        </p:txBody>
      </p:sp>
      <p:sp>
        <p:nvSpPr>
          <p:cNvPr id="3" name="Marcador de pie de página 2">
            <a:extLst>
              <a:ext uri="{FF2B5EF4-FFF2-40B4-BE49-F238E27FC236}">
                <a16:creationId xmlns:a16="http://schemas.microsoft.com/office/drawing/2014/main" id="{050F8542-8E47-4B84-A0CB-191190741F74}"/>
              </a:ext>
            </a:extLst>
          </p:cNvPr>
          <p:cNvSpPr>
            <a:spLocks noGrp="1"/>
          </p:cNvSpPr>
          <p:nvPr>
            <p:ph type="ftr" sz="quarter" idx="11"/>
          </p:nvPr>
        </p:nvSpPr>
        <p:spPr/>
        <p:txBody>
          <a:bodyPr/>
          <a:lstStyle/>
          <a:p>
            <a:endParaRPr lang="en-US"/>
          </a:p>
        </p:txBody>
      </p:sp>
      <p:sp>
        <p:nvSpPr>
          <p:cNvPr id="4" name="Marcador de número de diapositiva 3">
            <a:extLst>
              <a:ext uri="{FF2B5EF4-FFF2-40B4-BE49-F238E27FC236}">
                <a16:creationId xmlns:a16="http://schemas.microsoft.com/office/drawing/2014/main" id="{94F64E86-FFC8-434E-A000-28FBC8ED83D1}"/>
              </a:ext>
            </a:extLst>
          </p:cNvPr>
          <p:cNvSpPr>
            <a:spLocks noGrp="1"/>
          </p:cNvSpPr>
          <p:nvPr>
            <p:ph type="sldNum" sz="quarter" idx="12"/>
          </p:nvPr>
        </p:nvSpPr>
        <p:spPr/>
        <p:txBody>
          <a:bodyPr/>
          <a:lstStyle/>
          <a:p>
            <a:fld id="{8F885D61-8886-4516-843A-92F687DD5567}" type="slidenum">
              <a:rPr lang="en-US" smtClean="0"/>
              <a:t>‹Nº›</a:t>
            </a:fld>
            <a:endParaRPr lang="en-US"/>
          </a:p>
        </p:txBody>
      </p:sp>
    </p:spTree>
    <p:extLst>
      <p:ext uri="{BB962C8B-B14F-4D97-AF65-F5344CB8AC3E}">
        <p14:creationId xmlns:p14="http://schemas.microsoft.com/office/powerpoint/2010/main" val="138925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7194FF-BE12-48D6-8DA2-7F6B7F48AA0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2F1719EF-8316-4579-995B-7EDEC49A8B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a:extLst>
              <a:ext uri="{FF2B5EF4-FFF2-40B4-BE49-F238E27FC236}">
                <a16:creationId xmlns:a16="http://schemas.microsoft.com/office/drawing/2014/main" id="{00A73EFE-F390-4BD9-ABCC-EBBF514E8B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2B00EFC-5A79-4492-ACED-149A26041028}"/>
              </a:ext>
            </a:extLst>
          </p:cNvPr>
          <p:cNvSpPr>
            <a:spLocks noGrp="1"/>
          </p:cNvSpPr>
          <p:nvPr>
            <p:ph type="dt" sz="half" idx="10"/>
          </p:nvPr>
        </p:nvSpPr>
        <p:spPr/>
        <p:txBody>
          <a:bodyPr/>
          <a:lstStyle/>
          <a:p>
            <a:fld id="{5068D831-E08D-4EA5-AD89-CCC92A609E28}" type="datetimeFigureOut">
              <a:rPr lang="en-US" smtClean="0"/>
              <a:t>6/17/2021</a:t>
            </a:fld>
            <a:endParaRPr lang="en-US"/>
          </a:p>
        </p:txBody>
      </p:sp>
      <p:sp>
        <p:nvSpPr>
          <p:cNvPr id="6" name="Marcador de pie de página 5">
            <a:extLst>
              <a:ext uri="{FF2B5EF4-FFF2-40B4-BE49-F238E27FC236}">
                <a16:creationId xmlns:a16="http://schemas.microsoft.com/office/drawing/2014/main" id="{E0019397-2D73-40FC-826F-A5E6D9535C87}"/>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38B44BEC-43D0-4559-A2E0-076974FD79EA}"/>
              </a:ext>
            </a:extLst>
          </p:cNvPr>
          <p:cNvSpPr>
            <a:spLocks noGrp="1"/>
          </p:cNvSpPr>
          <p:nvPr>
            <p:ph type="sldNum" sz="quarter" idx="12"/>
          </p:nvPr>
        </p:nvSpPr>
        <p:spPr/>
        <p:txBody>
          <a:bodyPr/>
          <a:lstStyle/>
          <a:p>
            <a:fld id="{8F885D61-8886-4516-843A-92F687DD5567}" type="slidenum">
              <a:rPr lang="en-US" smtClean="0"/>
              <a:t>‹Nº›</a:t>
            </a:fld>
            <a:endParaRPr lang="en-US"/>
          </a:p>
        </p:txBody>
      </p:sp>
    </p:spTree>
    <p:extLst>
      <p:ext uri="{BB962C8B-B14F-4D97-AF65-F5344CB8AC3E}">
        <p14:creationId xmlns:p14="http://schemas.microsoft.com/office/powerpoint/2010/main" val="1483088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183BD2-A34A-4C8C-B7A7-DE1A19F3F94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a:extLst>
              <a:ext uri="{FF2B5EF4-FFF2-40B4-BE49-F238E27FC236}">
                <a16:creationId xmlns:a16="http://schemas.microsoft.com/office/drawing/2014/main" id="{DC4CEDDC-F9E9-4331-BEB3-14DE635891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a:extLst>
              <a:ext uri="{FF2B5EF4-FFF2-40B4-BE49-F238E27FC236}">
                <a16:creationId xmlns:a16="http://schemas.microsoft.com/office/drawing/2014/main" id="{AEE3B57D-7544-4C6B-87ED-FFE686DA82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2703B0C-DEBB-4866-973F-079C5A4A52E7}"/>
              </a:ext>
            </a:extLst>
          </p:cNvPr>
          <p:cNvSpPr>
            <a:spLocks noGrp="1"/>
          </p:cNvSpPr>
          <p:nvPr>
            <p:ph type="dt" sz="half" idx="10"/>
          </p:nvPr>
        </p:nvSpPr>
        <p:spPr/>
        <p:txBody>
          <a:bodyPr/>
          <a:lstStyle/>
          <a:p>
            <a:fld id="{5068D831-E08D-4EA5-AD89-CCC92A609E28}" type="datetimeFigureOut">
              <a:rPr lang="en-US" smtClean="0"/>
              <a:t>6/17/2021</a:t>
            </a:fld>
            <a:endParaRPr lang="en-US"/>
          </a:p>
        </p:txBody>
      </p:sp>
      <p:sp>
        <p:nvSpPr>
          <p:cNvPr id="6" name="Marcador de pie de página 5">
            <a:extLst>
              <a:ext uri="{FF2B5EF4-FFF2-40B4-BE49-F238E27FC236}">
                <a16:creationId xmlns:a16="http://schemas.microsoft.com/office/drawing/2014/main" id="{F8EAC103-7BE6-4835-B90B-65710BB87DF8}"/>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D4B0FBD9-2CAD-438C-8498-115E58D0CFBB}"/>
              </a:ext>
            </a:extLst>
          </p:cNvPr>
          <p:cNvSpPr>
            <a:spLocks noGrp="1"/>
          </p:cNvSpPr>
          <p:nvPr>
            <p:ph type="sldNum" sz="quarter" idx="12"/>
          </p:nvPr>
        </p:nvSpPr>
        <p:spPr/>
        <p:txBody>
          <a:bodyPr/>
          <a:lstStyle/>
          <a:p>
            <a:fld id="{8F885D61-8886-4516-843A-92F687DD5567}" type="slidenum">
              <a:rPr lang="en-US" smtClean="0"/>
              <a:t>‹Nº›</a:t>
            </a:fld>
            <a:endParaRPr lang="en-US"/>
          </a:p>
        </p:txBody>
      </p:sp>
    </p:spTree>
    <p:extLst>
      <p:ext uri="{BB962C8B-B14F-4D97-AF65-F5344CB8AC3E}">
        <p14:creationId xmlns:p14="http://schemas.microsoft.com/office/powerpoint/2010/main" val="3896544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E3ABD8E-DE71-4387-BA73-DB40A2E16F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18F55468-4A16-4915-9095-3B75BE13C9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3A5280A9-0ADA-4001-8042-14A7435FEF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68D831-E08D-4EA5-AD89-CCC92A609E28}" type="datetimeFigureOut">
              <a:rPr lang="en-US" smtClean="0"/>
              <a:t>6/17/2021</a:t>
            </a:fld>
            <a:endParaRPr lang="en-US"/>
          </a:p>
        </p:txBody>
      </p:sp>
      <p:sp>
        <p:nvSpPr>
          <p:cNvPr id="5" name="Marcador de pie de página 4">
            <a:extLst>
              <a:ext uri="{FF2B5EF4-FFF2-40B4-BE49-F238E27FC236}">
                <a16:creationId xmlns:a16="http://schemas.microsoft.com/office/drawing/2014/main" id="{347DC413-AB22-42B6-92F2-314EF2AC67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a:extLst>
              <a:ext uri="{FF2B5EF4-FFF2-40B4-BE49-F238E27FC236}">
                <a16:creationId xmlns:a16="http://schemas.microsoft.com/office/drawing/2014/main" id="{3633F53D-C313-4919-AFC9-50A2B163DA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885D61-8886-4516-843A-92F687DD5567}" type="slidenum">
              <a:rPr lang="en-US" smtClean="0"/>
              <a:t>‹Nº›</a:t>
            </a:fld>
            <a:endParaRPr lang="en-US"/>
          </a:p>
        </p:txBody>
      </p:sp>
    </p:spTree>
    <p:extLst>
      <p:ext uri="{BB962C8B-B14F-4D97-AF65-F5344CB8AC3E}">
        <p14:creationId xmlns:p14="http://schemas.microsoft.com/office/powerpoint/2010/main" val="708416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CA6F37D-FF27-4710-A0A3-64A4D1873A1C}"/>
              </a:ext>
            </a:extLst>
          </p:cNvPr>
          <p:cNvSpPr/>
          <p:nvPr/>
        </p:nvSpPr>
        <p:spPr>
          <a:xfrm>
            <a:off x="0" y="301308"/>
            <a:ext cx="12192000" cy="6303777"/>
          </a:xfrm>
          <a:prstGeom prst="rect">
            <a:avLst/>
          </a:prstGeom>
        </p:spPr>
        <p:txBody>
          <a:bodyPr wrap="square">
            <a:spAutoFit/>
          </a:bodyPr>
          <a:lstStyle/>
          <a:p>
            <a:pPr algn="ctr">
              <a:lnSpc>
                <a:spcPct val="107000"/>
              </a:lnSpc>
              <a:spcAft>
                <a:spcPts val="800"/>
              </a:spcAft>
            </a:pPr>
            <a:r>
              <a:rPr lang="es-ES_tradnl" sz="3200" b="1" dirty="0">
                <a:latin typeface="Arial" panose="020B0604020202020204" pitchFamily="34" charset="0"/>
                <a:ea typeface="Calibri" panose="020F0502020204030204" pitchFamily="34" charset="0"/>
                <a:cs typeface="Times New Roman" panose="02020603050405020304" pitchFamily="18" charset="0"/>
              </a:rPr>
              <a:t>Escuela Normal De Educación Preescolar</a:t>
            </a:r>
          </a:p>
          <a:p>
            <a:pPr algn="ctr">
              <a:lnSpc>
                <a:spcPct val="107000"/>
              </a:lnSpc>
              <a:spcAft>
                <a:spcPts val="800"/>
              </a:spcAft>
            </a:pPr>
            <a:endParaRPr lang="es-ES_tradnl" sz="3200"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ES_tradnl" sz="3200"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ES_tradnl" sz="3200" b="1" dirty="0">
              <a:latin typeface="Arial" panose="020B0604020202020204" pitchFamily="34" charset="0"/>
              <a:ea typeface="Calibri" panose="020F0502020204030204" pitchFamily="34" charset="0"/>
              <a:cs typeface="Times New Roman" panose="02020603050405020304" pitchFamily="18" charset="0"/>
            </a:endParaRPr>
          </a:p>
          <a:p>
            <a:pPr algn="ctr"/>
            <a:r>
              <a:rPr lang="es-ES_tradnl" sz="2400" b="1" dirty="0"/>
              <a:t>Licenciatura en educación preescolar </a:t>
            </a:r>
            <a:endParaRPr lang="es-ES" sz="2400" dirty="0"/>
          </a:p>
          <a:p>
            <a:pPr algn="ctr"/>
            <a:r>
              <a:rPr lang="en-US" sz="2400" b="1" dirty="0"/>
              <a:t>Subject</a:t>
            </a:r>
            <a:r>
              <a:rPr lang="es-ES_tradnl" sz="2400" b="1" dirty="0"/>
              <a:t>: English </a:t>
            </a:r>
            <a:endParaRPr lang="es-ES" sz="2400" dirty="0"/>
          </a:p>
          <a:p>
            <a:pPr algn="ctr"/>
            <a:r>
              <a:rPr lang="en-US" sz="2400" b="1" dirty="0"/>
              <a:t>Teacher</a:t>
            </a:r>
            <a:r>
              <a:rPr lang="es-ES" sz="2400" b="1" dirty="0"/>
              <a:t>: Brenda </a:t>
            </a:r>
            <a:r>
              <a:rPr lang="en-US" sz="2400" b="1" dirty="0" err="1"/>
              <a:t>Bollain</a:t>
            </a:r>
            <a:r>
              <a:rPr lang="es-ES" sz="2400" b="1" dirty="0"/>
              <a:t> </a:t>
            </a:r>
            <a:r>
              <a:rPr lang="en-US" sz="2400" b="1" dirty="0" err="1"/>
              <a:t>Goytia</a:t>
            </a:r>
            <a:r>
              <a:rPr lang="es-ES" sz="2400" b="1" dirty="0"/>
              <a:t> De La Peña</a:t>
            </a:r>
            <a:endParaRPr lang="es-ES" sz="2400" dirty="0"/>
          </a:p>
          <a:p>
            <a:pPr algn="ctr"/>
            <a:r>
              <a:rPr lang="en-US" sz="2400" b="1" dirty="0"/>
              <a:t>Unit 3</a:t>
            </a:r>
            <a:endParaRPr lang="es-ES" sz="2400" dirty="0"/>
          </a:p>
          <a:p>
            <a:pPr algn="ctr"/>
            <a:r>
              <a:rPr lang="en-US" sz="2400" u="sng" dirty="0"/>
              <a:t>Let’s</a:t>
            </a:r>
            <a:r>
              <a:rPr lang="es-ES_tradnl" sz="2400" u="sng" dirty="0"/>
              <a:t> </a:t>
            </a:r>
            <a:r>
              <a:rPr lang="en-US" sz="2400" u="sng" dirty="0"/>
              <a:t>prepare</a:t>
            </a:r>
            <a:r>
              <a:rPr lang="es-ES_tradnl" sz="2400" u="sng" dirty="0"/>
              <a:t> </a:t>
            </a:r>
            <a:r>
              <a:rPr lang="en-US" sz="2400" u="sng" dirty="0"/>
              <a:t>for your final project</a:t>
            </a:r>
            <a:endParaRPr lang="en-US" sz="2400" b="1" dirty="0"/>
          </a:p>
          <a:p>
            <a:pPr algn="ctr"/>
            <a:r>
              <a:rPr lang="en-US" sz="2400" b="1" dirty="0"/>
              <a:t>Student: </a:t>
            </a:r>
            <a:r>
              <a:rPr lang="en-US" sz="2400" dirty="0"/>
              <a:t>Griselda Estefania García Barrera </a:t>
            </a:r>
            <a:r>
              <a:rPr lang="en-US" sz="2400" b="1" dirty="0"/>
              <a:t>N.L. 6</a:t>
            </a:r>
            <a:endParaRPr lang="es-ES" sz="2400" dirty="0"/>
          </a:p>
          <a:p>
            <a:pPr algn="ctr"/>
            <a:r>
              <a:rPr lang="en-US" sz="2400" b="1" dirty="0"/>
              <a:t>Sixth  semester Section B</a:t>
            </a:r>
            <a:endParaRPr lang="es-ES" sz="2400" dirty="0"/>
          </a:p>
          <a:p>
            <a:pPr algn="ctr"/>
            <a:r>
              <a:rPr lang="en-US" sz="2400" dirty="0"/>
              <a:t> </a:t>
            </a:r>
            <a:endParaRPr lang="es-ES" sz="2400" dirty="0"/>
          </a:p>
          <a:p>
            <a:pPr algn="r"/>
            <a:r>
              <a:rPr lang="en-US" sz="2400" dirty="0"/>
              <a:t>Saltillo, Coahuila</a:t>
            </a:r>
            <a:endParaRPr lang="es-ES" sz="2400" dirty="0"/>
          </a:p>
          <a:p>
            <a:pPr algn="r"/>
            <a:r>
              <a:rPr lang="es-ES_tradnl" sz="2400" dirty="0"/>
              <a:t>June 18th, 2021</a:t>
            </a:r>
            <a:endParaRPr lang="es-ES" sz="2400" dirty="0"/>
          </a:p>
        </p:txBody>
      </p:sp>
      <p:pic>
        <p:nvPicPr>
          <p:cNvPr id="5" name="Imagen 4">
            <a:extLst>
              <a:ext uri="{FF2B5EF4-FFF2-40B4-BE49-F238E27FC236}">
                <a16:creationId xmlns:a16="http://schemas.microsoft.com/office/drawing/2014/main" id="{EDE5D056-E2E1-4EC7-A7A2-25499DF9935C}"/>
              </a:ext>
            </a:extLst>
          </p:cNvPr>
          <p:cNvPicPr>
            <a:picLocks noChangeAspect="1"/>
          </p:cNvPicPr>
          <p:nvPr/>
        </p:nvPicPr>
        <p:blipFill>
          <a:blip r:embed="rId2"/>
          <a:stretch>
            <a:fillRect/>
          </a:stretch>
        </p:blipFill>
        <p:spPr>
          <a:xfrm>
            <a:off x="4788682" y="937325"/>
            <a:ext cx="2614636" cy="1942061"/>
          </a:xfrm>
          <a:prstGeom prst="rect">
            <a:avLst/>
          </a:prstGeom>
        </p:spPr>
      </p:pic>
    </p:spTree>
    <p:extLst>
      <p:ext uri="{BB962C8B-B14F-4D97-AF65-F5344CB8AC3E}">
        <p14:creationId xmlns:p14="http://schemas.microsoft.com/office/powerpoint/2010/main" val="3608374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7">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1">
            <a:extLst>
              <a:ext uri="{FF2B5EF4-FFF2-40B4-BE49-F238E27FC236}">
                <a16:creationId xmlns:a16="http://schemas.microsoft.com/office/drawing/2014/main" id="{4F9C56A5-AD25-4601-9837-77D6DB4B919B}"/>
              </a:ext>
            </a:extLst>
          </p:cNvPr>
          <p:cNvSpPr>
            <a:spLocks noChangeArrowheads="1"/>
          </p:cNvSpPr>
          <p:nvPr/>
        </p:nvSpPr>
        <p:spPr bwMode="auto">
          <a:xfrm>
            <a:off x="580167" y="751422"/>
            <a:ext cx="10175630" cy="767904"/>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r>
              <a:rPr kumimoji="0" lang="en-US" altLang="es-ES" sz="1600" b="0" i="0" u="none" strike="noStrike" cap="none" normalizeH="0" baseline="0" dirty="0">
                <a:ln>
                  <a:noFill/>
                </a:ln>
                <a:effectLst/>
                <a:latin typeface="+mn-lt"/>
              </a:rPr>
              <a:t>Nearpod activities completed,  </a:t>
            </a:r>
            <a:r>
              <a:rPr kumimoji="0" lang="en-US" altLang="es-ES" sz="1600" b="0" i="0" u="none" strike="noStrike" cap="none" normalizeH="0" baseline="0" dirty="0" err="1">
                <a:ln>
                  <a:noFill/>
                </a:ln>
                <a:effectLst/>
                <a:latin typeface="+mn-lt"/>
              </a:rPr>
              <a:t>flipgrid</a:t>
            </a:r>
            <a:r>
              <a:rPr kumimoji="0" lang="en-US" altLang="es-ES" sz="1600" b="0" i="0" u="none" strike="noStrike" cap="none" normalizeH="0" baseline="0" dirty="0">
                <a:ln>
                  <a:noFill/>
                </a:ln>
                <a:effectLst/>
                <a:latin typeface="+mn-lt"/>
              </a:rPr>
              <a:t> video, and at least 1 response to a partner's posts= 20% of project evaluation</a:t>
            </a:r>
            <a:br>
              <a:rPr kumimoji="0" lang="en-US" altLang="es-ES" sz="1600" b="0" i="0" u="none" strike="noStrike" cap="none" normalizeH="0" baseline="0" dirty="0">
                <a:ln>
                  <a:noFill/>
                </a:ln>
                <a:effectLst/>
                <a:latin typeface="+mn-lt"/>
              </a:rPr>
            </a:br>
            <a:endParaRPr kumimoji="0" lang="en-US" altLang="es-ES" sz="1600" b="0" i="0" u="none" strike="noStrike" cap="none" normalizeH="0" baseline="0" dirty="0">
              <a:ln>
                <a:noFill/>
              </a:ln>
              <a:effectLst/>
              <a:latin typeface="+mn-lt"/>
            </a:endParaRP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r>
              <a:rPr kumimoji="0" lang="en-US" altLang="es-ES" sz="1600" b="0" i="0" u="none" strike="noStrike" cap="none" normalizeH="0" baseline="0" dirty="0">
                <a:ln>
                  <a:noFill/>
                </a:ln>
                <a:effectLst/>
                <a:latin typeface="+mn-lt"/>
              </a:rPr>
              <a:t>Not done   =0% of your project evaluation</a:t>
            </a: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endParaRPr kumimoji="0" lang="en-US" altLang="es-ES" sz="1600" b="0" i="0" u="none" strike="noStrike" cap="none" normalizeH="0" baseline="0" dirty="0">
              <a:ln>
                <a:noFill/>
              </a:ln>
              <a:effectLst/>
              <a:latin typeface="+mn-lt"/>
            </a:endParaRPr>
          </a:p>
        </p:txBody>
      </p:sp>
      <p:graphicFrame>
        <p:nvGraphicFramePr>
          <p:cNvPr id="2" name="Tabla 1">
            <a:extLst>
              <a:ext uri="{FF2B5EF4-FFF2-40B4-BE49-F238E27FC236}">
                <a16:creationId xmlns:a16="http://schemas.microsoft.com/office/drawing/2014/main" id="{AD19CE04-32B7-49D2-8696-37D8A372B062}"/>
              </a:ext>
            </a:extLst>
          </p:cNvPr>
          <p:cNvGraphicFramePr>
            <a:graphicFrameLocks noGrp="1"/>
          </p:cNvGraphicFramePr>
          <p:nvPr>
            <p:extLst>
              <p:ext uri="{D42A27DB-BD31-4B8C-83A1-F6EECF244321}">
                <p14:modId xmlns:p14="http://schemas.microsoft.com/office/powerpoint/2010/main" val="3551734126"/>
              </p:ext>
            </p:extLst>
          </p:nvPr>
        </p:nvGraphicFramePr>
        <p:xfrm>
          <a:off x="418338" y="1725235"/>
          <a:ext cx="11352275" cy="4381343"/>
        </p:xfrm>
        <a:graphic>
          <a:graphicData uri="http://schemas.openxmlformats.org/drawingml/2006/table">
            <a:tbl>
              <a:tblPr firstRow="1" bandRow="1"/>
              <a:tblGrid>
                <a:gridCol w="2754716">
                  <a:extLst>
                    <a:ext uri="{9D8B030D-6E8A-4147-A177-3AD203B41FA5}">
                      <a16:colId xmlns:a16="http://schemas.microsoft.com/office/drawing/2014/main" val="2810547155"/>
                    </a:ext>
                  </a:extLst>
                </a:gridCol>
                <a:gridCol w="2865853">
                  <a:extLst>
                    <a:ext uri="{9D8B030D-6E8A-4147-A177-3AD203B41FA5}">
                      <a16:colId xmlns:a16="http://schemas.microsoft.com/office/drawing/2014/main" val="3696542344"/>
                    </a:ext>
                  </a:extLst>
                </a:gridCol>
                <a:gridCol w="2865853">
                  <a:extLst>
                    <a:ext uri="{9D8B030D-6E8A-4147-A177-3AD203B41FA5}">
                      <a16:colId xmlns:a16="http://schemas.microsoft.com/office/drawing/2014/main" val="3563924865"/>
                    </a:ext>
                  </a:extLst>
                </a:gridCol>
                <a:gridCol w="2865853">
                  <a:extLst>
                    <a:ext uri="{9D8B030D-6E8A-4147-A177-3AD203B41FA5}">
                      <a16:colId xmlns:a16="http://schemas.microsoft.com/office/drawing/2014/main" val="2521681307"/>
                    </a:ext>
                  </a:extLst>
                </a:gridCol>
              </a:tblGrid>
              <a:tr h="801290">
                <a:tc>
                  <a:txBody>
                    <a:bodyPr/>
                    <a:lstStyle/>
                    <a:p>
                      <a:pPr algn="just"/>
                      <a:r>
                        <a:rPr lang="es-ES" sz="1300" dirty="0">
                          <a:solidFill>
                            <a:srgbClr val="000000"/>
                          </a:solidFill>
                          <a:effectLst/>
                          <a:latin typeface="Times New Roman" panose="02020603050405020304" pitchFamily="18" charset="0"/>
                        </a:rPr>
                        <a:t> </a:t>
                      </a:r>
                      <a:endParaRPr lang="es-ES" sz="1900" dirty="0">
                        <a:solidFill>
                          <a:srgbClr val="000000"/>
                        </a:solidFill>
                        <a:effectLst/>
                        <a:latin typeface="Verdana" panose="020B0604030504040204" pitchFamily="34" charset="0"/>
                      </a:endParaRPr>
                    </a:p>
                    <a:p>
                      <a:pPr algn="ctr"/>
                      <a:r>
                        <a:rPr lang="es-ES" sz="1300" b="1" dirty="0" err="1">
                          <a:solidFill>
                            <a:srgbClr val="000000"/>
                          </a:solidFill>
                          <a:effectLst/>
                          <a:latin typeface="Arial" panose="020B0604020202020204" pitchFamily="34" charset="0"/>
                        </a:rPr>
                        <a:t>criteria</a:t>
                      </a:r>
                      <a:endParaRPr lang="es-ES" sz="1900" dirty="0">
                        <a:solidFill>
                          <a:srgbClr val="000000"/>
                        </a:solidFill>
                        <a:effectLst/>
                        <a:latin typeface="Verdana" panose="020B0604030504040204" pitchFamily="34" charset="0"/>
                      </a:endParaRPr>
                    </a:p>
                  </a:txBody>
                  <a:tcPr marL="102946" marR="102946" marT="102946" marB="102946">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0070C0"/>
                    </a:solidFill>
                  </a:tcPr>
                </a:tc>
                <a:tc>
                  <a:txBody>
                    <a:bodyPr/>
                    <a:lstStyle/>
                    <a:p>
                      <a:pPr algn="ctr"/>
                      <a:r>
                        <a:rPr lang="es-ES" sz="1300" b="1">
                          <a:solidFill>
                            <a:srgbClr val="000000"/>
                          </a:solidFill>
                          <a:effectLst/>
                          <a:latin typeface="Arial" panose="020B0604020202020204" pitchFamily="34" charset="0"/>
                        </a:rPr>
                        <a:t>excellent</a:t>
                      </a:r>
                      <a:endParaRPr lang="es-ES" sz="1900">
                        <a:solidFill>
                          <a:srgbClr val="000000"/>
                        </a:solidFill>
                        <a:effectLst/>
                        <a:latin typeface="Verdana" panose="020B0604030504040204" pitchFamily="34" charset="0"/>
                      </a:endParaRPr>
                    </a:p>
                  </a:txBody>
                  <a:tcPr marL="102946" marR="102946" marT="102946" marB="102946">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0070C0"/>
                    </a:solidFill>
                  </a:tcPr>
                </a:tc>
                <a:tc>
                  <a:txBody>
                    <a:bodyPr/>
                    <a:lstStyle/>
                    <a:p>
                      <a:pPr algn="ctr"/>
                      <a:r>
                        <a:rPr lang="es-ES" sz="1300" b="1">
                          <a:solidFill>
                            <a:srgbClr val="000000"/>
                          </a:solidFill>
                          <a:effectLst/>
                          <a:latin typeface="Arial" panose="020B0604020202020204" pitchFamily="34" charset="0"/>
                        </a:rPr>
                        <a:t>Good</a:t>
                      </a:r>
                      <a:endParaRPr lang="es-ES" sz="1900">
                        <a:solidFill>
                          <a:srgbClr val="000000"/>
                        </a:solidFill>
                        <a:effectLst/>
                        <a:latin typeface="Verdana" panose="020B0604030504040204" pitchFamily="34" charset="0"/>
                      </a:endParaRPr>
                    </a:p>
                  </a:txBody>
                  <a:tcPr marL="102946" marR="102946" marT="102946" marB="102946">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0070C0"/>
                    </a:solidFill>
                  </a:tcPr>
                </a:tc>
                <a:tc>
                  <a:txBody>
                    <a:bodyPr/>
                    <a:lstStyle/>
                    <a:p>
                      <a:pPr algn="ctr"/>
                      <a:r>
                        <a:rPr lang="es-ES" sz="1300" b="1">
                          <a:solidFill>
                            <a:srgbClr val="000000"/>
                          </a:solidFill>
                          <a:effectLst/>
                          <a:latin typeface="Arial" panose="020B0604020202020204" pitchFamily="34" charset="0"/>
                        </a:rPr>
                        <a:t>needs improvement</a:t>
                      </a:r>
                      <a:endParaRPr lang="es-ES" sz="1900">
                        <a:solidFill>
                          <a:srgbClr val="000000"/>
                        </a:solidFill>
                        <a:effectLst/>
                        <a:latin typeface="Verdana" panose="020B0604030504040204" pitchFamily="34" charset="0"/>
                      </a:endParaRPr>
                    </a:p>
                  </a:txBody>
                  <a:tcPr marL="102946" marR="102946" marT="102946" marB="102946">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0070C0"/>
                    </a:solidFill>
                  </a:tcPr>
                </a:tc>
                <a:extLst>
                  <a:ext uri="{0D108BD9-81ED-4DB2-BD59-A6C34878D82A}">
                    <a16:rowId xmlns:a16="http://schemas.microsoft.com/office/drawing/2014/main" val="2321014121"/>
                  </a:ext>
                </a:extLst>
              </a:tr>
              <a:tr h="1542842">
                <a:tc>
                  <a:txBody>
                    <a:bodyPr/>
                    <a:lstStyle/>
                    <a:p>
                      <a:pPr algn="just"/>
                      <a:r>
                        <a:rPr lang="es-ES" sz="1300">
                          <a:solidFill>
                            <a:srgbClr val="000000"/>
                          </a:solidFill>
                          <a:effectLst/>
                          <a:latin typeface="Times New Roman" panose="02020603050405020304" pitchFamily="18" charset="0"/>
                        </a:rPr>
                        <a:t>PRODUCT</a:t>
                      </a:r>
                      <a:endParaRPr lang="es-ES" sz="1900">
                        <a:solidFill>
                          <a:srgbClr val="000000"/>
                        </a:solidFill>
                        <a:effectLst/>
                        <a:latin typeface="Verdana" panose="020B0604030504040204" pitchFamily="34" charset="0"/>
                      </a:endParaRPr>
                    </a:p>
                  </a:txBody>
                  <a:tcPr marL="102946" marR="102946" marT="102946" marB="102946">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300">
                          <a:solidFill>
                            <a:srgbClr val="000000"/>
                          </a:solidFill>
                          <a:effectLst/>
                          <a:latin typeface="Arial" panose="020B0604020202020204" pitchFamily="34" charset="0"/>
                        </a:rPr>
                        <a:t>The product includes all the activities in the Nearpod completed and one video in Flipgrid</a:t>
                      </a:r>
                      <a:endParaRPr lang="en-US" sz="1900">
                        <a:solidFill>
                          <a:srgbClr val="000000"/>
                        </a:solidFill>
                        <a:effectLst/>
                        <a:latin typeface="Verdana" panose="020B0604030504040204" pitchFamily="34" charset="0"/>
                      </a:endParaRPr>
                    </a:p>
                    <a:p>
                      <a:pPr algn="just"/>
                      <a:r>
                        <a:rPr lang="en-US" sz="1300">
                          <a:solidFill>
                            <a:srgbClr val="000000"/>
                          </a:solidFill>
                          <a:effectLst/>
                          <a:latin typeface="Arial" panose="020B0604020202020204" pitchFamily="34" charset="0"/>
                        </a:rPr>
                        <a:t>5 pts</a:t>
                      </a:r>
                      <a:endParaRPr lang="en-US" sz="1900">
                        <a:solidFill>
                          <a:srgbClr val="000000"/>
                        </a:solidFill>
                        <a:effectLst/>
                        <a:latin typeface="Verdana" panose="020B0604030504040204" pitchFamily="34" charset="0"/>
                      </a:endParaRPr>
                    </a:p>
                  </a:txBody>
                  <a:tcPr marL="102946" marR="102946" marT="102946" marB="102946">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300">
                          <a:solidFill>
                            <a:srgbClr val="000000"/>
                          </a:solidFill>
                          <a:effectLst/>
                          <a:latin typeface="Arial" panose="020B0604020202020204" pitchFamily="34" charset="0"/>
                        </a:rPr>
                        <a:t>The product includes partially completed activities and a video in flipgrid</a:t>
                      </a:r>
                      <a:endParaRPr lang="en-US" sz="1900">
                        <a:solidFill>
                          <a:srgbClr val="000000"/>
                        </a:solidFill>
                        <a:effectLst/>
                        <a:latin typeface="Verdana" panose="020B0604030504040204" pitchFamily="34" charset="0"/>
                      </a:endParaRPr>
                    </a:p>
                    <a:p>
                      <a:pPr algn="just"/>
                      <a:r>
                        <a:rPr lang="en-US" sz="1300">
                          <a:solidFill>
                            <a:srgbClr val="000000"/>
                          </a:solidFill>
                          <a:effectLst/>
                          <a:latin typeface="Times New Roman" panose="02020603050405020304" pitchFamily="18" charset="0"/>
                        </a:rPr>
                        <a:t> 4 pts</a:t>
                      </a:r>
                      <a:endParaRPr lang="en-US" sz="1900">
                        <a:solidFill>
                          <a:srgbClr val="000000"/>
                        </a:solidFill>
                        <a:effectLst/>
                        <a:latin typeface="Verdana" panose="020B0604030504040204" pitchFamily="34" charset="0"/>
                      </a:endParaRPr>
                    </a:p>
                  </a:txBody>
                  <a:tcPr marL="102946" marR="102946" marT="102946" marB="102946">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300">
                          <a:solidFill>
                            <a:srgbClr val="000000"/>
                          </a:solidFill>
                          <a:effectLst/>
                          <a:latin typeface="Arial" panose="020B0604020202020204" pitchFamily="34" charset="0"/>
                        </a:rPr>
                        <a:t>The product does not contain a video or the activities in the Nearpod are missing</a:t>
                      </a:r>
                      <a:endParaRPr lang="en-US" sz="1900">
                        <a:solidFill>
                          <a:srgbClr val="000000"/>
                        </a:solidFill>
                        <a:effectLst/>
                        <a:latin typeface="Verdana" panose="020B0604030504040204" pitchFamily="34" charset="0"/>
                      </a:endParaRPr>
                    </a:p>
                    <a:p>
                      <a:pPr algn="just"/>
                      <a:r>
                        <a:rPr lang="en-US" sz="1300">
                          <a:solidFill>
                            <a:srgbClr val="000000"/>
                          </a:solidFill>
                          <a:effectLst/>
                          <a:latin typeface="Arial" panose="020B0604020202020204" pitchFamily="34" charset="0"/>
                        </a:rPr>
                        <a:t>2 pts</a:t>
                      </a:r>
                      <a:endParaRPr lang="en-US" sz="1900">
                        <a:solidFill>
                          <a:srgbClr val="000000"/>
                        </a:solidFill>
                        <a:effectLst/>
                        <a:latin typeface="Verdana" panose="020B0604030504040204" pitchFamily="34" charset="0"/>
                      </a:endParaRPr>
                    </a:p>
                  </a:txBody>
                  <a:tcPr marL="102946" marR="102946" marT="102946" marB="102946">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extLst>
                  <a:ext uri="{0D108BD9-81ED-4DB2-BD59-A6C34878D82A}">
                    <a16:rowId xmlns:a16="http://schemas.microsoft.com/office/drawing/2014/main" val="571063443"/>
                  </a:ext>
                </a:extLst>
              </a:tr>
              <a:tr h="2037211">
                <a:tc>
                  <a:txBody>
                    <a:bodyPr/>
                    <a:lstStyle/>
                    <a:p>
                      <a:pPr algn="just"/>
                      <a:r>
                        <a:rPr lang="es-ES" sz="1300">
                          <a:solidFill>
                            <a:srgbClr val="000000"/>
                          </a:solidFill>
                          <a:effectLst/>
                          <a:latin typeface="Arial" panose="020B0604020202020204" pitchFamily="34" charset="0"/>
                        </a:rPr>
                        <a:t>Language &amp; delivery of speech</a:t>
                      </a:r>
                      <a:endParaRPr lang="es-ES" sz="1900">
                        <a:solidFill>
                          <a:srgbClr val="000000"/>
                        </a:solidFill>
                        <a:effectLst/>
                        <a:latin typeface="Verdana" panose="020B0604030504040204" pitchFamily="34" charset="0"/>
                      </a:endParaRPr>
                    </a:p>
                  </a:txBody>
                  <a:tcPr marL="102946" marR="102946" marT="102946" marB="102946">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300">
                          <a:solidFill>
                            <a:srgbClr val="000000"/>
                          </a:solidFill>
                          <a:effectLst/>
                          <a:latin typeface="Arial" panose="020B0604020202020204" pitchFamily="34" charset="0"/>
                        </a:rPr>
                        <a:t>Language is used correctly and creatively, words varied and easy to follow. Good fluency  Includes grammar structures seen in the unit</a:t>
                      </a:r>
                      <a:endParaRPr lang="en-US" sz="1900">
                        <a:solidFill>
                          <a:srgbClr val="000000"/>
                        </a:solidFill>
                        <a:effectLst/>
                        <a:latin typeface="Verdana" panose="020B0604030504040204" pitchFamily="34" charset="0"/>
                      </a:endParaRPr>
                    </a:p>
                    <a:p>
                      <a:pPr algn="just"/>
                      <a:r>
                        <a:rPr lang="en-US" sz="1300">
                          <a:solidFill>
                            <a:srgbClr val="000000"/>
                          </a:solidFill>
                          <a:effectLst/>
                          <a:latin typeface="Arial" panose="020B0604020202020204" pitchFamily="34" charset="0"/>
                        </a:rPr>
                        <a:t>5 pts</a:t>
                      </a:r>
                      <a:endParaRPr lang="en-US" sz="1900">
                        <a:solidFill>
                          <a:srgbClr val="000000"/>
                        </a:solidFill>
                        <a:effectLst/>
                        <a:latin typeface="Verdana" panose="020B0604030504040204" pitchFamily="34" charset="0"/>
                      </a:endParaRPr>
                    </a:p>
                  </a:txBody>
                  <a:tcPr marL="102946" marR="102946" marT="102946" marB="102946">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300">
                          <a:solidFill>
                            <a:srgbClr val="000000"/>
                          </a:solidFill>
                          <a:effectLst/>
                          <a:latin typeface="Arial" panose="020B0604020202020204" pitchFamily="34" charset="0"/>
                        </a:rPr>
                        <a:t>Most language is clear, easy to follow and understand. Most of the words are well pronounced. Voice is often clear and there is evidence of some grammar structures seen in the unit</a:t>
                      </a:r>
                      <a:endParaRPr lang="en-US" sz="1900">
                        <a:solidFill>
                          <a:srgbClr val="000000"/>
                        </a:solidFill>
                        <a:effectLst/>
                        <a:latin typeface="Verdana" panose="020B0604030504040204" pitchFamily="34" charset="0"/>
                      </a:endParaRPr>
                    </a:p>
                    <a:p>
                      <a:pPr algn="just"/>
                      <a:r>
                        <a:rPr lang="en-US" sz="1300">
                          <a:solidFill>
                            <a:srgbClr val="000000"/>
                          </a:solidFill>
                          <a:effectLst/>
                          <a:latin typeface="Times New Roman" panose="02020603050405020304" pitchFamily="18" charset="0"/>
                        </a:rPr>
                        <a:t>4 pts</a:t>
                      </a:r>
                      <a:endParaRPr lang="en-US" sz="1900">
                        <a:solidFill>
                          <a:srgbClr val="000000"/>
                        </a:solidFill>
                        <a:effectLst/>
                        <a:latin typeface="Verdana" panose="020B0604030504040204" pitchFamily="34" charset="0"/>
                      </a:endParaRPr>
                    </a:p>
                  </a:txBody>
                  <a:tcPr marL="102946" marR="102946" marT="102946" marB="102946">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300" dirty="0">
                          <a:solidFill>
                            <a:srgbClr val="000000"/>
                          </a:solidFill>
                          <a:effectLst/>
                          <a:latin typeface="Arial" panose="020B0604020202020204" pitchFamily="34" charset="0"/>
                        </a:rPr>
                        <a:t>Language is unclear and hard to understand. Lots of grammar, vocabulary and pronunciation mistakes. Lack of fluency. Poor evidence of grammar structures seen in the unit.</a:t>
                      </a:r>
                      <a:endParaRPr lang="en-US" sz="1900" dirty="0">
                        <a:solidFill>
                          <a:srgbClr val="000000"/>
                        </a:solidFill>
                        <a:effectLst/>
                        <a:latin typeface="Verdana" panose="020B0604030504040204" pitchFamily="34" charset="0"/>
                      </a:endParaRPr>
                    </a:p>
                    <a:p>
                      <a:pPr algn="just"/>
                      <a:r>
                        <a:rPr lang="en-US" sz="1300" dirty="0">
                          <a:solidFill>
                            <a:srgbClr val="000000"/>
                          </a:solidFill>
                          <a:effectLst/>
                          <a:latin typeface="Times New Roman" panose="02020603050405020304" pitchFamily="18" charset="0"/>
                        </a:rPr>
                        <a:t>3 pts</a:t>
                      </a:r>
                      <a:endParaRPr lang="en-US" sz="1900" dirty="0">
                        <a:solidFill>
                          <a:srgbClr val="000000"/>
                        </a:solidFill>
                        <a:effectLst/>
                        <a:latin typeface="Verdana" panose="020B0604030504040204" pitchFamily="34" charset="0"/>
                      </a:endParaRPr>
                    </a:p>
                  </a:txBody>
                  <a:tcPr marL="102946" marR="102946" marT="102946" marB="102946">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extLst>
                  <a:ext uri="{0D108BD9-81ED-4DB2-BD59-A6C34878D82A}">
                    <a16:rowId xmlns:a16="http://schemas.microsoft.com/office/drawing/2014/main" val="3337665992"/>
                  </a:ext>
                </a:extLst>
              </a:tr>
            </a:tbl>
          </a:graphicData>
        </a:graphic>
      </p:graphicFrame>
    </p:spTree>
    <p:extLst>
      <p:ext uri="{BB962C8B-B14F-4D97-AF65-F5344CB8AC3E}">
        <p14:creationId xmlns:p14="http://schemas.microsoft.com/office/powerpoint/2010/main" val="2941330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 name="Imagen 1">
            <a:extLst>
              <a:ext uri="{FF2B5EF4-FFF2-40B4-BE49-F238E27FC236}">
                <a16:creationId xmlns:a16="http://schemas.microsoft.com/office/drawing/2014/main" id="{D7DD1218-9451-4F52-9CE7-D9FED364D68B}"/>
              </a:ext>
            </a:extLst>
          </p:cNvPr>
          <p:cNvPicPr>
            <a:picLocks noChangeAspect="1"/>
          </p:cNvPicPr>
          <p:nvPr/>
        </p:nvPicPr>
        <p:blipFill rotWithShape="1">
          <a:blip r:embed="rId2"/>
          <a:srcRect b="3864"/>
          <a:stretch/>
        </p:blipFill>
        <p:spPr>
          <a:xfrm>
            <a:off x="20" y="1282"/>
            <a:ext cx="12191980" cy="6856718"/>
          </a:xfrm>
          <a:prstGeom prst="rect">
            <a:avLst/>
          </a:prstGeom>
        </p:spPr>
      </p:pic>
    </p:spTree>
    <p:extLst>
      <p:ext uri="{BB962C8B-B14F-4D97-AF65-F5344CB8AC3E}">
        <p14:creationId xmlns:p14="http://schemas.microsoft.com/office/powerpoint/2010/main" val="2064600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Imagen 2" descr="Captura de pantalla de un celular con texto e imágenes&#10;&#10;Descripción generada automáticamente">
            <a:extLst>
              <a:ext uri="{FF2B5EF4-FFF2-40B4-BE49-F238E27FC236}">
                <a16:creationId xmlns:a16="http://schemas.microsoft.com/office/drawing/2014/main" id="{988C8FA1-88CD-453A-86EA-4FB603067859}"/>
              </a:ext>
            </a:extLst>
          </p:cNvPr>
          <p:cNvPicPr>
            <a:picLocks noChangeAspect="1"/>
          </p:cNvPicPr>
          <p:nvPr/>
        </p:nvPicPr>
        <p:blipFill rotWithShape="1">
          <a:blip r:embed="rId2"/>
          <a:srcRect t="3864"/>
          <a:stretch/>
        </p:blipFill>
        <p:spPr>
          <a:xfrm>
            <a:off x="20" y="1282"/>
            <a:ext cx="12191980" cy="6856718"/>
          </a:xfrm>
          <a:prstGeom prst="rect">
            <a:avLst/>
          </a:prstGeom>
        </p:spPr>
      </p:pic>
    </p:spTree>
    <p:extLst>
      <p:ext uri="{BB962C8B-B14F-4D97-AF65-F5344CB8AC3E}">
        <p14:creationId xmlns:p14="http://schemas.microsoft.com/office/powerpoint/2010/main" val="359026680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238</Words>
  <Application>Microsoft Office PowerPoint</Application>
  <PresentationFormat>Panorámica</PresentationFormat>
  <Paragraphs>35</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Times New Roman</vt:lpstr>
      <vt:lpstr>Verdana</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GRISELDA ESTEFANIA GARCIA BARRERA</dc:creator>
  <cp:lastModifiedBy>GRISELDA ESTEFANIA GARCIA BARRERA</cp:lastModifiedBy>
  <cp:revision>1</cp:revision>
  <dcterms:created xsi:type="dcterms:W3CDTF">2021-06-18T01:12:14Z</dcterms:created>
  <dcterms:modified xsi:type="dcterms:W3CDTF">2021-06-18T01:13:19Z</dcterms:modified>
</cp:coreProperties>
</file>