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0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37ED-83E8-453F-B8F2-90A3D141EF6B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6E8C-DAB1-4E44-AEBE-267ABA4696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122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37ED-83E8-453F-B8F2-90A3D141EF6B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6E8C-DAB1-4E44-AEBE-267ABA4696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463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37ED-83E8-453F-B8F2-90A3D141EF6B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6E8C-DAB1-4E44-AEBE-267ABA4696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479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37ED-83E8-453F-B8F2-90A3D141EF6B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6E8C-DAB1-4E44-AEBE-267ABA4696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310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37ED-83E8-453F-B8F2-90A3D141EF6B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6E8C-DAB1-4E44-AEBE-267ABA4696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767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37ED-83E8-453F-B8F2-90A3D141EF6B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6E8C-DAB1-4E44-AEBE-267ABA4696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788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37ED-83E8-453F-B8F2-90A3D141EF6B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6E8C-DAB1-4E44-AEBE-267ABA4696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852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37ED-83E8-453F-B8F2-90A3D141EF6B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6E8C-DAB1-4E44-AEBE-267ABA4696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588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37ED-83E8-453F-B8F2-90A3D141EF6B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6E8C-DAB1-4E44-AEBE-267ABA4696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067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37ED-83E8-453F-B8F2-90A3D141EF6B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6E8C-DAB1-4E44-AEBE-267ABA4696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298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37ED-83E8-453F-B8F2-90A3D141EF6B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6E8C-DAB1-4E44-AEBE-267ABA4696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22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B37ED-83E8-453F-B8F2-90A3D141EF6B}" type="datetimeFigureOut">
              <a:rPr lang="es-MX" smtClean="0"/>
              <a:t>18/06/2021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6E8C-DAB1-4E44-AEBE-267ABA4696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745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61243" y="361246"/>
            <a:ext cx="11492089" cy="62786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Preescolar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Licenciatura en educación preescolar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English B1</a:t>
            </a:r>
          </a:p>
          <a:p>
            <a:pPr algn="ctr"/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Brenda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ollayin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oitya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Peña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Edna Natalya Dávila Bernal 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Grade and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3 “B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Saltillo Coahuila                     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18 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junio del 2021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4" r="14641"/>
          <a:stretch>
            <a:fillRect/>
          </a:stretch>
        </p:blipFill>
        <p:spPr bwMode="auto">
          <a:xfrm>
            <a:off x="561727" y="505390"/>
            <a:ext cx="1300939" cy="1289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837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b="1" dirty="0" err="1" smtClean="0">
                <a:latin typeface="Curlz MT" panose="04040404050702020202" pitchFamily="82" charset="0"/>
              </a:rPr>
              <a:t>Evidence</a:t>
            </a:r>
            <a:r>
              <a:rPr lang="es-MX" sz="6000" b="1" dirty="0" smtClean="0">
                <a:latin typeface="Curlz MT" panose="04040404050702020202" pitchFamily="82" charset="0"/>
              </a:rPr>
              <a:t> of </a:t>
            </a:r>
            <a:r>
              <a:rPr lang="es-MX" sz="6000" b="1" dirty="0" err="1" smtClean="0">
                <a:latin typeface="Curlz MT" panose="04040404050702020202" pitchFamily="82" charset="0"/>
              </a:rPr>
              <a:t>my</a:t>
            </a:r>
            <a:r>
              <a:rPr lang="es-MX" sz="6000" b="1" dirty="0" smtClean="0">
                <a:latin typeface="Curlz MT" panose="04040404050702020202" pitchFamily="82" charset="0"/>
              </a:rPr>
              <a:t> </a:t>
            </a:r>
            <a:r>
              <a:rPr lang="es-MX" sz="6000" b="1" dirty="0" err="1" smtClean="0">
                <a:latin typeface="Curlz MT" panose="04040404050702020202" pitchFamily="82" charset="0"/>
              </a:rPr>
              <a:t>work</a:t>
            </a:r>
            <a:r>
              <a:rPr lang="es-MX" sz="6000" b="1" dirty="0" smtClean="0">
                <a:latin typeface="Curlz MT" panose="04040404050702020202" pitchFamily="82" charset="0"/>
              </a:rPr>
              <a:t> </a:t>
            </a:r>
            <a:r>
              <a:rPr lang="es-MX" sz="6000" b="1" dirty="0" err="1" smtClean="0">
                <a:latin typeface="Curlz MT" panose="04040404050702020202" pitchFamily="82" charset="0"/>
              </a:rPr>
              <a:t>on</a:t>
            </a:r>
            <a:r>
              <a:rPr lang="es-MX" sz="6000" b="1" dirty="0" smtClean="0">
                <a:latin typeface="Curlz MT" panose="04040404050702020202" pitchFamily="82" charset="0"/>
              </a:rPr>
              <a:t> </a:t>
            </a:r>
            <a:r>
              <a:rPr lang="es-MX" sz="6000" b="1" dirty="0" err="1" smtClean="0">
                <a:latin typeface="Curlz MT" panose="04040404050702020202" pitchFamily="82" charset="0"/>
              </a:rPr>
              <a:t>nearpod</a:t>
            </a:r>
            <a:endParaRPr lang="es-MX" sz="6000" b="1" dirty="0">
              <a:latin typeface="Curlz MT" panose="040404040507020202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2384" b="13275"/>
          <a:stretch/>
        </p:blipFill>
        <p:spPr>
          <a:xfrm>
            <a:off x="1384061" y="1580444"/>
            <a:ext cx="9423878" cy="504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1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14106" b="18543"/>
          <a:stretch/>
        </p:blipFill>
        <p:spPr>
          <a:xfrm>
            <a:off x="1404220" y="1498777"/>
            <a:ext cx="8888455" cy="41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9" b="10421"/>
          <a:stretch/>
        </p:blipFill>
        <p:spPr>
          <a:xfrm>
            <a:off x="1184187" y="1343378"/>
            <a:ext cx="10011218" cy="4391378"/>
          </a:xfrm>
        </p:spPr>
      </p:pic>
    </p:spTree>
    <p:extLst>
      <p:ext uri="{BB962C8B-B14F-4D97-AF65-F5344CB8AC3E}">
        <p14:creationId xmlns:p14="http://schemas.microsoft.com/office/powerpoint/2010/main" val="152252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4042" b="5419"/>
          <a:stretch/>
        </p:blipFill>
        <p:spPr>
          <a:xfrm>
            <a:off x="1139804" y="1027906"/>
            <a:ext cx="9912391" cy="44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1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4891" t="31448" r="16343" b="15548"/>
          <a:stretch/>
        </p:blipFill>
        <p:spPr>
          <a:xfrm>
            <a:off x="838200" y="1374070"/>
            <a:ext cx="10352296" cy="44862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62378" y="277534"/>
            <a:ext cx="935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err="1" smtClean="0">
                <a:latin typeface="Curlz MT" panose="04040404050702020202" pitchFamily="82" charset="0"/>
              </a:rPr>
              <a:t>Rubric</a:t>
            </a:r>
            <a:r>
              <a:rPr lang="es-MX" sz="4800" b="1" dirty="0" smtClean="0">
                <a:latin typeface="Curlz MT" panose="04040404050702020202" pitchFamily="82" charset="0"/>
              </a:rPr>
              <a:t> </a:t>
            </a:r>
            <a:endParaRPr lang="es-MX" sz="4800" b="1" dirty="0"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622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50</Words>
  <Application>Microsoft Office PowerPoint</Application>
  <PresentationFormat>Panorámica</PresentationFormat>
  <Paragraphs>17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Curlz MT</vt:lpstr>
      <vt:lpstr>Tema de Office</vt:lpstr>
      <vt:lpstr>Presentación de PowerPoint</vt:lpstr>
      <vt:lpstr>Evidence of my work on nearpod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5</cp:revision>
  <dcterms:created xsi:type="dcterms:W3CDTF">2021-06-12T17:39:36Z</dcterms:created>
  <dcterms:modified xsi:type="dcterms:W3CDTF">2021-06-19T01:57:07Z</dcterms:modified>
</cp:coreProperties>
</file>