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Lobster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737B35-47C7-419E-A16F-31446D870B17}">
  <a:tblStyle styleId="{0B737B35-47C7-419E-A16F-31446D870B1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Lobster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f6e680b2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f6e680b2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f6e680b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f6e680b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62533" y="757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50425" y="1430900"/>
            <a:ext cx="73323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100">
                <a:latin typeface="Lobster"/>
                <a:ea typeface="Lobster"/>
                <a:cs typeface="Lobster"/>
                <a:sym typeface="Lobster"/>
              </a:rPr>
              <a:t>DANNA SOPHIA RANGEL IBARRA </a:t>
            </a:r>
            <a:endParaRPr sz="4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419" sz="3200">
                <a:solidFill>
                  <a:schemeClr val="dk1"/>
                </a:solidFill>
              </a:rPr>
              <a:t>UNIT 3 FINAL PROJECT</a:t>
            </a:r>
            <a:endParaRPr b="1" i="1"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RANGEL IBARRA DANNA SOPHIA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-16595" l="0" r="0" t="12287"/>
          <a:stretch/>
        </p:blipFill>
        <p:spPr>
          <a:xfrm>
            <a:off x="113725" y="1017725"/>
            <a:ext cx="3818025" cy="34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775" y="3217925"/>
            <a:ext cx="2383225" cy="18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14008" r="0" t="0"/>
          <a:stretch/>
        </p:blipFill>
        <p:spPr>
          <a:xfrm>
            <a:off x="4047775" y="1017725"/>
            <a:ext cx="2453924" cy="207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81" y="2934891"/>
            <a:ext cx="3893974" cy="22086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657250" y="1340650"/>
            <a:ext cx="73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545400" y="1340650"/>
            <a:ext cx="2286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dk1"/>
                </a:solidFill>
                <a:highlight>
                  <a:srgbClr val="EAD1DC"/>
                </a:highlight>
              </a:rPr>
              <a:t>I think that thanks to these activities it is how we learn more, and more than anything practicing is how I have been able to learn the simple present, it was all very fun and I liked doing them</a:t>
            </a:r>
            <a:endParaRPr sz="1700">
              <a:solidFill>
                <a:schemeClr val="dk1"/>
              </a:solidFill>
              <a:highlight>
                <a:srgbClr val="EAD1DC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23900" y="677100"/>
            <a:ext cx="60201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ESCUELA NORMAL DE EDUCACIÓN PREESCOLAR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UNIT 2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FINAL PROJECT-CHOICE BOARD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graphicFrame>
        <p:nvGraphicFramePr>
          <p:cNvPr id="73" name="Google Shape;73;p1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{0B737B35-47C7-419E-A16F-31446D870B17}</a:tableStyleId>
              </a:tblPr>
              <a:tblGrid>
                <a:gridCol w="2800350"/>
                <a:gridCol w="704850"/>
              </a:tblGrid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PRODUCTS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score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kahoot quiz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wordwall quiz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30/30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padlet post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liveworksheet task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Screenshots of all the activities completed pasted in a Google slides doc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30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PDF with evidence of the activities with a cover and formal aspects of the presentation for the portfolio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" name="Google Shape;74;p15"/>
          <p:cNvSpPr txBox="1"/>
          <p:nvPr/>
        </p:nvSpPr>
        <p:spPr>
          <a:xfrm>
            <a:off x="4687725" y="1793025"/>
            <a:ext cx="30000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“UNUSUAL EXPERIENCES”</a:t>
            </a:r>
            <a:endParaRPr b="1"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