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182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573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2897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4712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8760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5988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9522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83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663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00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97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500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307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1989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63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809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F5E36-FA4A-44AD-A95B-15208B864767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70D156-DC31-4C22-BE49-DA9FB77776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77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27120" y="2991792"/>
            <a:ext cx="4754880" cy="1072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3600" b="0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UNIT</a:t>
            </a:r>
            <a:r>
              <a:rPr kumimoji="0" lang="es-MX" altLang="es-MX" sz="3600" b="0" i="0" u="none" strike="noStrike" cap="none" normalizeH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 3 FINAL PROJECT</a:t>
            </a:r>
            <a:endParaRPr kumimoji="0" lang="es-MX" altLang="es-MX" sz="3200" b="0" i="0" u="none" strike="noStrike" cap="none" normalizeH="0" baseline="0" dirty="0" smtClean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034" y="1296487"/>
            <a:ext cx="2436223" cy="1668782"/>
          </a:xfrm>
          <a:prstGeom prst="rect">
            <a:avLst/>
          </a:prstGeom>
          <a:noFill/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627120" y="150517"/>
            <a:ext cx="4754880" cy="94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3200" b="0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Normal </a:t>
            </a:r>
            <a:r>
              <a:rPr lang="es-MX" altLang="es-MX" sz="32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S</a:t>
            </a:r>
            <a:r>
              <a:rPr kumimoji="0" lang="es-MX" altLang="es-MX" sz="3200" b="0" i="0" u="none" strike="noStrike" cap="none" normalizeH="0" baseline="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chool</a:t>
            </a:r>
            <a:r>
              <a:rPr kumimoji="0" lang="es-MX" altLang="es-MX" sz="3200" b="0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 of </a:t>
            </a:r>
            <a:r>
              <a:rPr lang="es-MX" altLang="es-MX" sz="3200" dirty="0" err="1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P</a:t>
            </a:r>
            <a:r>
              <a:rPr kumimoji="0" lang="es-MX" altLang="es-MX" sz="3200" b="0" i="0" u="none" strike="noStrike" cap="none" normalizeH="0" baseline="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reschool</a:t>
            </a:r>
            <a:r>
              <a:rPr kumimoji="0" lang="es-MX" altLang="es-MX" sz="3200" b="0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es-MX" altLang="es-MX" sz="3200" dirty="0" err="1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E</a:t>
            </a:r>
            <a:r>
              <a:rPr kumimoji="0" lang="es-MX" altLang="es-MX" sz="3200" b="0" i="0" u="none" strike="noStrike" cap="none" normalizeH="0" baseline="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ducation</a:t>
            </a:r>
            <a:r>
              <a:rPr kumimoji="0" lang="es-MX" altLang="es-MX" sz="1600" b="0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</a:t>
            </a:r>
            <a:endParaRPr kumimoji="0" lang="es-MX" altLang="es-MX" sz="2800" b="0" i="0" u="none" strike="noStrike" cap="none" normalizeH="0" baseline="0" dirty="0" smtClean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58092" y="4597542"/>
            <a:ext cx="10437222" cy="51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36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Teacher</a:t>
            </a:r>
            <a:r>
              <a:rPr lang="es-MX" altLang="es-MX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: Brenda </a:t>
            </a:r>
            <a:r>
              <a:rPr lang="es-MX" altLang="es-MX" sz="36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Bollain</a:t>
            </a:r>
            <a:r>
              <a:rPr lang="es-MX" altLang="es-MX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  y </a:t>
            </a:r>
            <a:r>
              <a:rPr lang="es-MX" altLang="es-MX" sz="36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Goytia</a:t>
            </a:r>
            <a:r>
              <a:rPr lang="es-MX" altLang="es-MX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 de la Peña </a:t>
            </a:r>
            <a:endParaRPr kumimoji="0" lang="es-MX" altLang="es-MX" sz="3200" b="0" i="0" u="none" strike="noStrike" cap="none" normalizeH="0" baseline="0" dirty="0" smtClean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58092" y="5649294"/>
            <a:ext cx="10437222" cy="51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36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Name</a:t>
            </a:r>
            <a:r>
              <a:rPr lang="es-MX" altLang="es-MX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: Maria Guadalupe Morales Mendoza</a:t>
            </a:r>
            <a:endParaRPr kumimoji="0" lang="es-MX" altLang="es-MX" sz="3200" b="0" i="0" u="none" strike="noStrike" cap="none" normalizeH="0" baseline="0" dirty="0" smtClean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506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541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57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8961" y="1735183"/>
            <a:ext cx="6067425" cy="48768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153138" y="244632"/>
            <a:ext cx="3247684" cy="11958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8000" dirty="0" err="1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R</a:t>
            </a:r>
            <a:r>
              <a:rPr lang="es-MX" altLang="es-MX" sz="80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ubric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0897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25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Morales</dc:creator>
  <cp:lastModifiedBy>Maria Morales</cp:lastModifiedBy>
  <cp:revision>2</cp:revision>
  <dcterms:created xsi:type="dcterms:W3CDTF">2021-06-11T22:51:21Z</dcterms:created>
  <dcterms:modified xsi:type="dcterms:W3CDTF">2021-06-11T22:53:38Z</dcterms:modified>
</cp:coreProperties>
</file>