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>
        <p:scale>
          <a:sx n="25" d="100"/>
          <a:sy n="25" d="100"/>
        </p:scale>
        <p:origin x="2052" y="9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271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46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41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31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0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95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390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31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759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85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11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FACE7-BE1D-4890-8FF3-A43DFD29B275}" type="datetimeFigureOut">
              <a:rPr lang="es-MX" smtClean="0"/>
              <a:t>11/06/2021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2F28E-182E-4FC8-A2B0-82BBEFEDE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28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36376" y="735106"/>
            <a:ext cx="864197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Escuela Normal de Educación Preescolar 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Licenciatura en Educación Preescolar </a:t>
            </a: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Ciclo 2020-2021</a:t>
            </a:r>
          </a:p>
          <a:p>
            <a:pPr algn="ctr"/>
            <a:endParaRPr lang="es-MX" dirty="0">
              <a:latin typeface="Century Gothic" panose="020B0502020202020204" pitchFamily="34" charset="0"/>
            </a:endParaRP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endParaRPr lang="es-MX" dirty="0">
              <a:latin typeface="Century Gothic" panose="020B0502020202020204" pitchFamily="34" charset="0"/>
            </a:endParaRP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endParaRPr lang="es-MX" dirty="0">
              <a:latin typeface="Century Gothic" panose="020B0502020202020204" pitchFamily="34" charset="0"/>
            </a:endParaRP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endParaRPr lang="es-MX" dirty="0">
              <a:latin typeface="Century Gothic" panose="020B0502020202020204" pitchFamily="34" charset="0"/>
            </a:endParaRPr>
          </a:p>
          <a:p>
            <a:pPr algn="ctr"/>
            <a:r>
              <a:rPr lang="es-MX" dirty="0" err="1" smtClean="0">
                <a:latin typeface="Century Gothic" panose="020B0502020202020204" pitchFamily="34" charset="0"/>
              </a:rPr>
              <a:t>Unit</a:t>
            </a:r>
            <a:r>
              <a:rPr lang="es-MX" dirty="0" smtClean="0">
                <a:latin typeface="Century Gothic" panose="020B0502020202020204" pitchFamily="34" charset="0"/>
              </a:rPr>
              <a:t> 3 Final Project </a:t>
            </a: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INGLES A2.2 </a:t>
            </a:r>
          </a:p>
          <a:p>
            <a:pPr algn="ctr"/>
            <a:r>
              <a:rPr lang="es-MX" dirty="0" err="1" smtClean="0">
                <a:latin typeface="Century Gothic" panose="020B0502020202020204" pitchFamily="34" charset="0"/>
              </a:rPr>
              <a:t>Teacher</a:t>
            </a:r>
            <a:r>
              <a:rPr lang="es-MX" dirty="0" smtClean="0">
                <a:latin typeface="Century Gothic" panose="020B0502020202020204" pitchFamily="34" charset="0"/>
              </a:rPr>
              <a:t>: Brenda </a:t>
            </a:r>
            <a:r>
              <a:rPr lang="es-MX" dirty="0" err="1" smtClean="0">
                <a:latin typeface="Century Gothic" panose="020B0502020202020204" pitchFamily="34" charset="0"/>
              </a:rPr>
              <a:t>Bollain</a:t>
            </a:r>
            <a:r>
              <a:rPr lang="es-MX" dirty="0" smtClean="0">
                <a:latin typeface="Century Gothic" panose="020B0502020202020204" pitchFamily="34" charset="0"/>
              </a:rPr>
              <a:t> </a:t>
            </a:r>
            <a:r>
              <a:rPr lang="es-MX" dirty="0" err="1" smtClean="0">
                <a:latin typeface="Century Gothic" panose="020B0502020202020204" pitchFamily="34" charset="0"/>
              </a:rPr>
              <a:t>Goytia</a:t>
            </a:r>
            <a:r>
              <a:rPr lang="es-MX" dirty="0" smtClean="0">
                <a:latin typeface="Century Gothic" panose="020B0502020202020204" pitchFamily="34" charset="0"/>
              </a:rPr>
              <a:t> de la Peña</a:t>
            </a:r>
          </a:p>
          <a:p>
            <a:pPr algn="ctr"/>
            <a:r>
              <a:rPr lang="es-MX" dirty="0" err="1" smtClean="0">
                <a:latin typeface="Century Gothic" panose="020B0502020202020204" pitchFamily="34" charset="0"/>
              </a:rPr>
              <a:t>Student</a:t>
            </a:r>
            <a:r>
              <a:rPr lang="es-MX" dirty="0" smtClean="0">
                <a:latin typeface="Century Gothic" panose="020B0502020202020204" pitchFamily="34" charset="0"/>
              </a:rPr>
              <a:t>:  </a:t>
            </a:r>
            <a:r>
              <a:rPr lang="es-MX" dirty="0" err="1" smtClean="0">
                <a:latin typeface="Century Gothic" panose="020B0502020202020204" pitchFamily="34" charset="0"/>
              </a:rPr>
              <a:t>Juritzi</a:t>
            </a:r>
            <a:r>
              <a:rPr lang="es-MX" dirty="0" smtClean="0">
                <a:latin typeface="Century Gothic" panose="020B0502020202020204" pitchFamily="34" charset="0"/>
              </a:rPr>
              <a:t> Mariel </a:t>
            </a:r>
            <a:r>
              <a:rPr lang="es-MX" dirty="0" err="1" smtClean="0">
                <a:latin typeface="Century Gothic" panose="020B0502020202020204" pitchFamily="34" charset="0"/>
              </a:rPr>
              <a:t>Zuñiga</a:t>
            </a:r>
            <a:r>
              <a:rPr lang="es-MX" dirty="0" smtClean="0">
                <a:latin typeface="Century Gothic" panose="020B0502020202020204" pitchFamily="34" charset="0"/>
              </a:rPr>
              <a:t> Muñoz  #24</a:t>
            </a:r>
          </a:p>
          <a:p>
            <a:pPr algn="ctr"/>
            <a:endParaRPr lang="es-MX" dirty="0">
              <a:latin typeface="Century Gothic" panose="020B0502020202020204" pitchFamily="34" charset="0"/>
            </a:endParaRP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endParaRPr lang="es-MX" dirty="0">
              <a:latin typeface="Century Gothic" panose="020B0502020202020204" pitchFamily="34" charset="0"/>
            </a:endParaRP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 </a:t>
            </a: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491" y="1763151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82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0" dirty="0" smtClean="0">
                <a:effectLst/>
              </a:rPr>
              <a:t> </a:t>
            </a:r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32481" t="32270" r="18769" b="20076"/>
          <a:stretch/>
        </p:blipFill>
        <p:spPr>
          <a:xfrm>
            <a:off x="372783" y="170934"/>
            <a:ext cx="11684000" cy="656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82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2</cp:revision>
  <dcterms:created xsi:type="dcterms:W3CDTF">2021-06-11T20:49:08Z</dcterms:created>
  <dcterms:modified xsi:type="dcterms:W3CDTF">2021-06-11T20:53:10Z</dcterms:modified>
</cp:coreProperties>
</file>