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56" r:id="rId2"/>
    <p:sldId id="257" r:id="rId3"/>
    <p:sldId id="313" r:id="rId4"/>
    <p:sldId id="318" r:id="rId5"/>
    <p:sldId id="319" r:id="rId6"/>
    <p:sldId id="314" r:id="rId7"/>
    <p:sldId id="315" r:id="rId8"/>
    <p:sldId id="316" r:id="rId9"/>
    <p:sldId id="271" r:id="rId10"/>
    <p:sldId id="262" r:id="rId11"/>
    <p:sldId id="263" r:id="rId12"/>
    <p:sldId id="261" r:id="rId13"/>
    <p:sldId id="268" r:id="rId14"/>
    <p:sldId id="265" r:id="rId15"/>
    <p:sldId id="317" r:id="rId16"/>
    <p:sldId id="32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Montserrat ExtraBold" panose="020B0604020202020204" charset="0"/>
      <p:bold r:id="rId31"/>
      <p:boldItalic r:id="rId32"/>
    </p:embeddedFont>
    <p:embeddedFont>
      <p:font typeface="Montserrat Medium" panose="020B060402020202020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3"/>
    <a:srgbClr val="FFD4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12295C-A332-4A73-9841-EB32447E9C9D}">
  <a:tblStyle styleId="{D112295C-A332-4A73-9841-EB32447E9C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3" autoAdjust="0"/>
    <p:restoredTop sz="94660"/>
  </p:normalViewPr>
  <p:slideViewPr>
    <p:cSldViewPr snapToGrid="0">
      <p:cViewPr varScale="1">
        <p:scale>
          <a:sx n="90" d="100"/>
          <a:sy n="90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5550B-473A-4701-B9C8-6DCF1DEAA3F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BDFDAAD-B538-4B79-A0AD-E502A29E7E4E}">
      <dgm:prSet phldrT="[Texto]"/>
      <dgm:spPr/>
      <dgm:t>
        <a:bodyPr/>
        <a:lstStyle/>
        <a:p>
          <a:r>
            <a:rPr lang="es-ES" dirty="0"/>
            <a:t> arte de </a:t>
          </a:r>
          <a:r>
            <a:rPr lang="es-ES" b="1" dirty="0"/>
            <a:t>MAGIA</a:t>
          </a:r>
        </a:p>
      </dgm:t>
    </dgm:pt>
    <dgm:pt modelId="{3DAB063F-56E8-4619-9C4A-8E34C84FC9CA}" type="parTrans" cxnId="{145FD599-A567-4E49-BDD7-0B3862538830}">
      <dgm:prSet/>
      <dgm:spPr/>
      <dgm:t>
        <a:bodyPr/>
        <a:lstStyle/>
        <a:p>
          <a:endParaRPr lang="es-ES"/>
        </a:p>
      </dgm:t>
    </dgm:pt>
    <dgm:pt modelId="{117C4E02-41FB-46EC-9499-1CAAB79FE46C}" type="sibTrans" cxnId="{145FD599-A567-4E49-BDD7-0B3862538830}">
      <dgm:prSet custT="1"/>
      <dgm:spPr/>
      <dgm:t>
        <a:bodyPr/>
        <a:lstStyle/>
        <a:p>
          <a:r>
            <a:rPr lang="es-MX" sz="2000" dirty="0"/>
            <a:t>Trazado de letras</a:t>
          </a:r>
          <a:endParaRPr lang="es-ES" sz="2000" dirty="0"/>
        </a:p>
      </dgm:t>
    </dgm:pt>
    <dgm:pt modelId="{EA362CCB-F590-4084-AE83-68BFBC417AD9}">
      <dgm:prSet phldrT="[Texto]" custT="1"/>
      <dgm:spPr/>
      <dgm:t>
        <a:bodyPr/>
        <a:lstStyle/>
        <a:p>
          <a:r>
            <a:rPr lang="es-MX" sz="1800" dirty="0"/>
            <a:t>Correcta </a:t>
          </a:r>
          <a:r>
            <a:rPr lang="es-MX" sz="1800" dirty="0" err="1"/>
            <a:t>oralización</a:t>
          </a:r>
          <a:r>
            <a:rPr lang="es-MX" sz="1800" dirty="0"/>
            <a:t> del texto</a:t>
          </a:r>
          <a:endParaRPr lang="es-ES" sz="1800" dirty="0"/>
        </a:p>
      </dgm:t>
    </dgm:pt>
    <dgm:pt modelId="{6D9FB382-1B09-45F2-8516-7DCA2EE820A6}" type="parTrans" cxnId="{41EB1F94-E446-48FD-9F1B-B0E2CF08C7A2}">
      <dgm:prSet/>
      <dgm:spPr/>
      <dgm:t>
        <a:bodyPr/>
        <a:lstStyle/>
        <a:p>
          <a:endParaRPr lang="es-ES"/>
        </a:p>
      </dgm:t>
    </dgm:pt>
    <dgm:pt modelId="{AC3798D1-1D2F-477A-8C74-ABFFEE53AE2B}" type="sibTrans" cxnId="{41EB1F94-E446-48FD-9F1B-B0E2CF08C7A2}">
      <dgm:prSet/>
      <dgm:spPr/>
      <dgm:t>
        <a:bodyPr/>
        <a:lstStyle/>
        <a:p>
          <a:r>
            <a:rPr lang="es-ES" dirty="0"/>
            <a:t>Escritura eficaz</a:t>
          </a:r>
        </a:p>
      </dgm:t>
    </dgm:pt>
    <dgm:pt modelId="{A7F8012A-3237-4947-90EA-3C4B753C8461}">
      <dgm:prSet phldrT="[Texto]" custT="1"/>
      <dgm:spPr/>
      <dgm:t>
        <a:bodyPr/>
        <a:lstStyle/>
        <a:p>
          <a:r>
            <a:rPr lang="es-MX" sz="2800" b="1" dirty="0"/>
            <a:t>Técnica</a:t>
          </a:r>
          <a:endParaRPr lang="es-ES" sz="2800" b="1" dirty="0"/>
        </a:p>
      </dgm:t>
    </dgm:pt>
    <dgm:pt modelId="{6D98E9D2-F3D1-439C-BF37-6204CF0807AE}" type="parTrans" cxnId="{749321E7-6A9D-4BF6-AB43-1346FD26AD65}">
      <dgm:prSet/>
      <dgm:spPr/>
      <dgm:t>
        <a:bodyPr/>
        <a:lstStyle/>
        <a:p>
          <a:endParaRPr lang="es-ES"/>
        </a:p>
      </dgm:t>
    </dgm:pt>
    <dgm:pt modelId="{AE963D5E-9D96-4408-B0F0-79C57B547961}" type="sibTrans" cxnId="{749321E7-6A9D-4BF6-AB43-1346FD26AD65}">
      <dgm:prSet/>
      <dgm:spPr/>
      <dgm:t>
        <a:bodyPr/>
        <a:lstStyle/>
        <a:p>
          <a:endParaRPr lang="es-ES"/>
        </a:p>
      </dgm:t>
    </dgm:pt>
    <dgm:pt modelId="{B3372292-0CC5-4806-AE6B-D4D750B497FE}">
      <dgm:prSet phldrT="[Texto]"/>
      <dgm:spPr/>
      <dgm:t>
        <a:bodyPr/>
        <a:lstStyle/>
        <a:p>
          <a:r>
            <a:rPr lang="es-ES" dirty="0"/>
            <a:t>Lectura expresiva</a:t>
          </a:r>
        </a:p>
      </dgm:t>
    </dgm:pt>
    <dgm:pt modelId="{EAD33F69-07AC-4A85-8FB1-D6E3B3B8F632}" type="parTrans" cxnId="{1CCF1177-7CA1-4D20-9B63-A919586ED2DA}">
      <dgm:prSet/>
      <dgm:spPr/>
      <dgm:t>
        <a:bodyPr/>
        <a:lstStyle/>
        <a:p>
          <a:endParaRPr lang="es-ES"/>
        </a:p>
      </dgm:t>
    </dgm:pt>
    <dgm:pt modelId="{9B35918B-C5C2-4670-834C-D129C4B38BAA}" type="sibTrans" cxnId="{1CCF1177-7CA1-4D20-9B63-A919586ED2DA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ES" dirty="0"/>
        </a:p>
      </dgm:t>
    </dgm:pt>
    <dgm:pt modelId="{83599881-DA64-4771-8364-B800587D3BE2}" type="pres">
      <dgm:prSet presAssocID="{EE95550B-473A-4701-B9C8-6DCF1DEAA3F2}" presName="Name0" presStyleCnt="0">
        <dgm:presLayoutVars>
          <dgm:chMax/>
          <dgm:chPref/>
          <dgm:dir/>
          <dgm:animLvl val="lvl"/>
        </dgm:presLayoutVars>
      </dgm:prSet>
      <dgm:spPr/>
    </dgm:pt>
    <dgm:pt modelId="{4A664479-C1A1-48BA-8501-D3A61B87EE5A}" type="pres">
      <dgm:prSet presAssocID="{0BDFDAAD-B538-4B79-A0AD-E502A29E7E4E}" presName="composite" presStyleCnt="0"/>
      <dgm:spPr/>
    </dgm:pt>
    <dgm:pt modelId="{F744C026-5558-4EE4-8CEE-24E2B005DADD}" type="pres">
      <dgm:prSet presAssocID="{0BDFDAAD-B538-4B79-A0AD-E502A29E7E4E}" presName="Parent1" presStyleLbl="node1" presStyleIdx="0" presStyleCnt="6" custLinFactNeighborX="92638" custLinFactNeighborY="74716">
        <dgm:presLayoutVars>
          <dgm:chMax val="1"/>
          <dgm:chPref val="1"/>
          <dgm:bulletEnabled val="1"/>
        </dgm:presLayoutVars>
      </dgm:prSet>
      <dgm:spPr/>
    </dgm:pt>
    <dgm:pt modelId="{20B48269-C21E-41D4-99DC-D0CDDB3EEE7F}" type="pres">
      <dgm:prSet presAssocID="{0BDFDAAD-B538-4B79-A0AD-E502A29E7E4E}" presName="Childtext1" presStyleLbl="revTx" presStyleIdx="0" presStyleCnt="3" custLinFactNeighborX="-53157" custLinFactNeighborY="-507">
        <dgm:presLayoutVars>
          <dgm:chMax val="0"/>
          <dgm:chPref val="0"/>
          <dgm:bulletEnabled val="1"/>
        </dgm:presLayoutVars>
      </dgm:prSet>
      <dgm:spPr/>
    </dgm:pt>
    <dgm:pt modelId="{0FBD4AFA-AD67-405A-BD52-662683C8D01A}" type="pres">
      <dgm:prSet presAssocID="{0BDFDAAD-B538-4B79-A0AD-E502A29E7E4E}" presName="BalanceSpacing" presStyleCnt="0"/>
      <dgm:spPr/>
    </dgm:pt>
    <dgm:pt modelId="{A29DAA74-1444-49A6-BEC0-7B3D114FCF03}" type="pres">
      <dgm:prSet presAssocID="{0BDFDAAD-B538-4B79-A0AD-E502A29E7E4E}" presName="BalanceSpacing1" presStyleCnt="0"/>
      <dgm:spPr/>
    </dgm:pt>
    <dgm:pt modelId="{7F87F4FA-C43B-4CB2-AF49-64235CD9AA48}" type="pres">
      <dgm:prSet presAssocID="{117C4E02-41FB-46EC-9499-1CAAB79FE46C}" presName="Accent1Text" presStyleLbl="node1" presStyleIdx="1" presStyleCnt="6" custScaleX="138611" custScaleY="111890" custLinFactNeighborX="-63907" custLinFactNeighborY="14041"/>
      <dgm:spPr/>
    </dgm:pt>
    <dgm:pt modelId="{301C5428-D7A3-4604-A12B-1307ECB9A0A6}" type="pres">
      <dgm:prSet presAssocID="{117C4E02-41FB-46EC-9499-1CAAB79FE46C}" presName="spaceBetweenRectangles" presStyleCnt="0"/>
      <dgm:spPr/>
    </dgm:pt>
    <dgm:pt modelId="{EE21E75E-0F44-417F-B191-BE1EA5C8CFB2}" type="pres">
      <dgm:prSet presAssocID="{EA362CCB-F590-4084-AE83-68BFBC417AD9}" presName="composite" presStyleCnt="0"/>
      <dgm:spPr/>
    </dgm:pt>
    <dgm:pt modelId="{01101BC1-02AA-4620-BB7B-0CAF5D6BDDD9}" type="pres">
      <dgm:prSet presAssocID="{EA362CCB-F590-4084-AE83-68BFBC417AD9}" presName="Parent1" presStyleLbl="node1" presStyleIdx="2" presStyleCnt="6" custScaleX="159952" custScaleY="125404" custLinFactX="-24753" custLinFactNeighborX="-100000" custLinFactNeighborY="48450">
        <dgm:presLayoutVars>
          <dgm:chMax val="1"/>
          <dgm:chPref val="1"/>
          <dgm:bulletEnabled val="1"/>
        </dgm:presLayoutVars>
      </dgm:prSet>
      <dgm:spPr/>
    </dgm:pt>
    <dgm:pt modelId="{4F09E0DB-6848-468A-BF8C-78EDCB648FB2}" type="pres">
      <dgm:prSet presAssocID="{EA362CCB-F590-4084-AE83-68BFBC417AD9}" presName="Childtext1" presStyleLbl="revTx" presStyleIdx="1" presStyleCnt="3" custScaleX="112466" custLinFactX="-26431" custLinFactNeighborX="-100000" custLinFactNeighborY="-23292">
        <dgm:presLayoutVars>
          <dgm:chMax val="0"/>
          <dgm:chPref val="0"/>
          <dgm:bulletEnabled val="1"/>
        </dgm:presLayoutVars>
      </dgm:prSet>
      <dgm:spPr/>
    </dgm:pt>
    <dgm:pt modelId="{6A5AAD32-B57D-4769-A2E4-C46110219565}" type="pres">
      <dgm:prSet presAssocID="{EA362CCB-F590-4084-AE83-68BFBC417AD9}" presName="BalanceSpacing" presStyleCnt="0"/>
      <dgm:spPr/>
    </dgm:pt>
    <dgm:pt modelId="{3ED3B647-2EA2-46A6-AF21-19C19C66C907}" type="pres">
      <dgm:prSet presAssocID="{EA362CCB-F590-4084-AE83-68BFBC417AD9}" presName="BalanceSpacing1" presStyleCnt="0"/>
      <dgm:spPr/>
    </dgm:pt>
    <dgm:pt modelId="{EAA75BC8-F9BF-4AEC-8AC9-7D33D410371E}" type="pres">
      <dgm:prSet presAssocID="{AC3798D1-1D2F-477A-8C74-ABFFEE53AE2B}" presName="Accent1Text" presStyleLbl="node1" presStyleIdx="3" presStyleCnt="6" custScaleX="123279" custScaleY="96631" custLinFactX="100000" custLinFactNeighborX="127244" custLinFactNeighborY="52400"/>
      <dgm:spPr/>
    </dgm:pt>
    <dgm:pt modelId="{B0662A08-2C1B-428E-A3F6-F7BB7D7B911C}" type="pres">
      <dgm:prSet presAssocID="{AC3798D1-1D2F-477A-8C74-ABFFEE53AE2B}" presName="spaceBetweenRectangles" presStyleCnt="0"/>
      <dgm:spPr/>
    </dgm:pt>
    <dgm:pt modelId="{F1C0F899-3996-4F8F-B2B0-6E1D0BDAF83A}" type="pres">
      <dgm:prSet presAssocID="{B3372292-0CC5-4806-AE6B-D4D750B497FE}" presName="composite" presStyleCnt="0"/>
      <dgm:spPr/>
    </dgm:pt>
    <dgm:pt modelId="{5EB99C8C-24AF-4B41-872B-9CCE1C0263E6}" type="pres">
      <dgm:prSet presAssocID="{B3372292-0CC5-4806-AE6B-D4D750B497FE}" presName="Parent1" presStyleLbl="node1" presStyleIdx="4" presStyleCnt="6" custScaleX="123408" custLinFactX="100000" custLinFactY="-96731" custLinFactNeighborX="184206" custLinFactNeighborY="-100000">
        <dgm:presLayoutVars>
          <dgm:chMax val="1"/>
          <dgm:chPref val="1"/>
          <dgm:bulletEnabled val="1"/>
        </dgm:presLayoutVars>
      </dgm:prSet>
      <dgm:spPr/>
    </dgm:pt>
    <dgm:pt modelId="{F1331CBE-4F81-457D-929D-6A7C31B1A114}" type="pres">
      <dgm:prSet presAssocID="{B3372292-0CC5-4806-AE6B-D4D750B497F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51962C0-EC4C-43D8-B97B-AD6E5E03E9F5}" type="pres">
      <dgm:prSet presAssocID="{B3372292-0CC5-4806-AE6B-D4D750B497FE}" presName="BalanceSpacing" presStyleCnt="0"/>
      <dgm:spPr/>
    </dgm:pt>
    <dgm:pt modelId="{2990D92E-8F0B-41C9-9761-DC708927E736}" type="pres">
      <dgm:prSet presAssocID="{B3372292-0CC5-4806-AE6B-D4D750B497FE}" presName="BalanceSpacing1" presStyleCnt="0"/>
      <dgm:spPr/>
    </dgm:pt>
    <dgm:pt modelId="{4270B687-2FD5-4501-96D9-ADC87DD0B599}" type="pres">
      <dgm:prSet presAssocID="{9B35918B-C5C2-4670-834C-D129C4B38BAA}" presName="Accent1Text" presStyleLbl="node1" presStyleIdx="5" presStyleCnt="6" custScaleX="120690" custScaleY="97913" custLinFactX="89854" custLinFactNeighborX="100000" custLinFactNeighborY="93750"/>
      <dgm:spPr/>
    </dgm:pt>
  </dgm:ptLst>
  <dgm:cxnLst>
    <dgm:cxn modelId="{F08B1000-60F1-4212-9C35-0128C64BDC9E}" type="presOf" srcId="{B3372292-0CC5-4806-AE6B-D4D750B497FE}" destId="{5EB99C8C-24AF-4B41-872B-9CCE1C0263E6}" srcOrd="0" destOrd="0" presId="urn:microsoft.com/office/officeart/2008/layout/AlternatingHexagons"/>
    <dgm:cxn modelId="{B5ED230B-C874-430B-9CCA-9EC358079036}" type="presOf" srcId="{A7F8012A-3237-4947-90EA-3C4B753C8461}" destId="{4F09E0DB-6848-468A-BF8C-78EDCB648FB2}" srcOrd="0" destOrd="0" presId="urn:microsoft.com/office/officeart/2008/layout/AlternatingHexagons"/>
    <dgm:cxn modelId="{FE49AB0F-DB24-4715-9A62-F251EFC396A7}" type="presOf" srcId="{EE95550B-473A-4701-B9C8-6DCF1DEAA3F2}" destId="{83599881-DA64-4771-8364-B800587D3BE2}" srcOrd="0" destOrd="0" presId="urn:microsoft.com/office/officeart/2008/layout/AlternatingHexagons"/>
    <dgm:cxn modelId="{B66BE221-F1C6-473E-A654-F565CB1DD2E2}" type="presOf" srcId="{AC3798D1-1D2F-477A-8C74-ABFFEE53AE2B}" destId="{EAA75BC8-F9BF-4AEC-8AC9-7D33D410371E}" srcOrd="0" destOrd="0" presId="urn:microsoft.com/office/officeart/2008/layout/AlternatingHexagons"/>
    <dgm:cxn modelId="{33FC0829-2225-42D8-B8FF-B9B321074D37}" type="presOf" srcId="{117C4E02-41FB-46EC-9499-1CAAB79FE46C}" destId="{7F87F4FA-C43B-4CB2-AF49-64235CD9AA48}" srcOrd="0" destOrd="0" presId="urn:microsoft.com/office/officeart/2008/layout/AlternatingHexagons"/>
    <dgm:cxn modelId="{1CCF1177-7CA1-4D20-9B63-A919586ED2DA}" srcId="{EE95550B-473A-4701-B9C8-6DCF1DEAA3F2}" destId="{B3372292-0CC5-4806-AE6B-D4D750B497FE}" srcOrd="2" destOrd="0" parTransId="{EAD33F69-07AC-4A85-8FB1-D6E3B3B8F632}" sibTransId="{9B35918B-C5C2-4670-834C-D129C4B38BAA}"/>
    <dgm:cxn modelId="{BE695093-7265-47FE-91A5-FED688448175}" type="presOf" srcId="{EA362CCB-F590-4084-AE83-68BFBC417AD9}" destId="{01101BC1-02AA-4620-BB7B-0CAF5D6BDDD9}" srcOrd="0" destOrd="0" presId="urn:microsoft.com/office/officeart/2008/layout/AlternatingHexagons"/>
    <dgm:cxn modelId="{41EB1F94-E446-48FD-9F1B-B0E2CF08C7A2}" srcId="{EE95550B-473A-4701-B9C8-6DCF1DEAA3F2}" destId="{EA362CCB-F590-4084-AE83-68BFBC417AD9}" srcOrd="1" destOrd="0" parTransId="{6D9FB382-1B09-45F2-8516-7DCA2EE820A6}" sibTransId="{AC3798D1-1D2F-477A-8C74-ABFFEE53AE2B}"/>
    <dgm:cxn modelId="{145FD599-A567-4E49-BDD7-0B3862538830}" srcId="{EE95550B-473A-4701-B9C8-6DCF1DEAA3F2}" destId="{0BDFDAAD-B538-4B79-A0AD-E502A29E7E4E}" srcOrd="0" destOrd="0" parTransId="{3DAB063F-56E8-4619-9C4A-8E34C84FC9CA}" sibTransId="{117C4E02-41FB-46EC-9499-1CAAB79FE46C}"/>
    <dgm:cxn modelId="{67429CBA-A6D0-4FC8-B156-867F0DB7B54F}" type="presOf" srcId="{0BDFDAAD-B538-4B79-A0AD-E502A29E7E4E}" destId="{F744C026-5558-4EE4-8CEE-24E2B005DADD}" srcOrd="0" destOrd="0" presId="urn:microsoft.com/office/officeart/2008/layout/AlternatingHexagons"/>
    <dgm:cxn modelId="{749321E7-6A9D-4BF6-AB43-1346FD26AD65}" srcId="{EA362CCB-F590-4084-AE83-68BFBC417AD9}" destId="{A7F8012A-3237-4947-90EA-3C4B753C8461}" srcOrd="0" destOrd="0" parTransId="{6D98E9D2-F3D1-439C-BF37-6204CF0807AE}" sibTransId="{AE963D5E-9D96-4408-B0F0-79C57B547961}"/>
    <dgm:cxn modelId="{F09D4EFA-88A1-4133-AE94-87F9F08EF05C}" type="presOf" srcId="{9B35918B-C5C2-4670-834C-D129C4B38BAA}" destId="{4270B687-2FD5-4501-96D9-ADC87DD0B599}" srcOrd="0" destOrd="0" presId="urn:microsoft.com/office/officeart/2008/layout/AlternatingHexagons"/>
    <dgm:cxn modelId="{07DC6962-8BD2-4BDF-B1EC-A2A734E68007}" type="presParOf" srcId="{83599881-DA64-4771-8364-B800587D3BE2}" destId="{4A664479-C1A1-48BA-8501-D3A61B87EE5A}" srcOrd="0" destOrd="0" presId="urn:microsoft.com/office/officeart/2008/layout/AlternatingHexagons"/>
    <dgm:cxn modelId="{3D0B20FA-644D-49E7-B9BF-9309E9FF8F9E}" type="presParOf" srcId="{4A664479-C1A1-48BA-8501-D3A61B87EE5A}" destId="{F744C026-5558-4EE4-8CEE-24E2B005DADD}" srcOrd="0" destOrd="0" presId="urn:microsoft.com/office/officeart/2008/layout/AlternatingHexagons"/>
    <dgm:cxn modelId="{A4D1EEA1-B3EB-4506-9583-B2F12581F0D4}" type="presParOf" srcId="{4A664479-C1A1-48BA-8501-D3A61B87EE5A}" destId="{20B48269-C21E-41D4-99DC-D0CDDB3EEE7F}" srcOrd="1" destOrd="0" presId="urn:microsoft.com/office/officeart/2008/layout/AlternatingHexagons"/>
    <dgm:cxn modelId="{D599CFD2-9F07-4D78-A255-0919AB20A2B4}" type="presParOf" srcId="{4A664479-C1A1-48BA-8501-D3A61B87EE5A}" destId="{0FBD4AFA-AD67-405A-BD52-662683C8D01A}" srcOrd="2" destOrd="0" presId="urn:microsoft.com/office/officeart/2008/layout/AlternatingHexagons"/>
    <dgm:cxn modelId="{E55D762C-8CDF-426B-A41D-D2B1FAC1DCAF}" type="presParOf" srcId="{4A664479-C1A1-48BA-8501-D3A61B87EE5A}" destId="{A29DAA74-1444-49A6-BEC0-7B3D114FCF03}" srcOrd="3" destOrd="0" presId="urn:microsoft.com/office/officeart/2008/layout/AlternatingHexagons"/>
    <dgm:cxn modelId="{6D20EB6E-63F3-4318-B920-385E3AFBA58A}" type="presParOf" srcId="{4A664479-C1A1-48BA-8501-D3A61B87EE5A}" destId="{7F87F4FA-C43B-4CB2-AF49-64235CD9AA48}" srcOrd="4" destOrd="0" presId="urn:microsoft.com/office/officeart/2008/layout/AlternatingHexagons"/>
    <dgm:cxn modelId="{542E3183-BD39-467B-848E-B3767AF9C54E}" type="presParOf" srcId="{83599881-DA64-4771-8364-B800587D3BE2}" destId="{301C5428-D7A3-4604-A12B-1307ECB9A0A6}" srcOrd="1" destOrd="0" presId="urn:microsoft.com/office/officeart/2008/layout/AlternatingHexagons"/>
    <dgm:cxn modelId="{F8BA0E60-8EBE-499B-B3B6-967719EB0E8E}" type="presParOf" srcId="{83599881-DA64-4771-8364-B800587D3BE2}" destId="{EE21E75E-0F44-417F-B191-BE1EA5C8CFB2}" srcOrd="2" destOrd="0" presId="urn:microsoft.com/office/officeart/2008/layout/AlternatingHexagons"/>
    <dgm:cxn modelId="{19D3DDCD-789F-4DD2-9CC0-6C164BCB3DAE}" type="presParOf" srcId="{EE21E75E-0F44-417F-B191-BE1EA5C8CFB2}" destId="{01101BC1-02AA-4620-BB7B-0CAF5D6BDDD9}" srcOrd="0" destOrd="0" presId="urn:microsoft.com/office/officeart/2008/layout/AlternatingHexagons"/>
    <dgm:cxn modelId="{83CDE0CD-BE41-4951-BE9D-48DF8913A10C}" type="presParOf" srcId="{EE21E75E-0F44-417F-B191-BE1EA5C8CFB2}" destId="{4F09E0DB-6848-468A-BF8C-78EDCB648FB2}" srcOrd="1" destOrd="0" presId="urn:microsoft.com/office/officeart/2008/layout/AlternatingHexagons"/>
    <dgm:cxn modelId="{71A96B97-92F9-4678-84A6-388AEBC38CB7}" type="presParOf" srcId="{EE21E75E-0F44-417F-B191-BE1EA5C8CFB2}" destId="{6A5AAD32-B57D-4769-A2E4-C46110219565}" srcOrd="2" destOrd="0" presId="urn:microsoft.com/office/officeart/2008/layout/AlternatingHexagons"/>
    <dgm:cxn modelId="{E60EFFB2-0304-4116-A18D-B77778AF668E}" type="presParOf" srcId="{EE21E75E-0F44-417F-B191-BE1EA5C8CFB2}" destId="{3ED3B647-2EA2-46A6-AF21-19C19C66C907}" srcOrd="3" destOrd="0" presId="urn:microsoft.com/office/officeart/2008/layout/AlternatingHexagons"/>
    <dgm:cxn modelId="{83B55FE2-AC75-4666-BAF1-289994EC84AA}" type="presParOf" srcId="{EE21E75E-0F44-417F-B191-BE1EA5C8CFB2}" destId="{EAA75BC8-F9BF-4AEC-8AC9-7D33D410371E}" srcOrd="4" destOrd="0" presId="urn:microsoft.com/office/officeart/2008/layout/AlternatingHexagons"/>
    <dgm:cxn modelId="{501B8BF6-7819-4BBB-9A04-9AC49CE2B43E}" type="presParOf" srcId="{83599881-DA64-4771-8364-B800587D3BE2}" destId="{B0662A08-2C1B-428E-A3F6-F7BB7D7B911C}" srcOrd="3" destOrd="0" presId="urn:microsoft.com/office/officeart/2008/layout/AlternatingHexagons"/>
    <dgm:cxn modelId="{C4572602-C979-435D-A04C-677074559CB5}" type="presParOf" srcId="{83599881-DA64-4771-8364-B800587D3BE2}" destId="{F1C0F899-3996-4F8F-B2B0-6E1D0BDAF83A}" srcOrd="4" destOrd="0" presId="urn:microsoft.com/office/officeart/2008/layout/AlternatingHexagons"/>
    <dgm:cxn modelId="{89AE9D75-E750-4F40-8602-F80C361A885B}" type="presParOf" srcId="{F1C0F899-3996-4F8F-B2B0-6E1D0BDAF83A}" destId="{5EB99C8C-24AF-4B41-872B-9CCE1C0263E6}" srcOrd="0" destOrd="0" presId="urn:microsoft.com/office/officeart/2008/layout/AlternatingHexagons"/>
    <dgm:cxn modelId="{0B89ACED-1D3C-4E8F-BC8E-42CDB7AC1CD4}" type="presParOf" srcId="{F1C0F899-3996-4F8F-B2B0-6E1D0BDAF83A}" destId="{F1331CBE-4F81-457D-929D-6A7C31B1A114}" srcOrd="1" destOrd="0" presId="urn:microsoft.com/office/officeart/2008/layout/AlternatingHexagons"/>
    <dgm:cxn modelId="{C73FB601-FBAB-4C5B-9BFE-1E81BDB9946E}" type="presParOf" srcId="{F1C0F899-3996-4F8F-B2B0-6E1D0BDAF83A}" destId="{951962C0-EC4C-43D8-B97B-AD6E5E03E9F5}" srcOrd="2" destOrd="0" presId="urn:microsoft.com/office/officeart/2008/layout/AlternatingHexagons"/>
    <dgm:cxn modelId="{F2AE399D-0C45-4E7D-B728-1AF87CDCE230}" type="presParOf" srcId="{F1C0F899-3996-4F8F-B2B0-6E1D0BDAF83A}" destId="{2990D92E-8F0B-41C9-9761-DC708927E736}" srcOrd="3" destOrd="0" presId="urn:microsoft.com/office/officeart/2008/layout/AlternatingHexagons"/>
    <dgm:cxn modelId="{D2FC0E6C-999F-4CE9-8E41-42003BCA5C68}" type="presParOf" srcId="{F1C0F899-3996-4F8F-B2B0-6E1D0BDAF83A}" destId="{4270B687-2FD5-4501-96D9-ADC87DD0B59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4C026-5558-4EE4-8CEE-24E2B005DADD}">
      <dsp:nvSpPr>
        <dsp:cNvPr id="0" name=""/>
        <dsp:cNvSpPr/>
      </dsp:nvSpPr>
      <dsp:spPr>
        <a:xfrm rot="5400000">
          <a:off x="5277346" y="1163738"/>
          <a:ext cx="1334492" cy="11610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 arte de </a:t>
          </a:r>
          <a:r>
            <a:rPr lang="es-ES" sz="1500" b="1" kern="1200" dirty="0"/>
            <a:t>MAGIA</a:t>
          </a:r>
        </a:p>
      </dsp:txBody>
      <dsp:txXfrm rot="-5400000">
        <a:off x="5545012" y="1284954"/>
        <a:ext cx="799160" cy="918576"/>
      </dsp:txXfrm>
    </dsp:sp>
    <dsp:sp modelId="{20B48269-C21E-41D4-99DC-D0CDDB3EEE7F}">
      <dsp:nvSpPr>
        <dsp:cNvPr id="0" name=""/>
        <dsp:cNvSpPr/>
      </dsp:nvSpPr>
      <dsp:spPr>
        <a:xfrm>
          <a:off x="4693129" y="342756"/>
          <a:ext cx="1489293" cy="80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7F4FA-C43B-4CB2-AF49-64235CD9AA48}">
      <dsp:nvSpPr>
        <dsp:cNvPr id="0" name=""/>
        <dsp:cNvSpPr/>
      </dsp:nvSpPr>
      <dsp:spPr>
        <a:xfrm rot="5400000">
          <a:off x="2126621" y="129897"/>
          <a:ext cx="1493163" cy="160928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Trazado de letras</a:t>
          </a:r>
          <a:endParaRPr lang="es-ES" sz="2000" kern="1200" dirty="0"/>
        </a:p>
      </dsp:txBody>
      <dsp:txXfrm rot="-5400000">
        <a:off x="2336775" y="436819"/>
        <a:ext cx="1072857" cy="995442"/>
      </dsp:txXfrm>
    </dsp:sp>
    <dsp:sp modelId="{01101BC1-02AA-4620-BB7B-0CAF5D6BDDD9}">
      <dsp:nvSpPr>
        <dsp:cNvPr id="0" name=""/>
        <dsp:cNvSpPr/>
      </dsp:nvSpPr>
      <dsp:spPr>
        <a:xfrm rot="5400000">
          <a:off x="1999482" y="1846757"/>
          <a:ext cx="1673506" cy="18570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Correcta </a:t>
          </a:r>
          <a:r>
            <a:rPr lang="es-MX" sz="1800" kern="1200" dirty="0" err="1"/>
            <a:t>oralización</a:t>
          </a:r>
          <a:r>
            <a:rPr lang="es-MX" sz="1800" kern="1200" dirty="0"/>
            <a:t> del texto</a:t>
          </a:r>
          <a:endParaRPr lang="es-ES" sz="1800" kern="1200" dirty="0"/>
        </a:p>
      </dsp:txBody>
      <dsp:txXfrm rot="-5400000">
        <a:off x="2217217" y="2217449"/>
        <a:ext cx="1238037" cy="1115670"/>
      </dsp:txXfrm>
    </dsp:sp>
    <dsp:sp modelId="{4F09E0DB-6848-468A-BF8C-78EDCB648FB2}">
      <dsp:nvSpPr>
        <dsp:cNvPr id="0" name=""/>
        <dsp:cNvSpPr/>
      </dsp:nvSpPr>
      <dsp:spPr>
        <a:xfrm>
          <a:off x="302808" y="1541877"/>
          <a:ext cx="1620917" cy="80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Técnica</a:t>
          </a:r>
          <a:endParaRPr lang="es-ES" sz="2800" b="1" kern="1200" dirty="0"/>
        </a:p>
      </dsp:txBody>
      <dsp:txXfrm>
        <a:off x="302808" y="1541877"/>
        <a:ext cx="1620917" cy="800695"/>
      </dsp:txXfrm>
    </dsp:sp>
    <dsp:sp modelId="{EAA75BC8-F9BF-4AEC-8AC9-7D33D410371E}">
      <dsp:nvSpPr>
        <dsp:cNvPr id="0" name=""/>
        <dsp:cNvSpPr/>
      </dsp:nvSpPr>
      <dsp:spPr>
        <a:xfrm rot="5400000">
          <a:off x="7532071" y="2112357"/>
          <a:ext cx="1289533" cy="143127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Escritura eficaz</a:t>
          </a:r>
        </a:p>
      </dsp:txBody>
      <dsp:txXfrm rot="-5400000">
        <a:off x="7699745" y="2398152"/>
        <a:ext cx="954186" cy="859689"/>
      </dsp:txXfrm>
    </dsp:sp>
    <dsp:sp modelId="{5EB99C8C-24AF-4B41-872B-9CCE1C0263E6}">
      <dsp:nvSpPr>
        <dsp:cNvPr id="0" name=""/>
        <dsp:cNvSpPr/>
      </dsp:nvSpPr>
      <dsp:spPr>
        <a:xfrm rot="5400000">
          <a:off x="7501466" y="89199"/>
          <a:ext cx="1334492" cy="143277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Lectura expresiva</a:t>
          </a:r>
        </a:p>
      </dsp:txBody>
      <dsp:txXfrm rot="-5400000">
        <a:off x="7691120" y="360756"/>
        <a:ext cx="955185" cy="889662"/>
      </dsp:txXfrm>
    </dsp:sp>
    <dsp:sp modelId="{F1331CBE-4F81-457D-929D-6A7C31B1A114}">
      <dsp:nvSpPr>
        <dsp:cNvPr id="0" name=""/>
        <dsp:cNvSpPr/>
      </dsp:nvSpPr>
      <dsp:spPr>
        <a:xfrm>
          <a:off x="5484792" y="3030600"/>
          <a:ext cx="1489293" cy="800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0B687-2FD5-4501-96D9-ADC87DD0B599}">
      <dsp:nvSpPr>
        <dsp:cNvPr id="0" name=""/>
        <dsp:cNvSpPr/>
      </dsp:nvSpPr>
      <dsp:spPr>
        <a:xfrm rot="5400000">
          <a:off x="5166068" y="2744844"/>
          <a:ext cx="1306641" cy="1401220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/>
        </a:p>
      </dsp:txBody>
      <dsp:txXfrm rot="-5400000">
        <a:off x="5352316" y="3009908"/>
        <a:ext cx="934146" cy="871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433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b3666e64db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b3666e64db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gaeff95045a_0_14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4" name="Google Shape;1704;gaeff95045a_0_14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aeff95045a_0_14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aeff95045a_0_14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b3666e64db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b3666e64db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b3666e64db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b3666e64db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069" y="-81050"/>
            <a:ext cx="9393295" cy="5305584"/>
            <a:chOff x="-56357" y="-49562"/>
            <a:chExt cx="9393295" cy="5305584"/>
          </a:xfrm>
        </p:grpSpPr>
        <p:sp>
          <p:nvSpPr>
            <p:cNvPr id="10" name="Google Shape;10;p2"/>
            <p:cNvSpPr/>
            <p:nvPr/>
          </p:nvSpPr>
          <p:spPr>
            <a:xfrm>
              <a:off x="-56349" y="-49550"/>
              <a:ext cx="9357374" cy="5269376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363" y="337454"/>
              <a:ext cx="5723576" cy="4918567"/>
            </a:xfrm>
            <a:custGeom>
              <a:avLst/>
              <a:gdLst/>
              <a:ahLst/>
              <a:cxnLst/>
              <a:rect l="l" t="t" r="r" b="b"/>
              <a:pathLst>
                <a:path w="179690" h="154417" extrusionOk="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357" y="-49562"/>
              <a:ext cx="3919586" cy="3264482"/>
            </a:xfrm>
            <a:custGeom>
              <a:avLst/>
              <a:gdLst/>
              <a:ahLst/>
              <a:cxnLst/>
              <a:rect l="l" t="t" r="r" b="b"/>
              <a:pathLst>
                <a:path w="141310" h="117692" extrusionOk="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15738" y="3113788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BLANK_1_1_1_1_2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1"/>
          <p:cNvSpPr/>
          <p:nvPr/>
        </p:nvSpPr>
        <p:spPr>
          <a:xfrm rot="10800000">
            <a:off x="-28965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1"/>
          <p:cNvSpPr/>
          <p:nvPr/>
        </p:nvSpPr>
        <p:spPr>
          <a:xfrm rot="10800000">
            <a:off x="-64973" y="-81160"/>
            <a:ext cx="2594724" cy="1510584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1"/>
          <p:cNvSpPr/>
          <p:nvPr/>
        </p:nvSpPr>
        <p:spPr>
          <a:xfrm rot="5400000" flipH="1">
            <a:off x="7677586" y="3624311"/>
            <a:ext cx="1801349" cy="1500279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1"/>
          <p:cNvSpPr txBox="1">
            <a:spLocks noGrp="1"/>
          </p:cNvSpPr>
          <p:nvPr>
            <p:ph type="ctrTitle"/>
          </p:nvPr>
        </p:nvSpPr>
        <p:spPr>
          <a:xfrm>
            <a:off x="1437033" y="1483175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1437033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ctrTitle" idx="2"/>
          </p:nvPr>
        </p:nvSpPr>
        <p:spPr>
          <a:xfrm>
            <a:off x="1437033" y="2600434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1437033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ctrTitle" idx="4"/>
          </p:nvPr>
        </p:nvSpPr>
        <p:spPr>
          <a:xfrm>
            <a:off x="1437033" y="3730562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subTitle" idx="5"/>
          </p:nvPr>
        </p:nvSpPr>
        <p:spPr>
          <a:xfrm>
            <a:off x="1437033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ctrTitle" idx="6"/>
          </p:nvPr>
        </p:nvSpPr>
        <p:spPr>
          <a:xfrm>
            <a:off x="5598008" y="1483175"/>
            <a:ext cx="2607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7"/>
          </p:nvPr>
        </p:nvSpPr>
        <p:spPr>
          <a:xfrm>
            <a:off x="5598008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3" name="Google Shape;953;p21"/>
          <p:cNvSpPr txBox="1">
            <a:spLocks noGrp="1"/>
          </p:cNvSpPr>
          <p:nvPr>
            <p:ph type="ctrTitle" idx="8"/>
          </p:nvPr>
        </p:nvSpPr>
        <p:spPr>
          <a:xfrm>
            <a:off x="5598008" y="2600433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4" name="Google Shape;954;p21"/>
          <p:cNvSpPr txBox="1">
            <a:spLocks noGrp="1"/>
          </p:cNvSpPr>
          <p:nvPr>
            <p:ph type="subTitle" idx="9"/>
          </p:nvPr>
        </p:nvSpPr>
        <p:spPr>
          <a:xfrm>
            <a:off x="5598008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5" name="Google Shape;955;p21"/>
          <p:cNvSpPr txBox="1">
            <a:spLocks noGrp="1"/>
          </p:cNvSpPr>
          <p:nvPr>
            <p:ph type="ctrTitle" idx="13"/>
          </p:nvPr>
        </p:nvSpPr>
        <p:spPr>
          <a:xfrm>
            <a:off x="5598008" y="3730560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6" name="Google Shape;956;p21"/>
          <p:cNvSpPr txBox="1">
            <a:spLocks noGrp="1"/>
          </p:cNvSpPr>
          <p:nvPr>
            <p:ph type="subTitle" idx="14"/>
          </p:nvPr>
        </p:nvSpPr>
        <p:spPr>
          <a:xfrm>
            <a:off x="5598008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7" name="Google Shape;957;p21"/>
          <p:cNvSpPr/>
          <p:nvPr/>
        </p:nvSpPr>
        <p:spPr>
          <a:xfrm flipH="1">
            <a:off x="6666258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1"/>
          <p:cNvSpPr/>
          <p:nvPr/>
        </p:nvSpPr>
        <p:spPr>
          <a:xfrm flipH="1">
            <a:off x="8764569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1"/>
          <p:cNvSpPr/>
          <p:nvPr/>
        </p:nvSpPr>
        <p:spPr>
          <a:xfrm flipH="1">
            <a:off x="6720764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1"/>
          <p:cNvSpPr/>
          <p:nvPr/>
        </p:nvSpPr>
        <p:spPr>
          <a:xfrm flipH="1">
            <a:off x="948710" y="49572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1"/>
          <p:cNvSpPr/>
          <p:nvPr/>
        </p:nvSpPr>
        <p:spPr>
          <a:xfrm flipH="1">
            <a:off x="117164" y="35720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1"/>
          <p:cNvSpPr/>
          <p:nvPr/>
        </p:nvSpPr>
        <p:spPr>
          <a:xfrm flipH="1">
            <a:off x="8764569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1"/>
          <p:cNvSpPr/>
          <p:nvPr/>
        </p:nvSpPr>
        <p:spPr>
          <a:xfrm flipH="1">
            <a:off x="948710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1"/>
          <p:cNvSpPr/>
          <p:nvPr/>
        </p:nvSpPr>
        <p:spPr>
          <a:xfrm flipH="1">
            <a:off x="-2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1"/>
          <p:cNvSpPr/>
          <p:nvPr/>
        </p:nvSpPr>
        <p:spPr>
          <a:xfrm flipH="1">
            <a:off x="7444714" y="572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21"/>
          <p:cNvGrpSpPr/>
          <p:nvPr/>
        </p:nvGrpSpPr>
        <p:grpSpPr>
          <a:xfrm rot="-1409023">
            <a:off x="-384815" y="4466742"/>
            <a:ext cx="757311" cy="864575"/>
            <a:chOff x="5585712" y="137416"/>
            <a:chExt cx="757289" cy="864550"/>
          </a:xfrm>
        </p:grpSpPr>
        <p:sp>
          <p:nvSpPr>
            <p:cNvPr id="967" name="Google Shape;967;p2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8388225" y="150350"/>
            <a:ext cx="527400" cy="735075"/>
            <a:chOff x="3553100" y="1256250"/>
            <a:chExt cx="527400" cy="735075"/>
          </a:xfrm>
        </p:grpSpPr>
        <p:sp>
          <p:nvSpPr>
            <p:cNvPr id="995" name="Google Shape;995;p2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1" name="Google Shape;1001;p21"/>
          <p:cNvSpPr txBox="1">
            <a:spLocks noGrp="1"/>
          </p:cNvSpPr>
          <p:nvPr>
            <p:ph type="title" idx="15"/>
          </p:nvPr>
        </p:nvSpPr>
        <p:spPr>
          <a:xfrm>
            <a:off x="571500" y="624312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rot="2062403">
            <a:off x="8605497" y="3456361"/>
            <a:ext cx="1031291" cy="913277"/>
            <a:chOff x="1343200" y="1432100"/>
            <a:chExt cx="1031261" cy="913250"/>
          </a:xfrm>
        </p:grpSpPr>
        <p:sp>
          <p:nvSpPr>
            <p:cNvPr id="1003" name="Google Shape;1003;p2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4" name="Google Shape;1004;p2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5" name="Google Shape;1005;p2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_1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2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2"/>
          <p:cNvSpPr/>
          <p:nvPr/>
        </p:nvSpPr>
        <p:spPr>
          <a:xfrm>
            <a:off x="3448978" y="1947975"/>
            <a:ext cx="5879457" cy="3276343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2"/>
          <p:cNvSpPr/>
          <p:nvPr/>
        </p:nvSpPr>
        <p:spPr>
          <a:xfrm>
            <a:off x="-450101" y="-537849"/>
            <a:ext cx="3700691" cy="4215793"/>
          </a:xfrm>
          <a:custGeom>
            <a:avLst/>
            <a:gdLst/>
            <a:ahLst/>
            <a:cxnLst/>
            <a:rect l="l" t="t" r="r" b="b"/>
            <a:pathLst>
              <a:path w="179667" h="204675" extrusionOk="0">
                <a:moveTo>
                  <a:pt x="13433" y="194239"/>
                </a:moveTo>
                <a:cubicBezTo>
                  <a:pt x="17289" y="191898"/>
                  <a:pt x="22108" y="185288"/>
                  <a:pt x="25000" y="181845"/>
                </a:cubicBezTo>
                <a:cubicBezTo>
                  <a:pt x="27892" y="178402"/>
                  <a:pt x="29063" y="176544"/>
                  <a:pt x="30784" y="173583"/>
                </a:cubicBezTo>
                <a:cubicBezTo>
                  <a:pt x="32506" y="170622"/>
                  <a:pt x="34090" y="167317"/>
                  <a:pt x="35329" y="164081"/>
                </a:cubicBezTo>
                <a:cubicBezTo>
                  <a:pt x="36568" y="160845"/>
                  <a:pt x="37669" y="157333"/>
                  <a:pt x="38220" y="154166"/>
                </a:cubicBezTo>
                <a:cubicBezTo>
                  <a:pt x="38771" y="150999"/>
                  <a:pt x="38909" y="148313"/>
                  <a:pt x="38634" y="145077"/>
                </a:cubicBezTo>
                <a:cubicBezTo>
                  <a:pt x="38359" y="141841"/>
                  <a:pt x="37670" y="138191"/>
                  <a:pt x="36568" y="134748"/>
                </a:cubicBezTo>
                <a:cubicBezTo>
                  <a:pt x="35466" y="131305"/>
                  <a:pt x="33400" y="127519"/>
                  <a:pt x="32023" y="124420"/>
                </a:cubicBezTo>
                <a:cubicBezTo>
                  <a:pt x="30646" y="121322"/>
                  <a:pt x="29544" y="119465"/>
                  <a:pt x="28305" y="116157"/>
                </a:cubicBezTo>
                <a:cubicBezTo>
                  <a:pt x="27066" y="112849"/>
                  <a:pt x="25276" y="108707"/>
                  <a:pt x="24587" y="104573"/>
                </a:cubicBezTo>
                <a:cubicBezTo>
                  <a:pt x="23899" y="100439"/>
                  <a:pt x="23210" y="95002"/>
                  <a:pt x="24174" y="91353"/>
                </a:cubicBezTo>
                <a:cubicBezTo>
                  <a:pt x="25138" y="87704"/>
                  <a:pt x="27273" y="84467"/>
                  <a:pt x="30371" y="82677"/>
                </a:cubicBezTo>
                <a:cubicBezTo>
                  <a:pt x="33470" y="80887"/>
                  <a:pt x="36637" y="80956"/>
                  <a:pt x="42765" y="80612"/>
                </a:cubicBezTo>
                <a:cubicBezTo>
                  <a:pt x="48893" y="80268"/>
                  <a:pt x="59566" y="82747"/>
                  <a:pt x="67140" y="80612"/>
                </a:cubicBezTo>
                <a:cubicBezTo>
                  <a:pt x="74714" y="78478"/>
                  <a:pt x="83252" y="74691"/>
                  <a:pt x="88209" y="67805"/>
                </a:cubicBezTo>
                <a:cubicBezTo>
                  <a:pt x="93167" y="60919"/>
                  <a:pt x="93236" y="45633"/>
                  <a:pt x="96885" y="39298"/>
                </a:cubicBezTo>
                <a:cubicBezTo>
                  <a:pt x="100535" y="32963"/>
                  <a:pt x="102325" y="31652"/>
                  <a:pt x="110106" y="29796"/>
                </a:cubicBezTo>
                <a:cubicBezTo>
                  <a:pt x="117887" y="27940"/>
                  <a:pt x="135651" y="28570"/>
                  <a:pt x="143569" y="28160"/>
                </a:cubicBezTo>
                <a:cubicBezTo>
                  <a:pt x="151487" y="27750"/>
                  <a:pt x="153829" y="28091"/>
                  <a:pt x="157616" y="27334"/>
                </a:cubicBezTo>
                <a:cubicBezTo>
                  <a:pt x="161403" y="26577"/>
                  <a:pt x="162987" y="25406"/>
                  <a:pt x="166292" y="23616"/>
                </a:cubicBezTo>
                <a:cubicBezTo>
                  <a:pt x="169597" y="21826"/>
                  <a:pt x="175518" y="19484"/>
                  <a:pt x="177446" y="16592"/>
                </a:cubicBezTo>
                <a:cubicBezTo>
                  <a:pt x="179374" y="13700"/>
                  <a:pt x="181095" y="8054"/>
                  <a:pt x="177859" y="6264"/>
                </a:cubicBezTo>
                <a:cubicBezTo>
                  <a:pt x="174623" y="4474"/>
                  <a:pt x="177997" y="6195"/>
                  <a:pt x="158029" y="5851"/>
                </a:cubicBezTo>
                <a:cubicBezTo>
                  <a:pt x="138061" y="5507"/>
                  <a:pt x="83046" y="4198"/>
                  <a:pt x="58051" y="4198"/>
                </a:cubicBezTo>
                <a:cubicBezTo>
                  <a:pt x="33057" y="4198"/>
                  <a:pt x="17633" y="-6268"/>
                  <a:pt x="8062" y="5851"/>
                </a:cubicBezTo>
                <a:cubicBezTo>
                  <a:pt x="-1509" y="17970"/>
                  <a:pt x="1658" y="45237"/>
                  <a:pt x="625" y="76910"/>
                </a:cubicBezTo>
                <a:cubicBezTo>
                  <a:pt x="-408" y="108584"/>
                  <a:pt x="-270" y="176337"/>
                  <a:pt x="1865" y="195892"/>
                </a:cubicBezTo>
                <a:cubicBezTo>
                  <a:pt x="4000" y="215447"/>
                  <a:pt x="9577" y="196580"/>
                  <a:pt x="13433" y="194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11" name="Google Shape;1011;p22"/>
          <p:cNvSpPr txBox="1">
            <a:spLocks noGrp="1"/>
          </p:cNvSpPr>
          <p:nvPr>
            <p:ph type="title"/>
          </p:nvPr>
        </p:nvSpPr>
        <p:spPr>
          <a:xfrm>
            <a:off x="859725" y="1468400"/>
            <a:ext cx="42498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2"/>
          <p:cNvSpPr txBox="1">
            <a:spLocks noGrp="1"/>
          </p:cNvSpPr>
          <p:nvPr>
            <p:ph type="subTitle" idx="1"/>
          </p:nvPr>
        </p:nvSpPr>
        <p:spPr>
          <a:xfrm>
            <a:off x="761475" y="2439975"/>
            <a:ext cx="44463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3" name="Google Shape;1013;p22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2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2"/>
          <p:cNvSpPr/>
          <p:nvPr/>
        </p:nvSpPr>
        <p:spPr>
          <a:xfrm>
            <a:off x="3186716" y="46888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2"/>
          <p:cNvSpPr/>
          <p:nvPr/>
        </p:nvSpPr>
        <p:spPr>
          <a:xfrm>
            <a:off x="5278977" y="42420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2"/>
          <p:cNvSpPr/>
          <p:nvPr/>
        </p:nvSpPr>
        <p:spPr>
          <a:xfrm>
            <a:off x="1825116" y="136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2"/>
          <p:cNvSpPr/>
          <p:nvPr/>
        </p:nvSpPr>
        <p:spPr>
          <a:xfrm>
            <a:off x="1185361" y="49611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2"/>
          <p:cNvSpPr/>
          <p:nvPr/>
        </p:nvSpPr>
        <p:spPr>
          <a:xfrm>
            <a:off x="5954177" y="-7915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2"/>
          <p:cNvSpPr/>
          <p:nvPr/>
        </p:nvSpPr>
        <p:spPr>
          <a:xfrm>
            <a:off x="8491707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2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2" name="Google Shape;1022;p22"/>
          <p:cNvGrpSpPr/>
          <p:nvPr/>
        </p:nvGrpSpPr>
        <p:grpSpPr>
          <a:xfrm rot="-3140960" flipH="1">
            <a:off x="-73766" y="3917234"/>
            <a:ext cx="1099342" cy="1274075"/>
            <a:chOff x="374513" y="3152476"/>
            <a:chExt cx="1519294" cy="1760777"/>
          </a:xfrm>
        </p:grpSpPr>
        <p:sp>
          <p:nvSpPr>
            <p:cNvPr id="1023" name="Google Shape;1023;p22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22"/>
          <p:cNvGrpSpPr/>
          <p:nvPr/>
        </p:nvGrpSpPr>
        <p:grpSpPr>
          <a:xfrm flipH="1">
            <a:off x="535455" y="-155359"/>
            <a:ext cx="757289" cy="864550"/>
            <a:chOff x="5585712" y="137416"/>
            <a:chExt cx="757289" cy="864550"/>
          </a:xfrm>
        </p:grpSpPr>
        <p:sp>
          <p:nvSpPr>
            <p:cNvPr id="1035" name="Google Shape;1035;p22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22"/>
          <p:cNvGrpSpPr/>
          <p:nvPr/>
        </p:nvGrpSpPr>
        <p:grpSpPr>
          <a:xfrm rot="10169410">
            <a:off x="4880480" y="-64077"/>
            <a:ext cx="934981" cy="861672"/>
            <a:chOff x="6708722" y="1052986"/>
            <a:chExt cx="935003" cy="861693"/>
          </a:xfrm>
        </p:grpSpPr>
        <p:sp>
          <p:nvSpPr>
            <p:cNvPr id="1063" name="Google Shape;1063;p22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7"/>
          <p:cNvSpPr/>
          <p:nvPr/>
        </p:nvSpPr>
        <p:spPr>
          <a:xfrm>
            <a:off x="3189300" y="2102773"/>
            <a:ext cx="6138660" cy="312154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7"/>
          <p:cNvSpPr/>
          <p:nvPr/>
        </p:nvSpPr>
        <p:spPr>
          <a:xfrm>
            <a:off x="-65075" y="-81050"/>
            <a:ext cx="3927358" cy="312148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7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7"/>
          <p:cNvSpPr/>
          <p:nvPr/>
        </p:nvSpPr>
        <p:spPr>
          <a:xfrm>
            <a:off x="1102066" y="43978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7"/>
          <p:cNvSpPr/>
          <p:nvPr/>
        </p:nvSpPr>
        <p:spPr>
          <a:xfrm>
            <a:off x="6456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7"/>
          <p:cNvSpPr/>
          <p:nvPr/>
        </p:nvSpPr>
        <p:spPr>
          <a:xfrm>
            <a:off x="7939491" y="37468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7"/>
          <p:cNvSpPr/>
          <p:nvPr/>
        </p:nvSpPr>
        <p:spPr>
          <a:xfrm>
            <a:off x="1990161" y="49869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7"/>
          <p:cNvSpPr/>
          <p:nvPr/>
        </p:nvSpPr>
        <p:spPr>
          <a:xfrm>
            <a:off x="9021677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7"/>
          <p:cNvSpPr/>
          <p:nvPr/>
        </p:nvSpPr>
        <p:spPr>
          <a:xfrm>
            <a:off x="337616" y="12652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16879" y="3922702"/>
            <a:ext cx="1099336" cy="127406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8026529" y="27734"/>
            <a:ext cx="1657343" cy="808493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8362923" y="-268906"/>
            <a:ext cx="1094855" cy="1504759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8"/>
          <p:cNvSpPr/>
          <p:nvPr/>
        </p:nvSpPr>
        <p:spPr>
          <a:xfrm>
            <a:off x="3384486" y="635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8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8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8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8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8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8"/>
          <p:cNvSpPr/>
          <p:nvPr/>
        </p:nvSpPr>
        <p:spPr>
          <a:xfrm>
            <a:off x="8607341" y="319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8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8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8"/>
          <p:cNvSpPr/>
          <p:nvPr/>
        </p:nvSpPr>
        <p:spPr>
          <a:xfrm>
            <a:off x="9030807" y="13915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8"/>
          <p:cNvSpPr/>
          <p:nvPr/>
        </p:nvSpPr>
        <p:spPr>
          <a:xfrm>
            <a:off x="614166" y="37514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8180562" y="197704"/>
            <a:ext cx="757289" cy="864550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7997638" y="4273137"/>
            <a:ext cx="934946" cy="861640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 flipH="1">
            <a:off x="-65124" y="3783647"/>
            <a:ext cx="1799595" cy="144071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 flipH="1">
            <a:off x="5400942" y="-81050"/>
            <a:ext cx="3927358" cy="422573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571500" y="977375"/>
            <a:ext cx="81153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435946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-2" y="25715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2074641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7860777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6066627" y="369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8910207" y="7670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 rot="2403300">
            <a:off x="-161521" y="4057378"/>
            <a:ext cx="516957" cy="1275505"/>
            <a:chOff x="2266600" y="1348075"/>
            <a:chExt cx="516975" cy="1275550"/>
          </a:xfrm>
        </p:grpSpPr>
        <p:sp>
          <p:nvSpPr>
            <p:cNvPr id="97" name="Google Shape;97;p4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02;p4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03" name="Google Shape;103;p4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" name="Google Shape;107;p4"/>
          <p:cNvGrpSpPr/>
          <p:nvPr/>
        </p:nvGrpSpPr>
        <p:grpSpPr>
          <a:xfrm rot="6502401">
            <a:off x="7448825" y="-800522"/>
            <a:ext cx="1048700" cy="2045351"/>
            <a:chOff x="5329725" y="2719275"/>
            <a:chExt cx="1048725" cy="2045400"/>
          </a:xfrm>
        </p:grpSpPr>
        <p:sp>
          <p:nvSpPr>
            <p:cNvPr id="108" name="Google Shape;108;p4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8085575" y="4047375"/>
            <a:ext cx="1031261" cy="913250"/>
            <a:chOff x="1343200" y="1432100"/>
            <a:chExt cx="1031261" cy="913250"/>
          </a:xfrm>
        </p:grpSpPr>
        <p:sp>
          <p:nvSpPr>
            <p:cNvPr id="117" name="Google Shape;117;p4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8" name="Google Shape;118;p4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9" name="Google Shape;119;p4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"/>
          <p:cNvSpPr/>
          <p:nvPr/>
        </p:nvSpPr>
        <p:spPr>
          <a:xfrm flipH="1">
            <a:off x="-65067" y="2923727"/>
            <a:ext cx="2873692" cy="2300427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"/>
          <p:cNvSpPr/>
          <p:nvPr/>
        </p:nvSpPr>
        <p:spPr>
          <a:xfrm flipH="1">
            <a:off x="6743701" y="-81050"/>
            <a:ext cx="2584560" cy="2152587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3049166" y="49049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"/>
          <p:cNvSpPr/>
          <p:nvPr/>
        </p:nvSpPr>
        <p:spPr>
          <a:xfrm>
            <a:off x="7867602" y="49572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"/>
          <p:cNvSpPr/>
          <p:nvPr/>
        </p:nvSpPr>
        <p:spPr>
          <a:xfrm>
            <a:off x="8572466" y="30667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125050" y="3620272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>
            <a:off x="8764557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/>
          <p:nvPr/>
        </p:nvSpPr>
        <p:spPr>
          <a:xfrm>
            <a:off x="58591" y="5507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>
            <a:off x="8388463" y="4328400"/>
            <a:ext cx="527400" cy="735075"/>
            <a:chOff x="3553100" y="1256250"/>
            <a:chExt cx="527400" cy="735075"/>
          </a:xfrm>
        </p:grpSpPr>
        <p:sp>
          <p:nvSpPr>
            <p:cNvPr id="199" name="Google Shape;199;p6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6"/>
          <p:cNvGrpSpPr/>
          <p:nvPr/>
        </p:nvGrpSpPr>
        <p:grpSpPr>
          <a:xfrm rot="10386826">
            <a:off x="-591223" y="4775229"/>
            <a:ext cx="1657366" cy="808504"/>
            <a:chOff x="6016754" y="2989146"/>
            <a:chExt cx="1657343" cy="808493"/>
          </a:xfrm>
        </p:grpSpPr>
        <p:sp>
          <p:nvSpPr>
            <p:cNvPr id="206" name="Google Shape;206;p6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6"/>
          <p:cNvGrpSpPr/>
          <p:nvPr/>
        </p:nvGrpSpPr>
        <p:grpSpPr>
          <a:xfrm rot="9321727">
            <a:off x="-568224" y="4282493"/>
            <a:ext cx="1094902" cy="1504825"/>
            <a:chOff x="6143348" y="1855432"/>
            <a:chExt cx="1094855" cy="1504759"/>
          </a:xfrm>
        </p:grpSpPr>
        <p:sp>
          <p:nvSpPr>
            <p:cNvPr id="212" name="Google Shape;212;p6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6"/>
          <p:cNvGrpSpPr/>
          <p:nvPr/>
        </p:nvGrpSpPr>
        <p:grpSpPr>
          <a:xfrm rot="1186768">
            <a:off x="8281107" y="14389"/>
            <a:ext cx="1031259" cy="913248"/>
            <a:chOff x="1343200" y="1432100"/>
            <a:chExt cx="1031261" cy="913250"/>
          </a:xfrm>
        </p:grpSpPr>
        <p:sp>
          <p:nvSpPr>
            <p:cNvPr id="218" name="Google Shape;218;p6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9" name="Google Shape;219;p6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0" name="Google Shape;220;p6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/>
          <p:nvPr/>
        </p:nvSpPr>
        <p:spPr>
          <a:xfrm flipH="1">
            <a:off x="-74892" y="2492977"/>
            <a:ext cx="3411864" cy="273125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"/>
          <p:cNvSpPr/>
          <p:nvPr/>
        </p:nvSpPr>
        <p:spPr>
          <a:xfrm flipH="1">
            <a:off x="5246090" y="-516848"/>
            <a:ext cx="4615557" cy="5705146"/>
          </a:xfrm>
          <a:custGeom>
            <a:avLst/>
            <a:gdLst/>
            <a:ahLst/>
            <a:cxnLst/>
            <a:rect l="l" t="t" r="r" b="b"/>
            <a:pathLst>
              <a:path w="152985" h="178999" extrusionOk="0">
                <a:moveTo>
                  <a:pt x="18102" y="160346"/>
                </a:moveTo>
                <a:cubicBezTo>
                  <a:pt x="20161" y="187849"/>
                  <a:pt x="17613" y="176882"/>
                  <a:pt x="19713" y="176636"/>
                </a:cubicBezTo>
                <a:cubicBezTo>
                  <a:pt x="21813" y="176390"/>
                  <a:pt x="27771" y="163622"/>
                  <a:pt x="30704" y="158871"/>
                </a:cubicBezTo>
                <a:cubicBezTo>
                  <a:pt x="33638" y="154120"/>
                  <a:pt x="34835" y="151883"/>
                  <a:pt x="37314" y="148130"/>
                </a:cubicBezTo>
                <a:cubicBezTo>
                  <a:pt x="39793" y="144378"/>
                  <a:pt x="43270" y="140109"/>
                  <a:pt x="45577" y="136356"/>
                </a:cubicBezTo>
                <a:cubicBezTo>
                  <a:pt x="47884" y="132603"/>
                  <a:pt x="50156" y="129052"/>
                  <a:pt x="51154" y="125614"/>
                </a:cubicBezTo>
                <a:cubicBezTo>
                  <a:pt x="52152" y="122176"/>
                  <a:pt x="52048" y="118753"/>
                  <a:pt x="51566" y="115728"/>
                </a:cubicBezTo>
                <a:cubicBezTo>
                  <a:pt x="51084" y="112703"/>
                  <a:pt x="49982" y="109921"/>
                  <a:pt x="48261" y="107465"/>
                </a:cubicBezTo>
                <a:cubicBezTo>
                  <a:pt x="46540" y="105009"/>
                  <a:pt x="43993" y="103276"/>
                  <a:pt x="41239" y="100992"/>
                </a:cubicBezTo>
                <a:cubicBezTo>
                  <a:pt x="38485" y="98708"/>
                  <a:pt x="33734" y="96647"/>
                  <a:pt x="31737" y="93762"/>
                </a:cubicBezTo>
                <a:cubicBezTo>
                  <a:pt x="29740" y="90877"/>
                  <a:pt x="28500" y="87142"/>
                  <a:pt x="29257" y="83684"/>
                </a:cubicBezTo>
                <a:cubicBezTo>
                  <a:pt x="30014" y="80226"/>
                  <a:pt x="34008" y="77038"/>
                  <a:pt x="36280" y="73014"/>
                </a:cubicBezTo>
                <a:cubicBezTo>
                  <a:pt x="38552" y="68990"/>
                  <a:pt x="43028" y="64923"/>
                  <a:pt x="42890" y="59542"/>
                </a:cubicBezTo>
                <a:cubicBezTo>
                  <a:pt x="42753" y="54161"/>
                  <a:pt x="36075" y="45792"/>
                  <a:pt x="35455" y="40728"/>
                </a:cubicBezTo>
                <a:cubicBezTo>
                  <a:pt x="34836" y="35665"/>
                  <a:pt x="36522" y="31605"/>
                  <a:pt x="39173" y="29161"/>
                </a:cubicBezTo>
                <a:cubicBezTo>
                  <a:pt x="41824" y="26717"/>
                  <a:pt x="45577" y="25890"/>
                  <a:pt x="51361" y="26062"/>
                </a:cubicBezTo>
                <a:cubicBezTo>
                  <a:pt x="57145" y="26234"/>
                  <a:pt x="66199" y="30467"/>
                  <a:pt x="73876" y="30194"/>
                </a:cubicBezTo>
                <a:cubicBezTo>
                  <a:pt x="81553" y="29921"/>
                  <a:pt x="90124" y="24769"/>
                  <a:pt x="97423" y="24425"/>
                </a:cubicBezTo>
                <a:cubicBezTo>
                  <a:pt x="104722" y="24081"/>
                  <a:pt x="111815" y="28165"/>
                  <a:pt x="117668" y="28128"/>
                </a:cubicBezTo>
                <a:cubicBezTo>
                  <a:pt x="123521" y="28091"/>
                  <a:pt x="128341" y="26197"/>
                  <a:pt x="132541" y="24203"/>
                </a:cubicBezTo>
                <a:cubicBezTo>
                  <a:pt x="136741" y="22209"/>
                  <a:pt x="141216" y="18467"/>
                  <a:pt x="142868" y="16163"/>
                </a:cubicBezTo>
                <a:cubicBezTo>
                  <a:pt x="144520" y="13859"/>
                  <a:pt x="165040" y="11137"/>
                  <a:pt x="142455" y="10379"/>
                </a:cubicBezTo>
                <a:cubicBezTo>
                  <a:pt x="119871" y="9622"/>
                  <a:pt x="28087" y="-13376"/>
                  <a:pt x="7361" y="11618"/>
                </a:cubicBezTo>
                <a:cubicBezTo>
                  <a:pt x="-13364" y="36613"/>
                  <a:pt x="16043" y="132843"/>
                  <a:pt x="18102" y="160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1" name="Google Shape;261;p8"/>
          <p:cNvSpPr txBox="1">
            <a:spLocks noGrp="1"/>
          </p:cNvSpPr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2" name="Google Shape;262;p8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>
            <a:off x="7701402" y="47646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>
            <a:off x="1551341" y="4737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8"/>
          <p:cNvGrpSpPr/>
          <p:nvPr/>
        </p:nvGrpSpPr>
        <p:grpSpPr>
          <a:xfrm>
            <a:off x="8026529" y="215596"/>
            <a:ext cx="1657343" cy="808493"/>
            <a:chOff x="6016754" y="2989146"/>
            <a:chExt cx="1657343" cy="808493"/>
          </a:xfrm>
        </p:grpSpPr>
        <p:sp>
          <p:nvSpPr>
            <p:cNvPr id="272" name="Google Shape;272;p8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8362923" y="-81043"/>
            <a:ext cx="1094855" cy="1504759"/>
            <a:chOff x="6143348" y="1855432"/>
            <a:chExt cx="1094855" cy="1504759"/>
          </a:xfrm>
        </p:grpSpPr>
        <p:sp>
          <p:nvSpPr>
            <p:cNvPr id="278" name="Google Shape;278;p8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433950" y="4142625"/>
            <a:ext cx="527400" cy="735075"/>
            <a:chOff x="3553100" y="1256250"/>
            <a:chExt cx="527400" cy="735075"/>
          </a:xfrm>
        </p:grpSpPr>
        <p:sp>
          <p:nvSpPr>
            <p:cNvPr id="284" name="Google Shape;284;p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8"/>
          <p:cNvGrpSpPr/>
          <p:nvPr/>
        </p:nvGrpSpPr>
        <p:grpSpPr>
          <a:xfrm rot="943739">
            <a:off x="182007" y="338295"/>
            <a:ext cx="1031309" cy="913293"/>
            <a:chOff x="1343200" y="1432100"/>
            <a:chExt cx="1031261" cy="913250"/>
          </a:xfrm>
        </p:grpSpPr>
        <p:sp>
          <p:nvSpPr>
            <p:cNvPr id="291" name="Google Shape;291;p8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92" name="Google Shape;292;p8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3" name="Google Shape;293;p8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8"/>
          <p:cNvGrpSpPr/>
          <p:nvPr/>
        </p:nvGrpSpPr>
        <p:grpSpPr>
          <a:xfrm>
            <a:off x="8168200" y="3964450"/>
            <a:ext cx="1031261" cy="913250"/>
            <a:chOff x="1343200" y="1432100"/>
            <a:chExt cx="1031261" cy="913250"/>
          </a:xfrm>
        </p:grpSpPr>
        <p:sp>
          <p:nvSpPr>
            <p:cNvPr id="296" name="Google Shape;296;p8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97" name="Google Shape;297;p8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98" name="Google Shape;298;p8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"/>
          <p:cNvSpPr/>
          <p:nvPr/>
        </p:nvSpPr>
        <p:spPr>
          <a:xfrm>
            <a:off x="3944748" y="914451"/>
            <a:ext cx="5383512" cy="430977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2345400" y="1573450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2665500" y="2654875"/>
            <a:ext cx="38130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597925" y="-507374"/>
            <a:ext cx="4594384" cy="4556765"/>
          </a:xfrm>
          <a:custGeom>
            <a:avLst/>
            <a:gdLst/>
            <a:ahLst/>
            <a:cxnLst/>
            <a:rect l="l" t="t" r="r" b="b"/>
            <a:pathLst>
              <a:path w="216410" h="214638" extrusionOk="0">
                <a:moveTo>
                  <a:pt x="4967" y="202992"/>
                </a:moveTo>
                <a:cubicBezTo>
                  <a:pt x="8695" y="216965"/>
                  <a:pt x="18051" y="215037"/>
                  <a:pt x="24303" y="213745"/>
                </a:cubicBezTo>
                <a:cubicBezTo>
                  <a:pt x="30555" y="212453"/>
                  <a:pt x="37361" y="205677"/>
                  <a:pt x="42480" y="195242"/>
                </a:cubicBezTo>
                <a:cubicBezTo>
                  <a:pt x="47599" y="184807"/>
                  <a:pt x="50196" y="161160"/>
                  <a:pt x="55016" y="151134"/>
                </a:cubicBezTo>
                <a:cubicBezTo>
                  <a:pt x="59836" y="141108"/>
                  <a:pt x="62886" y="138312"/>
                  <a:pt x="71400" y="135087"/>
                </a:cubicBezTo>
                <a:cubicBezTo>
                  <a:pt x="79915" y="131862"/>
                  <a:pt x="98891" y="135405"/>
                  <a:pt x="106103" y="131782"/>
                </a:cubicBezTo>
                <a:cubicBezTo>
                  <a:pt x="113315" y="128159"/>
                  <a:pt x="117373" y="120579"/>
                  <a:pt x="114672" y="113349"/>
                </a:cubicBezTo>
                <a:cubicBezTo>
                  <a:pt x="111971" y="106119"/>
                  <a:pt x="95966" y="95474"/>
                  <a:pt x="89899" y="88400"/>
                </a:cubicBezTo>
                <a:cubicBezTo>
                  <a:pt x="83832" y="81326"/>
                  <a:pt x="78693" y="75718"/>
                  <a:pt x="78272" y="70904"/>
                </a:cubicBezTo>
                <a:cubicBezTo>
                  <a:pt x="77851" y="66090"/>
                  <a:pt x="81425" y="59630"/>
                  <a:pt x="87372" y="59517"/>
                </a:cubicBezTo>
                <a:cubicBezTo>
                  <a:pt x="93319" y="59404"/>
                  <a:pt x="105253" y="66650"/>
                  <a:pt x="113952" y="70225"/>
                </a:cubicBezTo>
                <a:cubicBezTo>
                  <a:pt x="122651" y="73800"/>
                  <a:pt x="131786" y="79934"/>
                  <a:pt x="139567" y="80967"/>
                </a:cubicBezTo>
                <a:cubicBezTo>
                  <a:pt x="147348" y="82000"/>
                  <a:pt x="155264" y="80101"/>
                  <a:pt x="160636" y="76422"/>
                </a:cubicBezTo>
                <a:cubicBezTo>
                  <a:pt x="166008" y="72743"/>
                  <a:pt x="166147" y="62506"/>
                  <a:pt x="171799" y="58895"/>
                </a:cubicBezTo>
                <a:cubicBezTo>
                  <a:pt x="177451" y="55284"/>
                  <a:pt x="188314" y="57169"/>
                  <a:pt x="194549" y="54754"/>
                </a:cubicBezTo>
                <a:cubicBezTo>
                  <a:pt x="200784" y="52339"/>
                  <a:pt x="205587" y="48544"/>
                  <a:pt x="209210" y="44403"/>
                </a:cubicBezTo>
                <a:cubicBezTo>
                  <a:pt x="212833" y="40262"/>
                  <a:pt x="215783" y="35344"/>
                  <a:pt x="216288" y="29909"/>
                </a:cubicBezTo>
                <a:cubicBezTo>
                  <a:pt x="216793" y="24474"/>
                  <a:pt x="215781" y="16607"/>
                  <a:pt x="212242" y="11792"/>
                </a:cubicBezTo>
                <a:cubicBezTo>
                  <a:pt x="208703" y="6977"/>
                  <a:pt x="200446" y="1350"/>
                  <a:pt x="195054" y="1021"/>
                </a:cubicBezTo>
                <a:cubicBezTo>
                  <a:pt x="189662" y="692"/>
                  <a:pt x="209294" y="8612"/>
                  <a:pt x="179888" y="9820"/>
                </a:cubicBezTo>
                <a:cubicBezTo>
                  <a:pt x="150482" y="11028"/>
                  <a:pt x="48277" y="-11747"/>
                  <a:pt x="18618" y="8267"/>
                </a:cubicBezTo>
                <a:cubicBezTo>
                  <a:pt x="-11041" y="28282"/>
                  <a:pt x="4209" y="97453"/>
                  <a:pt x="1934" y="129907"/>
                </a:cubicBezTo>
                <a:cubicBezTo>
                  <a:pt x="-341" y="162361"/>
                  <a:pt x="1239" y="189019"/>
                  <a:pt x="4967" y="2029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6" name="Google Shape;306;p9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8036652" y="47584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"/>
          <p:cNvSpPr/>
          <p:nvPr/>
        </p:nvSpPr>
        <p:spPr>
          <a:xfrm>
            <a:off x="1435416" y="9852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9"/>
          <p:cNvGrpSpPr/>
          <p:nvPr/>
        </p:nvGrpSpPr>
        <p:grpSpPr>
          <a:xfrm>
            <a:off x="254999" y="120704"/>
            <a:ext cx="757289" cy="864550"/>
            <a:chOff x="5585712" y="137416"/>
            <a:chExt cx="757289" cy="864550"/>
          </a:xfrm>
        </p:grpSpPr>
        <p:sp>
          <p:nvSpPr>
            <p:cNvPr id="316" name="Google Shape;316;p9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9"/>
          <p:cNvGrpSpPr/>
          <p:nvPr/>
        </p:nvGrpSpPr>
        <p:grpSpPr>
          <a:xfrm>
            <a:off x="8562325" y="4237250"/>
            <a:ext cx="527400" cy="735075"/>
            <a:chOff x="3553100" y="1256250"/>
            <a:chExt cx="527400" cy="735075"/>
          </a:xfrm>
        </p:grpSpPr>
        <p:sp>
          <p:nvSpPr>
            <p:cNvPr id="344" name="Google Shape;344;p9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9"/>
          <p:cNvGrpSpPr/>
          <p:nvPr/>
        </p:nvGrpSpPr>
        <p:grpSpPr>
          <a:xfrm rot="10312242">
            <a:off x="7645616" y="122159"/>
            <a:ext cx="934955" cy="861648"/>
            <a:chOff x="6708722" y="1052986"/>
            <a:chExt cx="935003" cy="861693"/>
          </a:xfrm>
        </p:grpSpPr>
        <p:sp>
          <p:nvSpPr>
            <p:cNvPr id="351" name="Google Shape;351;p9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9"/>
          <p:cNvGrpSpPr/>
          <p:nvPr/>
        </p:nvGrpSpPr>
        <p:grpSpPr>
          <a:xfrm rot="615892">
            <a:off x="73117" y="4030384"/>
            <a:ext cx="1031267" cy="913255"/>
            <a:chOff x="1343200" y="1432100"/>
            <a:chExt cx="1031261" cy="913250"/>
          </a:xfrm>
        </p:grpSpPr>
        <p:sp>
          <p:nvSpPr>
            <p:cNvPr id="357" name="Google Shape;357;p9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8" name="Google Shape;358;p9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9" name="Google Shape;359;p9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9"/>
          <p:cNvGrpSpPr/>
          <p:nvPr/>
        </p:nvGrpSpPr>
        <p:grpSpPr>
          <a:xfrm rot="615892">
            <a:off x="515888" y="3544862"/>
            <a:ext cx="1111480" cy="1244482"/>
            <a:chOff x="1338201" y="32850"/>
            <a:chExt cx="1111474" cy="1244475"/>
          </a:xfrm>
        </p:grpSpPr>
        <p:sp>
          <p:nvSpPr>
            <p:cNvPr id="362" name="Google Shape;362;p9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9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4" name="Google Shape;364;p9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65" name="Google Shape;365;p9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TITLE_ONLY_1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4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>
            <a:off x="2217996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4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4"/>
          <p:cNvSpPr/>
          <p:nvPr/>
        </p:nvSpPr>
        <p:spPr>
          <a:xfrm>
            <a:off x="9030791" y="27098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4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8764557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58591" y="5507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14"/>
          <p:cNvGrpSpPr/>
          <p:nvPr/>
        </p:nvGrpSpPr>
        <p:grpSpPr>
          <a:xfrm>
            <a:off x="8273512" y="-9"/>
            <a:ext cx="757289" cy="864550"/>
            <a:chOff x="5585712" y="137416"/>
            <a:chExt cx="757289" cy="864550"/>
          </a:xfrm>
        </p:grpSpPr>
        <p:sp>
          <p:nvSpPr>
            <p:cNvPr id="592" name="Google Shape;592;p14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4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620" name="Google Shape;620;p14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14"/>
          <p:cNvGrpSpPr/>
          <p:nvPr/>
        </p:nvGrpSpPr>
        <p:grpSpPr>
          <a:xfrm rot="-4077424">
            <a:off x="8411375" y="4350774"/>
            <a:ext cx="935000" cy="861690"/>
            <a:chOff x="6708722" y="1052986"/>
            <a:chExt cx="935003" cy="861693"/>
          </a:xfrm>
        </p:grpSpPr>
        <p:sp>
          <p:nvSpPr>
            <p:cNvPr id="627" name="Google Shape;627;p14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2" name="Google Shape;632;p14"/>
          <p:cNvSpPr txBox="1">
            <a:spLocks noGrp="1"/>
          </p:cNvSpPr>
          <p:nvPr>
            <p:ph type="title"/>
          </p:nvPr>
        </p:nvSpPr>
        <p:spPr>
          <a:xfrm>
            <a:off x="571500" y="394175"/>
            <a:ext cx="75222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CUSTOM_18_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5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5"/>
          <p:cNvSpPr/>
          <p:nvPr/>
        </p:nvSpPr>
        <p:spPr>
          <a:xfrm>
            <a:off x="5086825" y="-501139"/>
            <a:ext cx="4544275" cy="5759025"/>
          </a:xfrm>
          <a:custGeom>
            <a:avLst/>
            <a:gdLst/>
            <a:ahLst/>
            <a:cxnLst/>
            <a:rect l="l" t="t" r="r" b="b"/>
            <a:pathLst>
              <a:path w="181771" h="230361" extrusionOk="0">
                <a:moveTo>
                  <a:pt x="0" y="230361"/>
                </a:moveTo>
                <a:cubicBezTo>
                  <a:pt x="2982" y="229199"/>
                  <a:pt x="11017" y="224347"/>
                  <a:pt x="17889" y="223387"/>
                </a:cubicBezTo>
                <a:cubicBezTo>
                  <a:pt x="24762" y="222427"/>
                  <a:pt x="34341" y="225023"/>
                  <a:pt x="41235" y="224601"/>
                </a:cubicBezTo>
                <a:cubicBezTo>
                  <a:pt x="48129" y="224180"/>
                  <a:pt x="54597" y="222584"/>
                  <a:pt x="59252" y="220858"/>
                </a:cubicBezTo>
                <a:cubicBezTo>
                  <a:pt x="63907" y="219133"/>
                  <a:pt x="66413" y="217209"/>
                  <a:pt x="69167" y="214248"/>
                </a:cubicBezTo>
                <a:cubicBezTo>
                  <a:pt x="71921" y="211287"/>
                  <a:pt x="72817" y="205296"/>
                  <a:pt x="75778" y="203093"/>
                </a:cubicBezTo>
                <a:cubicBezTo>
                  <a:pt x="78739" y="200890"/>
                  <a:pt x="82734" y="200378"/>
                  <a:pt x="86932" y="201028"/>
                </a:cubicBezTo>
                <a:cubicBezTo>
                  <a:pt x="91130" y="201679"/>
                  <a:pt x="96489" y="206170"/>
                  <a:pt x="100965" y="206996"/>
                </a:cubicBezTo>
                <a:cubicBezTo>
                  <a:pt x="105441" y="207822"/>
                  <a:pt x="110552" y="208357"/>
                  <a:pt x="113786" y="205985"/>
                </a:cubicBezTo>
                <a:cubicBezTo>
                  <a:pt x="117020" y="203613"/>
                  <a:pt x="116140" y="197141"/>
                  <a:pt x="120370" y="192765"/>
                </a:cubicBezTo>
                <a:cubicBezTo>
                  <a:pt x="124600" y="188389"/>
                  <a:pt x="135479" y="185286"/>
                  <a:pt x="139168" y="179727"/>
                </a:cubicBezTo>
                <a:cubicBezTo>
                  <a:pt x="142857" y="174168"/>
                  <a:pt x="143428" y="169374"/>
                  <a:pt x="142503" y="159413"/>
                </a:cubicBezTo>
                <a:cubicBezTo>
                  <a:pt x="141578" y="149452"/>
                  <a:pt x="131035" y="132208"/>
                  <a:pt x="133616" y="119962"/>
                </a:cubicBezTo>
                <a:cubicBezTo>
                  <a:pt x="136197" y="107716"/>
                  <a:pt x="158542" y="97559"/>
                  <a:pt x="157991" y="85938"/>
                </a:cubicBezTo>
                <a:cubicBezTo>
                  <a:pt x="157440" y="74317"/>
                  <a:pt x="142912" y="63417"/>
                  <a:pt x="130311" y="50237"/>
                </a:cubicBezTo>
                <a:cubicBezTo>
                  <a:pt x="117711" y="37057"/>
                  <a:pt x="74676" y="11229"/>
                  <a:pt x="82388" y="6858"/>
                </a:cubicBezTo>
                <a:cubicBezTo>
                  <a:pt x="90100" y="2487"/>
                  <a:pt x="162065" y="-12752"/>
                  <a:pt x="176582" y="24009"/>
                </a:cubicBezTo>
                <a:cubicBezTo>
                  <a:pt x="191099" y="60770"/>
                  <a:pt x="170670" y="193522"/>
                  <a:pt x="169488" y="22742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36" name="Google Shape;636;p15"/>
          <p:cNvSpPr/>
          <p:nvPr/>
        </p:nvSpPr>
        <p:spPr>
          <a:xfrm>
            <a:off x="-765324" y="-539752"/>
            <a:ext cx="4987050" cy="5113700"/>
          </a:xfrm>
          <a:custGeom>
            <a:avLst/>
            <a:gdLst/>
            <a:ahLst/>
            <a:cxnLst/>
            <a:rect l="l" t="t" r="r" b="b"/>
            <a:pathLst>
              <a:path w="199482" h="204548" extrusionOk="0">
                <a:moveTo>
                  <a:pt x="54548" y="32236"/>
                </a:moveTo>
                <a:cubicBezTo>
                  <a:pt x="50417" y="38179"/>
                  <a:pt x="39124" y="45469"/>
                  <a:pt x="36783" y="59218"/>
                </a:cubicBezTo>
                <a:cubicBezTo>
                  <a:pt x="34442" y="72967"/>
                  <a:pt x="38917" y="98226"/>
                  <a:pt x="40501" y="114730"/>
                </a:cubicBezTo>
                <a:cubicBezTo>
                  <a:pt x="42085" y="131234"/>
                  <a:pt x="47387" y="147547"/>
                  <a:pt x="46285" y="158242"/>
                </a:cubicBezTo>
                <a:cubicBezTo>
                  <a:pt x="45183" y="168937"/>
                  <a:pt x="38780" y="173872"/>
                  <a:pt x="33891" y="178898"/>
                </a:cubicBezTo>
                <a:cubicBezTo>
                  <a:pt x="29002" y="183924"/>
                  <a:pt x="22324" y="186197"/>
                  <a:pt x="16953" y="188400"/>
                </a:cubicBezTo>
                <a:cubicBezTo>
                  <a:pt x="11582" y="190603"/>
                  <a:pt x="3182" y="221106"/>
                  <a:pt x="1667" y="192118"/>
                </a:cubicBezTo>
                <a:cubicBezTo>
                  <a:pt x="152" y="163130"/>
                  <a:pt x="-3153" y="44699"/>
                  <a:pt x="7864" y="14471"/>
                </a:cubicBezTo>
                <a:cubicBezTo>
                  <a:pt x="18881" y="-15756"/>
                  <a:pt x="38849" y="10753"/>
                  <a:pt x="67768" y="10753"/>
                </a:cubicBezTo>
                <a:cubicBezTo>
                  <a:pt x="96687" y="10753"/>
                  <a:pt x="159690" y="13004"/>
                  <a:pt x="181379" y="14471"/>
                </a:cubicBezTo>
                <a:cubicBezTo>
                  <a:pt x="203069" y="15938"/>
                  <a:pt x="200246" y="17263"/>
                  <a:pt x="197905" y="19557"/>
                </a:cubicBezTo>
                <a:cubicBezTo>
                  <a:pt x="195564" y="21851"/>
                  <a:pt x="177524" y="27153"/>
                  <a:pt x="167333" y="28233"/>
                </a:cubicBezTo>
                <a:cubicBezTo>
                  <a:pt x="157142" y="29313"/>
                  <a:pt x="145988" y="27024"/>
                  <a:pt x="136761" y="26039"/>
                </a:cubicBezTo>
                <a:cubicBezTo>
                  <a:pt x="127534" y="25054"/>
                  <a:pt x="119134" y="22596"/>
                  <a:pt x="111973" y="22321"/>
                </a:cubicBezTo>
                <a:cubicBezTo>
                  <a:pt x="104812" y="22046"/>
                  <a:pt x="99304" y="23423"/>
                  <a:pt x="93795" y="24387"/>
                </a:cubicBezTo>
                <a:cubicBezTo>
                  <a:pt x="88287" y="25351"/>
                  <a:pt x="82571" y="27623"/>
                  <a:pt x="78922" y="28105"/>
                </a:cubicBezTo>
                <a:cubicBezTo>
                  <a:pt x="75273" y="28587"/>
                  <a:pt x="74791" y="28037"/>
                  <a:pt x="71899" y="27279"/>
                </a:cubicBezTo>
                <a:cubicBezTo>
                  <a:pt x="69007" y="26522"/>
                  <a:pt x="64463" y="22734"/>
                  <a:pt x="61571" y="23560"/>
                </a:cubicBezTo>
                <a:cubicBezTo>
                  <a:pt x="58679" y="24386"/>
                  <a:pt x="58679" y="26293"/>
                  <a:pt x="54548" y="322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37" name="Google Shape;637;p15"/>
          <p:cNvSpPr/>
          <p:nvPr/>
        </p:nvSpPr>
        <p:spPr>
          <a:xfrm flipH="1">
            <a:off x="4555997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5"/>
          <p:cNvSpPr/>
          <p:nvPr/>
        </p:nvSpPr>
        <p:spPr>
          <a:xfrm flipH="1">
            <a:off x="8815008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5"/>
          <p:cNvSpPr/>
          <p:nvPr/>
        </p:nvSpPr>
        <p:spPr>
          <a:xfrm flipH="1">
            <a:off x="7107453" y="4669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5"/>
          <p:cNvSpPr/>
          <p:nvPr/>
        </p:nvSpPr>
        <p:spPr>
          <a:xfrm flipH="1">
            <a:off x="1169598" y="4872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"/>
          <p:cNvSpPr/>
          <p:nvPr/>
        </p:nvSpPr>
        <p:spPr>
          <a:xfrm flipH="1">
            <a:off x="760753" y="38726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5"/>
          <p:cNvSpPr/>
          <p:nvPr/>
        </p:nvSpPr>
        <p:spPr>
          <a:xfrm flipH="1">
            <a:off x="8321095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"/>
          <p:cNvSpPr/>
          <p:nvPr/>
        </p:nvSpPr>
        <p:spPr>
          <a:xfrm flipH="1">
            <a:off x="-156277" y="28938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5"/>
          <p:cNvSpPr/>
          <p:nvPr/>
        </p:nvSpPr>
        <p:spPr>
          <a:xfrm flipH="1">
            <a:off x="167012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5"/>
          <p:cNvSpPr/>
          <p:nvPr/>
        </p:nvSpPr>
        <p:spPr>
          <a:xfrm flipH="1">
            <a:off x="7350878" y="3156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15"/>
          <p:cNvGrpSpPr/>
          <p:nvPr/>
        </p:nvGrpSpPr>
        <p:grpSpPr>
          <a:xfrm>
            <a:off x="8201399" y="3872666"/>
            <a:ext cx="757289" cy="864550"/>
            <a:chOff x="5585712" y="137416"/>
            <a:chExt cx="757289" cy="864550"/>
          </a:xfrm>
        </p:grpSpPr>
        <p:sp>
          <p:nvSpPr>
            <p:cNvPr id="647" name="Google Shape;647;p15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15"/>
          <p:cNvGrpSpPr/>
          <p:nvPr/>
        </p:nvGrpSpPr>
        <p:grpSpPr>
          <a:xfrm rot="9898291">
            <a:off x="-351103" y="3913667"/>
            <a:ext cx="1094858" cy="1504764"/>
            <a:chOff x="6143348" y="1855432"/>
            <a:chExt cx="1094855" cy="1504759"/>
          </a:xfrm>
        </p:grpSpPr>
        <p:sp>
          <p:nvSpPr>
            <p:cNvPr id="675" name="Google Shape;675;p15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15"/>
          <p:cNvSpPr txBox="1">
            <a:spLocks noGrp="1"/>
          </p:cNvSpPr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15"/>
          <p:cNvSpPr txBox="1">
            <a:spLocks noGrp="1"/>
          </p:cNvSpPr>
          <p:nvPr>
            <p:ph type="subTitle" idx="1"/>
          </p:nvPr>
        </p:nvSpPr>
        <p:spPr>
          <a:xfrm>
            <a:off x="1094226" y="3555650"/>
            <a:ext cx="20835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82" name="Google Shape;682;p15"/>
          <p:cNvSpPr txBox="1">
            <a:spLocks noGrp="1"/>
          </p:cNvSpPr>
          <p:nvPr>
            <p:ph type="title" idx="2"/>
          </p:nvPr>
        </p:nvSpPr>
        <p:spPr>
          <a:xfrm>
            <a:off x="1378176" y="31539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683" name="Google Shape;683;p15"/>
          <p:cNvSpPr txBox="1">
            <a:spLocks noGrp="1"/>
          </p:cNvSpPr>
          <p:nvPr>
            <p:ph type="subTitle" idx="3"/>
          </p:nvPr>
        </p:nvSpPr>
        <p:spPr>
          <a:xfrm>
            <a:off x="5966274" y="3555650"/>
            <a:ext cx="20835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84" name="Google Shape;684;p15"/>
          <p:cNvSpPr txBox="1">
            <a:spLocks noGrp="1"/>
          </p:cNvSpPr>
          <p:nvPr>
            <p:ph type="title" idx="4"/>
          </p:nvPr>
        </p:nvSpPr>
        <p:spPr>
          <a:xfrm>
            <a:off x="6250224" y="31539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685" name="Google Shape;685;p15"/>
          <p:cNvGrpSpPr/>
          <p:nvPr/>
        </p:nvGrpSpPr>
        <p:grpSpPr>
          <a:xfrm>
            <a:off x="8248614" y="56838"/>
            <a:ext cx="1111474" cy="1244475"/>
            <a:chOff x="1338201" y="32850"/>
            <a:chExt cx="1111474" cy="1244475"/>
          </a:xfrm>
        </p:grpSpPr>
        <p:sp>
          <p:nvSpPr>
            <p:cNvPr id="686" name="Google Shape;686;p15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87" name="Google Shape;687;p15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88" name="Google Shape;688;p15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89" name="Google Shape;689;p15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0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0"/>
          <p:cNvSpPr/>
          <p:nvPr/>
        </p:nvSpPr>
        <p:spPr>
          <a:xfrm>
            <a:off x="3944748" y="914451"/>
            <a:ext cx="5383512" cy="430977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0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0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0"/>
          <p:cNvSpPr/>
          <p:nvPr/>
        </p:nvSpPr>
        <p:spPr>
          <a:xfrm>
            <a:off x="714079" y="35373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0"/>
          <p:cNvSpPr/>
          <p:nvPr/>
        </p:nvSpPr>
        <p:spPr>
          <a:xfrm>
            <a:off x="681377" y="296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0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0"/>
          <p:cNvSpPr/>
          <p:nvPr/>
        </p:nvSpPr>
        <p:spPr>
          <a:xfrm>
            <a:off x="1547398" y="49610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0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0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0"/>
          <p:cNvSpPr/>
          <p:nvPr/>
        </p:nvSpPr>
        <p:spPr>
          <a:xfrm>
            <a:off x="1435416" y="9852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0"/>
          <p:cNvSpPr txBox="1">
            <a:spLocks noGrp="1"/>
          </p:cNvSpPr>
          <p:nvPr>
            <p:ph type="subTitle" idx="1"/>
          </p:nvPr>
        </p:nvSpPr>
        <p:spPr>
          <a:xfrm>
            <a:off x="2283900" y="2030900"/>
            <a:ext cx="45762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79" name="Google Shape;879;p20"/>
          <p:cNvSpPr txBox="1">
            <a:spLocks noGrp="1"/>
          </p:cNvSpPr>
          <p:nvPr>
            <p:ph type="subTitle" idx="2"/>
          </p:nvPr>
        </p:nvSpPr>
        <p:spPr>
          <a:xfrm>
            <a:off x="2955750" y="3004675"/>
            <a:ext cx="32325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880" name="Google Shape;880;p20"/>
          <p:cNvSpPr/>
          <p:nvPr/>
        </p:nvSpPr>
        <p:spPr>
          <a:xfrm>
            <a:off x="-450103" y="-537844"/>
            <a:ext cx="4491675" cy="5116875"/>
          </a:xfrm>
          <a:custGeom>
            <a:avLst/>
            <a:gdLst/>
            <a:ahLst/>
            <a:cxnLst/>
            <a:rect l="l" t="t" r="r" b="b"/>
            <a:pathLst>
              <a:path w="179667" h="204675" extrusionOk="0">
                <a:moveTo>
                  <a:pt x="13433" y="194239"/>
                </a:moveTo>
                <a:cubicBezTo>
                  <a:pt x="17289" y="191898"/>
                  <a:pt x="22108" y="185288"/>
                  <a:pt x="25000" y="181845"/>
                </a:cubicBezTo>
                <a:cubicBezTo>
                  <a:pt x="27892" y="178402"/>
                  <a:pt x="29063" y="176544"/>
                  <a:pt x="30784" y="173583"/>
                </a:cubicBezTo>
                <a:cubicBezTo>
                  <a:pt x="32506" y="170622"/>
                  <a:pt x="34090" y="167317"/>
                  <a:pt x="35329" y="164081"/>
                </a:cubicBezTo>
                <a:cubicBezTo>
                  <a:pt x="36568" y="160845"/>
                  <a:pt x="37669" y="157333"/>
                  <a:pt x="38220" y="154166"/>
                </a:cubicBezTo>
                <a:cubicBezTo>
                  <a:pt x="38771" y="150999"/>
                  <a:pt x="38909" y="148313"/>
                  <a:pt x="38634" y="145077"/>
                </a:cubicBezTo>
                <a:cubicBezTo>
                  <a:pt x="38359" y="141841"/>
                  <a:pt x="37670" y="138191"/>
                  <a:pt x="36568" y="134748"/>
                </a:cubicBezTo>
                <a:cubicBezTo>
                  <a:pt x="35466" y="131305"/>
                  <a:pt x="33400" y="127519"/>
                  <a:pt x="32023" y="124420"/>
                </a:cubicBezTo>
                <a:cubicBezTo>
                  <a:pt x="30646" y="121322"/>
                  <a:pt x="29544" y="119465"/>
                  <a:pt x="28305" y="116157"/>
                </a:cubicBezTo>
                <a:cubicBezTo>
                  <a:pt x="27066" y="112849"/>
                  <a:pt x="25276" y="108707"/>
                  <a:pt x="24587" y="104573"/>
                </a:cubicBezTo>
                <a:cubicBezTo>
                  <a:pt x="23899" y="100439"/>
                  <a:pt x="23210" y="95002"/>
                  <a:pt x="24174" y="91353"/>
                </a:cubicBezTo>
                <a:cubicBezTo>
                  <a:pt x="25138" y="87704"/>
                  <a:pt x="27273" y="84467"/>
                  <a:pt x="30371" y="82677"/>
                </a:cubicBezTo>
                <a:cubicBezTo>
                  <a:pt x="33470" y="80887"/>
                  <a:pt x="36637" y="80956"/>
                  <a:pt x="42765" y="80612"/>
                </a:cubicBezTo>
                <a:cubicBezTo>
                  <a:pt x="48893" y="80268"/>
                  <a:pt x="59566" y="82747"/>
                  <a:pt x="67140" y="80612"/>
                </a:cubicBezTo>
                <a:cubicBezTo>
                  <a:pt x="74714" y="78478"/>
                  <a:pt x="83252" y="74691"/>
                  <a:pt x="88209" y="67805"/>
                </a:cubicBezTo>
                <a:cubicBezTo>
                  <a:pt x="93167" y="60919"/>
                  <a:pt x="93236" y="45633"/>
                  <a:pt x="96885" y="39298"/>
                </a:cubicBezTo>
                <a:cubicBezTo>
                  <a:pt x="100535" y="32963"/>
                  <a:pt x="102325" y="31652"/>
                  <a:pt x="110106" y="29796"/>
                </a:cubicBezTo>
                <a:cubicBezTo>
                  <a:pt x="117887" y="27940"/>
                  <a:pt x="135651" y="28570"/>
                  <a:pt x="143569" y="28160"/>
                </a:cubicBezTo>
                <a:cubicBezTo>
                  <a:pt x="151487" y="27750"/>
                  <a:pt x="153829" y="28091"/>
                  <a:pt x="157616" y="27334"/>
                </a:cubicBezTo>
                <a:cubicBezTo>
                  <a:pt x="161403" y="26577"/>
                  <a:pt x="162987" y="25406"/>
                  <a:pt x="166292" y="23616"/>
                </a:cubicBezTo>
                <a:cubicBezTo>
                  <a:pt x="169597" y="21826"/>
                  <a:pt x="175518" y="19484"/>
                  <a:pt x="177446" y="16592"/>
                </a:cubicBezTo>
                <a:cubicBezTo>
                  <a:pt x="179374" y="13700"/>
                  <a:pt x="181095" y="8054"/>
                  <a:pt x="177859" y="6264"/>
                </a:cubicBezTo>
                <a:cubicBezTo>
                  <a:pt x="174623" y="4474"/>
                  <a:pt x="177997" y="6195"/>
                  <a:pt x="158029" y="5851"/>
                </a:cubicBezTo>
                <a:cubicBezTo>
                  <a:pt x="138061" y="5507"/>
                  <a:pt x="83046" y="4198"/>
                  <a:pt x="58051" y="4198"/>
                </a:cubicBezTo>
                <a:cubicBezTo>
                  <a:pt x="33057" y="4198"/>
                  <a:pt x="17633" y="-6268"/>
                  <a:pt x="8062" y="5851"/>
                </a:cubicBezTo>
                <a:cubicBezTo>
                  <a:pt x="-1509" y="17970"/>
                  <a:pt x="1658" y="45237"/>
                  <a:pt x="625" y="76910"/>
                </a:cubicBezTo>
                <a:cubicBezTo>
                  <a:pt x="-408" y="108584"/>
                  <a:pt x="-270" y="176337"/>
                  <a:pt x="1865" y="195892"/>
                </a:cubicBezTo>
                <a:cubicBezTo>
                  <a:pt x="4000" y="215447"/>
                  <a:pt x="9577" y="196580"/>
                  <a:pt x="13433" y="194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81" name="Google Shape;881;p20"/>
          <p:cNvSpPr/>
          <p:nvPr/>
        </p:nvSpPr>
        <p:spPr>
          <a:xfrm>
            <a:off x="8189052" y="49108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0"/>
          <p:cNvSpPr/>
          <p:nvPr/>
        </p:nvSpPr>
        <p:spPr>
          <a:xfrm>
            <a:off x="-276543" y="21370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0"/>
          <p:cNvSpPr/>
          <p:nvPr/>
        </p:nvSpPr>
        <p:spPr>
          <a:xfrm>
            <a:off x="281102" y="296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20"/>
          <p:cNvGrpSpPr/>
          <p:nvPr/>
        </p:nvGrpSpPr>
        <p:grpSpPr>
          <a:xfrm rot="851508">
            <a:off x="71646" y="3945477"/>
            <a:ext cx="1099336" cy="1274069"/>
            <a:chOff x="374513" y="3152476"/>
            <a:chExt cx="1519294" cy="1760777"/>
          </a:xfrm>
        </p:grpSpPr>
        <p:sp>
          <p:nvSpPr>
            <p:cNvPr id="885" name="Google Shape;885;p20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0"/>
          <p:cNvGrpSpPr/>
          <p:nvPr/>
        </p:nvGrpSpPr>
        <p:grpSpPr>
          <a:xfrm>
            <a:off x="8085574" y="-155359"/>
            <a:ext cx="757289" cy="864550"/>
            <a:chOff x="5585712" y="137416"/>
            <a:chExt cx="757289" cy="864550"/>
          </a:xfrm>
        </p:grpSpPr>
        <p:sp>
          <p:nvSpPr>
            <p:cNvPr id="897" name="Google Shape;897;p20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0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20"/>
          <p:cNvGrpSpPr/>
          <p:nvPr/>
        </p:nvGrpSpPr>
        <p:grpSpPr>
          <a:xfrm rot="-2978167">
            <a:off x="8534288" y="3944770"/>
            <a:ext cx="516943" cy="1275472"/>
            <a:chOff x="2266600" y="1348075"/>
            <a:chExt cx="516975" cy="1275550"/>
          </a:xfrm>
        </p:grpSpPr>
        <p:sp>
          <p:nvSpPr>
            <p:cNvPr id="925" name="Google Shape;925;p20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0" name="Google Shape;930;p20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931" name="Google Shape;931;p20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0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0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0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5" name="Google Shape;935;p20"/>
          <p:cNvGrpSpPr/>
          <p:nvPr/>
        </p:nvGrpSpPr>
        <p:grpSpPr>
          <a:xfrm rot="1108923">
            <a:off x="499961" y="262176"/>
            <a:ext cx="934981" cy="861672"/>
            <a:chOff x="6708722" y="1052986"/>
            <a:chExt cx="935003" cy="861693"/>
          </a:xfrm>
        </p:grpSpPr>
        <p:sp>
          <p:nvSpPr>
            <p:cNvPr id="936" name="Google Shape;936;p20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60" r:id="rId7"/>
    <p:sldLayoutId id="2147483661" r:id="rId8"/>
    <p:sldLayoutId id="2147483666" r:id="rId9"/>
    <p:sldLayoutId id="2147483667" r:id="rId10"/>
    <p:sldLayoutId id="2147483668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01.117.133.137/sistema/mensajes/EnviaMensaje1.asp?e=enep-00042&amp;c=600765339&amp;p=662B319B76A1M105625124326&amp;idMateria=6116&amp;idMateria=6116&amp;a=M131&amp;an=MARIA%20ELENA%20VILLARREAL%20MARQUE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31"/>
          <p:cNvGrpSpPr/>
          <p:nvPr/>
        </p:nvGrpSpPr>
        <p:grpSpPr>
          <a:xfrm rot="-7176634">
            <a:off x="4904144" y="3607789"/>
            <a:ext cx="1111469" cy="1244470"/>
            <a:chOff x="1338201" y="32850"/>
            <a:chExt cx="1111474" cy="1244475"/>
          </a:xfrm>
        </p:grpSpPr>
        <p:sp>
          <p:nvSpPr>
            <p:cNvPr id="1431" name="Google Shape;1431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2" name="Google Shape;1432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3" name="Google Shape;1433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4" name="Google Shape;1434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31"/>
          <p:cNvGrpSpPr/>
          <p:nvPr/>
        </p:nvGrpSpPr>
        <p:grpSpPr>
          <a:xfrm rot="-1507493">
            <a:off x="3730468" y="3773462"/>
            <a:ext cx="1031279" cy="913266"/>
            <a:chOff x="1343200" y="1432100"/>
            <a:chExt cx="1031261" cy="913250"/>
          </a:xfrm>
        </p:grpSpPr>
        <p:sp>
          <p:nvSpPr>
            <p:cNvPr id="1437" name="Google Shape;1437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8" name="Google Shape;1438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39" name="Google Shape;1439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1"/>
          <p:cNvGrpSpPr/>
          <p:nvPr/>
        </p:nvGrpSpPr>
        <p:grpSpPr>
          <a:xfrm rot="1588830">
            <a:off x="3030864" y="362113"/>
            <a:ext cx="516983" cy="1275570"/>
            <a:chOff x="2266600" y="1348075"/>
            <a:chExt cx="516975" cy="1275550"/>
          </a:xfrm>
        </p:grpSpPr>
        <p:sp>
          <p:nvSpPr>
            <p:cNvPr id="1442" name="Google Shape;1442;p31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7" name="Google Shape;1447;p31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448" name="Google Shape;1448;p31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2" name="Google Shape;1452;p31"/>
          <p:cNvGrpSpPr/>
          <p:nvPr/>
        </p:nvGrpSpPr>
        <p:grpSpPr>
          <a:xfrm>
            <a:off x="1389238" y="3064439"/>
            <a:ext cx="1519294" cy="1760777"/>
            <a:chOff x="374513" y="3152476"/>
            <a:chExt cx="1519294" cy="1760777"/>
          </a:xfrm>
        </p:grpSpPr>
        <p:sp>
          <p:nvSpPr>
            <p:cNvPr id="1453" name="Google Shape;1453;p31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1"/>
          <p:cNvSpPr/>
          <p:nvPr/>
        </p:nvSpPr>
        <p:spPr>
          <a:xfrm>
            <a:off x="7635391" y="17291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007570" y="446474"/>
            <a:ext cx="274019" cy="264255"/>
          </a:xfrm>
          <a:custGeom>
            <a:avLst/>
            <a:gdLst/>
            <a:ahLst/>
            <a:cxnLst/>
            <a:rect l="l" t="t" r="r" b="b"/>
            <a:pathLst>
              <a:path w="9879" h="9527" extrusionOk="0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1267411" y="1131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8" name="Google Shape;1468;p31"/>
          <p:cNvGrpSpPr/>
          <p:nvPr/>
        </p:nvGrpSpPr>
        <p:grpSpPr>
          <a:xfrm>
            <a:off x="6848809" y="933561"/>
            <a:ext cx="935003" cy="861693"/>
            <a:chOff x="6708722" y="1052986"/>
            <a:chExt cx="935003" cy="861693"/>
          </a:xfrm>
        </p:grpSpPr>
        <p:sp>
          <p:nvSpPr>
            <p:cNvPr id="1469" name="Google Shape;1469;p31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31"/>
          <p:cNvGrpSpPr/>
          <p:nvPr/>
        </p:nvGrpSpPr>
        <p:grpSpPr>
          <a:xfrm>
            <a:off x="4851274" y="567616"/>
            <a:ext cx="757289" cy="864550"/>
            <a:chOff x="5585712" y="137416"/>
            <a:chExt cx="757289" cy="864550"/>
          </a:xfrm>
        </p:grpSpPr>
        <p:sp>
          <p:nvSpPr>
            <p:cNvPr id="1475" name="Google Shape;1475;p3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1"/>
          <p:cNvGrpSpPr/>
          <p:nvPr/>
        </p:nvGrpSpPr>
        <p:grpSpPr>
          <a:xfrm>
            <a:off x="6135497" y="1948659"/>
            <a:ext cx="1377666" cy="1201172"/>
            <a:chOff x="6271135" y="2305084"/>
            <a:chExt cx="1377666" cy="1201172"/>
          </a:xfrm>
        </p:grpSpPr>
        <p:sp>
          <p:nvSpPr>
            <p:cNvPr id="1503" name="Google Shape;1503;p31"/>
            <p:cNvSpPr/>
            <p:nvPr/>
          </p:nvSpPr>
          <p:spPr>
            <a:xfrm>
              <a:off x="6271135" y="2305084"/>
              <a:ext cx="1377666" cy="1201172"/>
            </a:xfrm>
            <a:custGeom>
              <a:avLst/>
              <a:gdLst/>
              <a:ahLst/>
              <a:cxnLst/>
              <a:rect l="l" t="t" r="r" b="b"/>
              <a:pathLst>
                <a:path w="49668" h="43305" extrusionOk="0">
                  <a:moveTo>
                    <a:pt x="44109" y="1"/>
                  </a:moveTo>
                  <a:cubicBezTo>
                    <a:pt x="43875" y="1"/>
                    <a:pt x="43638" y="79"/>
                    <a:pt x="43436" y="240"/>
                  </a:cubicBezTo>
                  <a:lnTo>
                    <a:pt x="487" y="36198"/>
                  </a:lnTo>
                  <a:cubicBezTo>
                    <a:pt x="61" y="36563"/>
                    <a:pt x="1" y="37201"/>
                    <a:pt x="365" y="37657"/>
                  </a:cubicBezTo>
                  <a:lnTo>
                    <a:pt x="4773" y="42916"/>
                  </a:lnTo>
                  <a:cubicBezTo>
                    <a:pt x="4979" y="43173"/>
                    <a:pt x="5272" y="43305"/>
                    <a:pt x="5570" y="43305"/>
                  </a:cubicBezTo>
                  <a:cubicBezTo>
                    <a:pt x="5800" y="43305"/>
                    <a:pt x="6033" y="43227"/>
                    <a:pt x="6232" y="43068"/>
                  </a:cubicBezTo>
                  <a:lnTo>
                    <a:pt x="49181" y="7079"/>
                  </a:lnTo>
                  <a:cubicBezTo>
                    <a:pt x="49606" y="6715"/>
                    <a:pt x="49667" y="6076"/>
                    <a:pt x="49303" y="5651"/>
                  </a:cubicBezTo>
                  <a:lnTo>
                    <a:pt x="44895" y="362"/>
                  </a:lnTo>
                  <a:cubicBezTo>
                    <a:pt x="44692" y="125"/>
                    <a:pt x="44403" y="1"/>
                    <a:pt x="44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361365" y="2411236"/>
              <a:ext cx="1287436" cy="1094522"/>
            </a:xfrm>
            <a:custGeom>
              <a:avLst/>
              <a:gdLst/>
              <a:ahLst/>
              <a:cxnLst/>
              <a:rect l="l" t="t" r="r" b="b"/>
              <a:pathLst>
                <a:path w="46415" h="39460" extrusionOk="0">
                  <a:moveTo>
                    <a:pt x="44530" y="0"/>
                  </a:moveTo>
                  <a:lnTo>
                    <a:pt x="0" y="37295"/>
                  </a:lnTo>
                  <a:lnTo>
                    <a:pt x="1520" y="39089"/>
                  </a:lnTo>
                  <a:cubicBezTo>
                    <a:pt x="1719" y="39338"/>
                    <a:pt x="2000" y="39460"/>
                    <a:pt x="2288" y="39460"/>
                  </a:cubicBezTo>
                  <a:cubicBezTo>
                    <a:pt x="2528" y="39460"/>
                    <a:pt x="2772" y="39376"/>
                    <a:pt x="2979" y="39210"/>
                  </a:cubicBezTo>
                  <a:lnTo>
                    <a:pt x="45928" y="3252"/>
                  </a:lnTo>
                  <a:cubicBezTo>
                    <a:pt x="46353" y="2888"/>
                    <a:pt x="46414" y="2249"/>
                    <a:pt x="46050" y="1824"/>
                  </a:cubicBezTo>
                  <a:lnTo>
                    <a:pt x="44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548447" y="2485406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15550" y="2512394"/>
              <a:ext cx="49789" cy="55669"/>
            </a:xfrm>
            <a:custGeom>
              <a:avLst/>
              <a:gdLst/>
              <a:ahLst/>
              <a:cxnLst/>
              <a:rect l="l" t="t" r="r" b="b"/>
              <a:pathLst>
                <a:path w="1795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90" y="2007"/>
                  </a:lnTo>
                  <a:lnTo>
                    <a:pt x="1794" y="173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483513" y="253938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450644" y="2567204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418608" y="2594164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27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85711" y="262115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7352842" y="2648974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7320805" y="2675962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7287908" y="2702923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305" y="1"/>
                  </a:moveTo>
                  <a:lnTo>
                    <a:pt x="1" y="275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7255039" y="2730772"/>
              <a:ext cx="48929" cy="54809"/>
            </a:xfrm>
            <a:custGeom>
              <a:avLst/>
              <a:gdLst/>
              <a:ahLst/>
              <a:cxnLst/>
              <a:rect l="l" t="t" r="r" b="b"/>
              <a:pathLst>
                <a:path w="1764" h="1976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7223003" y="275773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7190106" y="278472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7158069" y="2812542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275" y="0"/>
                  </a:moveTo>
                  <a:lnTo>
                    <a:pt x="1" y="244"/>
                  </a:lnTo>
                  <a:lnTo>
                    <a:pt x="1460" y="1976"/>
                  </a:lnTo>
                  <a:lnTo>
                    <a:pt x="1764" y="17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7125200" y="283953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7092331" y="2866491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1"/>
                  </a:moveTo>
                  <a:lnTo>
                    <a:pt x="0" y="274"/>
                  </a:lnTo>
                  <a:lnTo>
                    <a:pt x="1489" y="2007"/>
                  </a:lnTo>
                  <a:lnTo>
                    <a:pt x="1793" y="17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7060294" y="2893480"/>
              <a:ext cx="48901" cy="55669"/>
            </a:xfrm>
            <a:custGeom>
              <a:avLst/>
              <a:gdLst/>
              <a:ahLst/>
              <a:cxnLst/>
              <a:rect l="l" t="t" r="r" b="b"/>
              <a:pathLst>
                <a:path w="1763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59" y="2006"/>
                  </a:lnTo>
                  <a:lnTo>
                    <a:pt x="1763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7027398" y="292130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6994529" y="2948289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90" y="2006"/>
                  </a:lnTo>
                  <a:lnTo>
                    <a:pt x="1794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962492" y="297611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929595" y="300307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897559" y="303005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6864690" y="305788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6831793" y="308486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6799756" y="311182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766887" y="313965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6734850" y="316663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6701954" y="319362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669085" y="3221448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637048" y="324840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604151" y="327539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31"/>
          <p:cNvSpPr/>
          <p:nvPr/>
        </p:nvSpPr>
        <p:spPr>
          <a:xfrm>
            <a:off x="6799882" y="3303218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>
            <a:off x="6767846" y="333020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>
            <a:off x="6734977" y="3357168"/>
            <a:ext cx="48901" cy="55697"/>
          </a:xfrm>
          <a:custGeom>
            <a:avLst/>
            <a:gdLst/>
            <a:ahLst/>
            <a:cxnLst/>
            <a:rect l="l" t="t" r="r" b="b"/>
            <a:pathLst>
              <a:path w="1763" h="2008" extrusionOk="0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>
            <a:off x="6702080" y="3384988"/>
            <a:ext cx="49761" cy="54837"/>
          </a:xfrm>
          <a:custGeom>
            <a:avLst/>
            <a:gdLst/>
            <a:ahLst/>
            <a:cxnLst/>
            <a:rect l="l" t="t" r="r" b="b"/>
            <a:pathLst>
              <a:path w="1794" h="1977" extrusionOk="0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>
            <a:off x="6670043" y="341197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4461972" y="1131400"/>
            <a:ext cx="164428" cy="130339"/>
          </a:xfrm>
          <a:custGeom>
            <a:avLst/>
            <a:gdLst/>
            <a:ahLst/>
            <a:cxnLst/>
            <a:rect l="l" t="t" r="r" b="b"/>
            <a:pathLst>
              <a:path w="5928" h="4699" extrusionOk="0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31"/>
          <p:cNvGrpSpPr/>
          <p:nvPr/>
        </p:nvGrpSpPr>
        <p:grpSpPr>
          <a:xfrm>
            <a:off x="4091843" y="446478"/>
            <a:ext cx="585982" cy="791184"/>
            <a:chOff x="3863243" y="446478"/>
            <a:chExt cx="585982" cy="791184"/>
          </a:xfrm>
        </p:grpSpPr>
        <p:sp>
          <p:nvSpPr>
            <p:cNvPr id="1542" name="Google Shape;1542;p31"/>
            <p:cNvSpPr/>
            <p:nvPr/>
          </p:nvSpPr>
          <p:spPr>
            <a:xfrm>
              <a:off x="4183611" y="1090931"/>
              <a:ext cx="233577" cy="146731"/>
            </a:xfrm>
            <a:custGeom>
              <a:avLst/>
              <a:gdLst/>
              <a:ahLst/>
              <a:cxnLst/>
              <a:rect l="l" t="t" r="r" b="b"/>
              <a:pathLst>
                <a:path w="8421" h="5290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66"/>
                  </a:lnTo>
                  <a:cubicBezTo>
                    <a:pt x="694" y="4577"/>
                    <a:pt x="1715" y="5289"/>
                    <a:pt x="2818" y="5289"/>
                  </a:cubicBezTo>
                  <a:cubicBezTo>
                    <a:pt x="3042" y="5289"/>
                    <a:pt x="3270" y="5260"/>
                    <a:pt x="349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56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rgbClr val="6D6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863243" y="446478"/>
              <a:ext cx="585982" cy="673161"/>
            </a:xfrm>
            <a:custGeom>
              <a:avLst/>
              <a:gdLst/>
              <a:ahLst/>
              <a:cxnLst/>
              <a:rect l="l" t="t" r="r" b="b"/>
              <a:pathLst>
                <a:path w="21126" h="24269" extrusionOk="0">
                  <a:moveTo>
                    <a:pt x="11196" y="0"/>
                  </a:moveTo>
                  <a:cubicBezTo>
                    <a:pt x="9217" y="0"/>
                    <a:pt x="7203" y="611"/>
                    <a:pt x="5441" y="1927"/>
                  </a:cubicBezTo>
                  <a:cubicBezTo>
                    <a:pt x="1" y="5940"/>
                    <a:pt x="304" y="14146"/>
                    <a:pt x="6019" y="17794"/>
                  </a:cubicBezTo>
                  <a:cubicBezTo>
                    <a:pt x="8238" y="19222"/>
                    <a:pt x="9879" y="21411"/>
                    <a:pt x="10609" y="23934"/>
                  </a:cubicBezTo>
                  <a:lnTo>
                    <a:pt x="10700" y="24268"/>
                  </a:lnTo>
                  <a:lnTo>
                    <a:pt x="19363" y="21776"/>
                  </a:lnTo>
                  <a:lnTo>
                    <a:pt x="19271" y="21441"/>
                  </a:lnTo>
                  <a:cubicBezTo>
                    <a:pt x="18542" y="18858"/>
                    <a:pt x="18785" y="16122"/>
                    <a:pt x="19940" y="13690"/>
                  </a:cubicBezTo>
                  <a:cubicBezTo>
                    <a:pt x="20943" y="11593"/>
                    <a:pt x="21126" y="9222"/>
                    <a:pt x="20487" y="7003"/>
                  </a:cubicBezTo>
                  <a:cubicBezTo>
                    <a:pt x="19237" y="2617"/>
                    <a:pt x="15292" y="0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4160006" y="1050462"/>
              <a:ext cx="254658" cy="134388"/>
            </a:xfrm>
            <a:custGeom>
              <a:avLst/>
              <a:gdLst/>
              <a:ahLst/>
              <a:cxnLst/>
              <a:rect l="l" t="t" r="r" b="b"/>
              <a:pathLst>
                <a:path w="9181" h="4845" extrusionOk="0">
                  <a:moveTo>
                    <a:pt x="8633" y="1"/>
                  </a:moveTo>
                  <a:lnTo>
                    <a:pt x="1" y="2493"/>
                  </a:lnTo>
                  <a:lnTo>
                    <a:pt x="122" y="2979"/>
                  </a:lnTo>
                  <a:cubicBezTo>
                    <a:pt x="449" y="4109"/>
                    <a:pt x="1479" y="4844"/>
                    <a:pt x="2598" y="4844"/>
                  </a:cubicBezTo>
                  <a:cubicBezTo>
                    <a:pt x="2835" y="4844"/>
                    <a:pt x="3075" y="4811"/>
                    <a:pt x="3314" y="4742"/>
                  </a:cubicBezTo>
                  <a:lnTo>
                    <a:pt x="7022" y="3678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4211431" y="846425"/>
              <a:ext cx="68317" cy="238626"/>
            </a:xfrm>
            <a:custGeom>
              <a:avLst/>
              <a:gdLst/>
              <a:ahLst/>
              <a:cxnLst/>
              <a:rect l="l" t="t" r="r" b="b"/>
              <a:pathLst>
                <a:path w="2463" h="8603" fill="none" extrusionOk="0">
                  <a:moveTo>
                    <a:pt x="2463" y="8603"/>
                  </a:moveTo>
                  <a:lnTo>
                    <a:pt x="1" y="1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4076544" y="716585"/>
              <a:ext cx="212497" cy="136635"/>
            </a:xfrm>
            <a:custGeom>
              <a:avLst/>
              <a:gdLst/>
              <a:ahLst/>
              <a:cxnLst/>
              <a:rect l="l" t="t" r="r" b="b"/>
              <a:pathLst>
                <a:path w="7661" h="4926" fill="none" extrusionOk="0">
                  <a:moveTo>
                    <a:pt x="7660" y="1"/>
                  </a:moveTo>
                  <a:lnTo>
                    <a:pt x="4955" y="4925"/>
                  </a:lnTo>
                  <a:lnTo>
                    <a:pt x="1" y="2220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31"/>
          <p:cNvSpPr/>
          <p:nvPr/>
        </p:nvSpPr>
        <p:spPr>
          <a:xfrm>
            <a:off x="2422517" y="900901"/>
            <a:ext cx="4680065" cy="3567514"/>
          </a:xfrm>
          <a:custGeom>
            <a:avLst/>
            <a:gdLst/>
            <a:ahLst/>
            <a:cxnLst/>
            <a:rect l="l" t="t" r="r" b="b"/>
            <a:pathLst>
              <a:path w="168727" h="128617" extrusionOk="0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1"/>
          <p:cNvSpPr/>
          <p:nvPr/>
        </p:nvSpPr>
        <p:spPr>
          <a:xfrm>
            <a:off x="6092521" y="3907785"/>
            <a:ext cx="654272" cy="559770"/>
          </a:xfrm>
          <a:custGeom>
            <a:avLst/>
            <a:gdLst/>
            <a:ahLst/>
            <a:cxnLst/>
            <a:rect l="l" t="t" r="r" b="b"/>
            <a:pathLst>
              <a:path w="23588" h="20181" extrusionOk="0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1"/>
          <p:cNvSpPr/>
          <p:nvPr/>
        </p:nvSpPr>
        <p:spPr>
          <a:xfrm>
            <a:off x="2544756" y="1113398"/>
            <a:ext cx="4363913" cy="3215054"/>
          </a:xfrm>
          <a:custGeom>
            <a:avLst/>
            <a:gdLst/>
            <a:ahLst/>
            <a:cxnLst/>
            <a:rect l="l" t="t" r="r" b="b"/>
            <a:pathLst>
              <a:path w="157329" h="115910" extrusionOk="0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1"/>
          <p:cNvSpPr/>
          <p:nvPr/>
        </p:nvSpPr>
        <p:spPr>
          <a:xfrm>
            <a:off x="6157454" y="3773535"/>
            <a:ext cx="596939" cy="556608"/>
          </a:xfrm>
          <a:custGeom>
            <a:avLst/>
            <a:gdLst/>
            <a:ahLst/>
            <a:cxnLst/>
            <a:rect l="l" t="t" r="r" b="b"/>
            <a:pathLst>
              <a:path w="21521" h="20067" extrusionOk="0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1"/>
          <p:cNvSpPr/>
          <p:nvPr/>
        </p:nvSpPr>
        <p:spPr>
          <a:xfrm>
            <a:off x="2658563" y="1251947"/>
            <a:ext cx="4150612" cy="2971130"/>
          </a:xfrm>
          <a:custGeom>
            <a:avLst/>
            <a:gdLst/>
            <a:ahLst/>
            <a:cxnLst/>
            <a:rect l="l" t="t" r="r" b="b"/>
            <a:pathLst>
              <a:path w="149639" h="107116" extrusionOk="0">
                <a:moveTo>
                  <a:pt x="3411" y="1"/>
                </a:moveTo>
                <a:cubicBezTo>
                  <a:pt x="1521" y="1"/>
                  <a:pt x="1" y="1539"/>
                  <a:pt x="1" y="3436"/>
                </a:cubicBezTo>
                <a:lnTo>
                  <a:pt x="1" y="10214"/>
                </a:lnTo>
                <a:cubicBezTo>
                  <a:pt x="1" y="10214"/>
                  <a:pt x="761" y="12007"/>
                  <a:pt x="2129" y="12007"/>
                </a:cubicBezTo>
                <a:cubicBezTo>
                  <a:pt x="2639" y="12007"/>
                  <a:pt x="3164" y="12085"/>
                  <a:pt x="3681" y="12085"/>
                </a:cubicBezTo>
                <a:cubicBezTo>
                  <a:pt x="4456" y="12085"/>
                  <a:pt x="5211" y="11910"/>
                  <a:pt x="5867" y="11035"/>
                </a:cubicBezTo>
                <a:cubicBezTo>
                  <a:pt x="6409" y="10002"/>
                  <a:pt x="7379" y="9527"/>
                  <a:pt x="8346" y="9527"/>
                </a:cubicBezTo>
                <a:cubicBezTo>
                  <a:pt x="9713" y="9527"/>
                  <a:pt x="11074" y="10474"/>
                  <a:pt x="11217" y="12129"/>
                </a:cubicBezTo>
                <a:cubicBezTo>
                  <a:pt x="11397" y="13995"/>
                  <a:pt x="9895" y="15252"/>
                  <a:pt x="8346" y="15252"/>
                </a:cubicBezTo>
                <a:cubicBezTo>
                  <a:pt x="7549" y="15252"/>
                  <a:pt x="6740" y="14919"/>
                  <a:pt x="6141" y="14166"/>
                </a:cubicBezTo>
                <a:cubicBezTo>
                  <a:pt x="6141" y="14166"/>
                  <a:pt x="5411" y="13368"/>
                  <a:pt x="4123" y="13368"/>
                </a:cubicBezTo>
                <a:cubicBezTo>
                  <a:pt x="3479" y="13368"/>
                  <a:pt x="2696" y="13568"/>
                  <a:pt x="1794" y="14166"/>
                </a:cubicBezTo>
                <a:cubicBezTo>
                  <a:pt x="639" y="14895"/>
                  <a:pt x="1" y="15229"/>
                  <a:pt x="1" y="15229"/>
                </a:cubicBezTo>
                <a:lnTo>
                  <a:pt x="1" y="23953"/>
                </a:lnTo>
                <a:cubicBezTo>
                  <a:pt x="1" y="23953"/>
                  <a:pt x="822" y="26111"/>
                  <a:pt x="2220" y="26111"/>
                </a:cubicBezTo>
                <a:cubicBezTo>
                  <a:pt x="2435" y="26111"/>
                  <a:pt x="2651" y="26115"/>
                  <a:pt x="2868" y="26115"/>
                </a:cubicBezTo>
                <a:cubicBezTo>
                  <a:pt x="3909" y="26115"/>
                  <a:pt x="4956" y="26011"/>
                  <a:pt x="5837" y="24804"/>
                </a:cubicBezTo>
                <a:cubicBezTo>
                  <a:pt x="6382" y="23739"/>
                  <a:pt x="7372" y="23250"/>
                  <a:pt x="8356" y="23250"/>
                </a:cubicBezTo>
                <a:cubicBezTo>
                  <a:pt x="9730" y="23250"/>
                  <a:pt x="11093" y="24203"/>
                  <a:pt x="11217" y="25868"/>
                </a:cubicBezTo>
                <a:cubicBezTo>
                  <a:pt x="11375" y="27730"/>
                  <a:pt x="9881" y="28972"/>
                  <a:pt x="8342" y="28972"/>
                </a:cubicBezTo>
                <a:cubicBezTo>
                  <a:pt x="7519" y="28972"/>
                  <a:pt x="6683" y="28618"/>
                  <a:pt x="6080" y="27813"/>
                </a:cubicBezTo>
                <a:cubicBezTo>
                  <a:pt x="5893" y="27564"/>
                  <a:pt x="5156" y="26722"/>
                  <a:pt x="3934" y="26722"/>
                </a:cubicBezTo>
                <a:cubicBezTo>
                  <a:pt x="3364" y="26722"/>
                  <a:pt x="2689" y="26905"/>
                  <a:pt x="1916" y="27418"/>
                </a:cubicBezTo>
                <a:cubicBezTo>
                  <a:pt x="1217" y="27874"/>
                  <a:pt x="578" y="28391"/>
                  <a:pt x="1" y="28968"/>
                </a:cubicBezTo>
                <a:lnTo>
                  <a:pt x="1" y="37661"/>
                </a:lnTo>
                <a:cubicBezTo>
                  <a:pt x="1" y="37661"/>
                  <a:pt x="943" y="39819"/>
                  <a:pt x="2311" y="39819"/>
                </a:cubicBezTo>
                <a:cubicBezTo>
                  <a:pt x="2560" y="39819"/>
                  <a:pt x="2809" y="39827"/>
                  <a:pt x="3057" y="39827"/>
                </a:cubicBezTo>
                <a:cubicBezTo>
                  <a:pt x="4047" y="39827"/>
                  <a:pt x="5010" y="39710"/>
                  <a:pt x="5837" y="38543"/>
                </a:cubicBezTo>
                <a:cubicBezTo>
                  <a:pt x="6383" y="37462"/>
                  <a:pt x="7376" y="36967"/>
                  <a:pt x="8365" y="36967"/>
                </a:cubicBezTo>
                <a:cubicBezTo>
                  <a:pt x="9740" y="36967"/>
                  <a:pt x="11106" y="37926"/>
                  <a:pt x="11247" y="39607"/>
                </a:cubicBezTo>
                <a:cubicBezTo>
                  <a:pt x="11385" y="41462"/>
                  <a:pt x="9883" y="42689"/>
                  <a:pt x="8346" y="42689"/>
                </a:cubicBezTo>
                <a:cubicBezTo>
                  <a:pt x="7517" y="42689"/>
                  <a:pt x="6677" y="42331"/>
                  <a:pt x="6080" y="41522"/>
                </a:cubicBezTo>
                <a:cubicBezTo>
                  <a:pt x="5864" y="41241"/>
                  <a:pt x="4974" y="40225"/>
                  <a:pt x="3617" y="40225"/>
                </a:cubicBezTo>
                <a:cubicBezTo>
                  <a:pt x="3062" y="40225"/>
                  <a:pt x="2430" y="40394"/>
                  <a:pt x="1733" y="40853"/>
                </a:cubicBezTo>
                <a:cubicBezTo>
                  <a:pt x="1034" y="41339"/>
                  <a:pt x="426" y="41947"/>
                  <a:pt x="1" y="42677"/>
                </a:cubicBezTo>
                <a:lnTo>
                  <a:pt x="1" y="51400"/>
                </a:lnTo>
                <a:cubicBezTo>
                  <a:pt x="1" y="51400"/>
                  <a:pt x="822" y="53437"/>
                  <a:pt x="2220" y="53437"/>
                </a:cubicBezTo>
                <a:cubicBezTo>
                  <a:pt x="2560" y="53437"/>
                  <a:pt x="2904" y="53457"/>
                  <a:pt x="3247" y="53457"/>
                </a:cubicBezTo>
                <a:cubicBezTo>
                  <a:pt x="4161" y="53457"/>
                  <a:pt x="5063" y="53312"/>
                  <a:pt x="5837" y="52251"/>
                </a:cubicBezTo>
                <a:cubicBezTo>
                  <a:pt x="6396" y="51183"/>
                  <a:pt x="7381" y="50695"/>
                  <a:pt x="8357" y="50695"/>
                </a:cubicBezTo>
                <a:cubicBezTo>
                  <a:pt x="9715" y="50695"/>
                  <a:pt x="11058" y="51640"/>
                  <a:pt x="11217" y="53285"/>
                </a:cubicBezTo>
                <a:cubicBezTo>
                  <a:pt x="11397" y="55151"/>
                  <a:pt x="9895" y="56421"/>
                  <a:pt x="8346" y="56421"/>
                </a:cubicBezTo>
                <a:cubicBezTo>
                  <a:pt x="7549" y="56421"/>
                  <a:pt x="6740" y="56085"/>
                  <a:pt x="6141" y="55321"/>
                </a:cubicBezTo>
                <a:cubicBezTo>
                  <a:pt x="6118" y="55298"/>
                  <a:pt x="4997" y="53817"/>
                  <a:pt x="3306" y="53817"/>
                </a:cubicBezTo>
                <a:cubicBezTo>
                  <a:pt x="2746" y="53817"/>
                  <a:pt x="2125" y="53979"/>
                  <a:pt x="1460" y="54409"/>
                </a:cubicBezTo>
                <a:cubicBezTo>
                  <a:pt x="761" y="54896"/>
                  <a:pt x="244" y="55595"/>
                  <a:pt x="1" y="56415"/>
                </a:cubicBezTo>
                <a:lnTo>
                  <a:pt x="1" y="65108"/>
                </a:lnTo>
                <a:cubicBezTo>
                  <a:pt x="1" y="65108"/>
                  <a:pt x="761" y="67297"/>
                  <a:pt x="2159" y="67297"/>
                </a:cubicBezTo>
                <a:cubicBezTo>
                  <a:pt x="2370" y="67297"/>
                  <a:pt x="2585" y="67301"/>
                  <a:pt x="2801" y="67301"/>
                </a:cubicBezTo>
                <a:cubicBezTo>
                  <a:pt x="3860" y="67301"/>
                  <a:pt x="4953" y="67197"/>
                  <a:pt x="5837" y="65960"/>
                </a:cubicBezTo>
                <a:cubicBezTo>
                  <a:pt x="6384" y="64902"/>
                  <a:pt x="7370" y="64416"/>
                  <a:pt x="8350" y="64416"/>
                </a:cubicBezTo>
                <a:cubicBezTo>
                  <a:pt x="9709" y="64416"/>
                  <a:pt x="11058" y="65351"/>
                  <a:pt x="11217" y="66993"/>
                </a:cubicBezTo>
                <a:cubicBezTo>
                  <a:pt x="11398" y="68881"/>
                  <a:pt x="9893" y="70145"/>
                  <a:pt x="8342" y="70145"/>
                </a:cubicBezTo>
                <a:cubicBezTo>
                  <a:pt x="7546" y="70145"/>
                  <a:pt x="6739" y="69812"/>
                  <a:pt x="6141" y="69060"/>
                </a:cubicBezTo>
                <a:cubicBezTo>
                  <a:pt x="6141" y="69060"/>
                  <a:pt x="5426" y="68148"/>
                  <a:pt x="3488" y="68148"/>
                </a:cubicBezTo>
                <a:cubicBezTo>
                  <a:pt x="2899" y="68148"/>
                  <a:pt x="2198" y="68232"/>
                  <a:pt x="1369" y="68452"/>
                </a:cubicBezTo>
                <a:cubicBezTo>
                  <a:pt x="62" y="68817"/>
                  <a:pt x="1" y="70306"/>
                  <a:pt x="1" y="70306"/>
                </a:cubicBezTo>
                <a:lnTo>
                  <a:pt x="1" y="78847"/>
                </a:lnTo>
                <a:cubicBezTo>
                  <a:pt x="1" y="78847"/>
                  <a:pt x="761" y="80610"/>
                  <a:pt x="2129" y="80610"/>
                </a:cubicBezTo>
                <a:cubicBezTo>
                  <a:pt x="2646" y="80610"/>
                  <a:pt x="3178" y="80690"/>
                  <a:pt x="3701" y="80690"/>
                </a:cubicBezTo>
                <a:cubicBezTo>
                  <a:pt x="4468" y="80690"/>
                  <a:pt x="5216" y="80518"/>
                  <a:pt x="5867" y="79668"/>
                </a:cubicBezTo>
                <a:cubicBezTo>
                  <a:pt x="6424" y="78618"/>
                  <a:pt x="7402" y="78136"/>
                  <a:pt x="8375" y="78136"/>
                </a:cubicBezTo>
                <a:cubicBezTo>
                  <a:pt x="9737" y="78136"/>
                  <a:pt x="11088" y="79082"/>
                  <a:pt x="11247" y="80732"/>
                </a:cubicBezTo>
                <a:cubicBezTo>
                  <a:pt x="11407" y="82613"/>
                  <a:pt x="9906" y="83876"/>
                  <a:pt x="8359" y="83876"/>
                </a:cubicBezTo>
                <a:cubicBezTo>
                  <a:pt x="7557" y="83876"/>
                  <a:pt x="6743" y="83536"/>
                  <a:pt x="6141" y="82768"/>
                </a:cubicBezTo>
                <a:cubicBezTo>
                  <a:pt x="6052" y="82658"/>
                  <a:pt x="5078" y="81436"/>
                  <a:pt x="3546" y="81436"/>
                </a:cubicBezTo>
                <a:cubicBezTo>
                  <a:pt x="2973" y="81436"/>
                  <a:pt x="2323" y="81606"/>
                  <a:pt x="1612" y="82069"/>
                </a:cubicBezTo>
                <a:cubicBezTo>
                  <a:pt x="943" y="82525"/>
                  <a:pt x="396" y="83133"/>
                  <a:pt x="1" y="83863"/>
                </a:cubicBezTo>
                <a:lnTo>
                  <a:pt x="1" y="92556"/>
                </a:lnTo>
                <a:cubicBezTo>
                  <a:pt x="1" y="92556"/>
                  <a:pt x="913" y="94744"/>
                  <a:pt x="2281" y="94744"/>
                </a:cubicBezTo>
                <a:cubicBezTo>
                  <a:pt x="2501" y="94744"/>
                  <a:pt x="2720" y="94749"/>
                  <a:pt x="2937" y="94749"/>
                </a:cubicBezTo>
                <a:cubicBezTo>
                  <a:pt x="3981" y="94749"/>
                  <a:pt x="4987" y="94645"/>
                  <a:pt x="5867" y="93437"/>
                </a:cubicBezTo>
                <a:cubicBezTo>
                  <a:pt x="6416" y="92365"/>
                  <a:pt x="7404" y="91872"/>
                  <a:pt x="8387" y="91872"/>
                </a:cubicBezTo>
                <a:cubicBezTo>
                  <a:pt x="9743" y="91872"/>
                  <a:pt x="11089" y="92813"/>
                  <a:pt x="11247" y="94471"/>
                </a:cubicBezTo>
                <a:cubicBezTo>
                  <a:pt x="11427" y="96331"/>
                  <a:pt x="9910" y="97585"/>
                  <a:pt x="8357" y="97585"/>
                </a:cubicBezTo>
                <a:cubicBezTo>
                  <a:pt x="7550" y="97585"/>
                  <a:pt x="6733" y="97246"/>
                  <a:pt x="6141" y="96477"/>
                </a:cubicBezTo>
                <a:cubicBezTo>
                  <a:pt x="6039" y="96350"/>
                  <a:pt x="5453" y="95759"/>
                  <a:pt x="3290" y="95759"/>
                </a:cubicBezTo>
                <a:cubicBezTo>
                  <a:pt x="2857" y="95759"/>
                  <a:pt x="2362" y="95783"/>
                  <a:pt x="1794" y="95838"/>
                </a:cubicBezTo>
                <a:cubicBezTo>
                  <a:pt x="366" y="95990"/>
                  <a:pt x="31" y="97571"/>
                  <a:pt x="31" y="97571"/>
                </a:cubicBezTo>
                <a:lnTo>
                  <a:pt x="31" y="103650"/>
                </a:lnTo>
                <a:cubicBezTo>
                  <a:pt x="31" y="105565"/>
                  <a:pt x="1581" y="107115"/>
                  <a:pt x="3496" y="107115"/>
                </a:cubicBezTo>
                <a:lnTo>
                  <a:pt x="129547" y="107115"/>
                </a:lnTo>
                <a:lnTo>
                  <a:pt x="149639" y="87024"/>
                </a:lnTo>
                <a:lnTo>
                  <a:pt x="149639" y="3436"/>
                </a:lnTo>
                <a:cubicBezTo>
                  <a:pt x="149639" y="1539"/>
                  <a:pt x="148118" y="1"/>
                  <a:pt x="146229" y="1"/>
                </a:cubicBezTo>
                <a:cubicBezTo>
                  <a:pt x="146211" y="1"/>
                  <a:pt x="146192" y="1"/>
                  <a:pt x="146174" y="1"/>
                </a:cubicBezTo>
                <a:lnTo>
                  <a:pt x="3466" y="1"/>
                </a:lnTo>
                <a:cubicBezTo>
                  <a:pt x="3447" y="1"/>
                  <a:pt x="3429" y="1"/>
                  <a:pt x="34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1"/>
          <p:cNvSpPr/>
          <p:nvPr/>
        </p:nvSpPr>
        <p:spPr>
          <a:xfrm>
            <a:off x="6251013" y="3665747"/>
            <a:ext cx="558162" cy="558162"/>
          </a:xfrm>
          <a:custGeom>
            <a:avLst/>
            <a:gdLst/>
            <a:ahLst/>
            <a:cxnLst/>
            <a:rect l="l" t="t" r="r" b="b"/>
            <a:pathLst>
              <a:path w="20123" h="20123" extrusionOk="0">
                <a:moveTo>
                  <a:pt x="2737" y="1"/>
                </a:moveTo>
                <a:cubicBezTo>
                  <a:pt x="1217" y="1"/>
                  <a:pt x="1" y="1217"/>
                  <a:pt x="31" y="2706"/>
                </a:cubicBezTo>
                <a:lnTo>
                  <a:pt x="31" y="20123"/>
                </a:lnTo>
                <a:lnTo>
                  <a:pt x="20123" y="1"/>
                </a:lnTo>
                <a:close/>
              </a:path>
            </a:pathLst>
          </a:custGeom>
          <a:solidFill>
            <a:srgbClr val="E7EB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1"/>
          <p:cNvSpPr/>
          <p:nvPr/>
        </p:nvSpPr>
        <p:spPr>
          <a:xfrm rot="-926104">
            <a:off x="5880216" y="1006950"/>
            <a:ext cx="913713" cy="8617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31"/>
          <p:cNvGrpSpPr/>
          <p:nvPr/>
        </p:nvGrpSpPr>
        <p:grpSpPr>
          <a:xfrm>
            <a:off x="6157454" y="3120321"/>
            <a:ext cx="1657343" cy="808493"/>
            <a:chOff x="6016754" y="2989146"/>
            <a:chExt cx="1657343" cy="808493"/>
          </a:xfrm>
        </p:grpSpPr>
        <p:sp>
          <p:nvSpPr>
            <p:cNvPr id="1555" name="Google Shape;1555;p31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6493848" y="2823682"/>
            <a:ext cx="1094855" cy="1504759"/>
            <a:chOff x="6143348" y="1855432"/>
            <a:chExt cx="1094855" cy="1504759"/>
          </a:xfrm>
        </p:grpSpPr>
        <p:sp>
          <p:nvSpPr>
            <p:cNvPr id="1561" name="Google Shape;1561;p31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6" name="Google Shape;1566;p31"/>
          <p:cNvSpPr txBox="1">
            <a:spLocks noGrp="1"/>
          </p:cNvSpPr>
          <p:nvPr>
            <p:ph type="subTitle" idx="1"/>
          </p:nvPr>
        </p:nvSpPr>
        <p:spPr>
          <a:xfrm rot="218336">
            <a:off x="2805211" y="3226624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100" b="1" i="1" dirty="0"/>
              <a:t>PRÁCTICAS SOCIALES DEL LENGUAJE</a:t>
            </a:r>
            <a:endParaRPr sz="1100" dirty="0"/>
          </a:p>
        </p:txBody>
      </p:sp>
      <p:sp>
        <p:nvSpPr>
          <p:cNvPr id="1567" name="Google Shape;1567;p31"/>
          <p:cNvSpPr txBox="1">
            <a:spLocks noGrp="1"/>
          </p:cNvSpPr>
          <p:nvPr>
            <p:ph type="title"/>
          </p:nvPr>
        </p:nvSpPr>
        <p:spPr>
          <a:xfrm rot="317626">
            <a:off x="2685452" y="1821362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2800" b="0" dirty="0"/>
              <a:t>PASADO Y FUTURO DEL VERBO LEER FERREIRO</a:t>
            </a:r>
            <a:br>
              <a:rPr lang="es-MX" sz="1800" i="1" dirty="0"/>
            </a:br>
            <a:endParaRPr sz="1800" dirty="0"/>
          </a:p>
        </p:txBody>
      </p:sp>
      <p:sp>
        <p:nvSpPr>
          <p:cNvPr id="1568" name="Google Shape;1568;p31"/>
          <p:cNvSpPr/>
          <p:nvPr/>
        </p:nvSpPr>
        <p:spPr>
          <a:xfrm>
            <a:off x="1492879" y="45486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1"/>
          <p:cNvSpPr/>
          <p:nvPr/>
        </p:nvSpPr>
        <p:spPr>
          <a:xfrm>
            <a:off x="6507336" y="45827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0" name="Google Shape;1570;p31"/>
          <p:cNvGrpSpPr/>
          <p:nvPr/>
        </p:nvGrpSpPr>
        <p:grpSpPr>
          <a:xfrm>
            <a:off x="1343200" y="1432100"/>
            <a:ext cx="1031261" cy="913250"/>
            <a:chOff x="1343200" y="1432100"/>
            <a:chExt cx="1031261" cy="913250"/>
          </a:xfrm>
        </p:grpSpPr>
        <p:sp>
          <p:nvSpPr>
            <p:cNvPr id="1571" name="Google Shape;1571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2" name="Google Shape;1572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73" name="Google Shape;1573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1"/>
          <p:cNvGrpSpPr/>
          <p:nvPr/>
        </p:nvGrpSpPr>
        <p:grpSpPr>
          <a:xfrm>
            <a:off x="1876176" y="710725"/>
            <a:ext cx="1111474" cy="1244475"/>
            <a:chOff x="1338201" y="32850"/>
            <a:chExt cx="1111474" cy="1244475"/>
          </a:xfrm>
        </p:grpSpPr>
        <p:sp>
          <p:nvSpPr>
            <p:cNvPr id="1576" name="Google Shape;1576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7" name="Google Shape;1577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8" name="Google Shape;1578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9" name="Google Shape;1579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1"/>
          <p:cNvGrpSpPr/>
          <p:nvPr/>
        </p:nvGrpSpPr>
        <p:grpSpPr>
          <a:xfrm>
            <a:off x="2164413" y="2335346"/>
            <a:ext cx="1186423" cy="2313961"/>
            <a:chOff x="5329725" y="2719275"/>
            <a:chExt cx="1048725" cy="2045400"/>
          </a:xfrm>
        </p:grpSpPr>
        <p:sp>
          <p:nvSpPr>
            <p:cNvPr id="1582" name="Google Shape;1582;p31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p31"/>
          <p:cNvSpPr/>
          <p:nvPr/>
        </p:nvSpPr>
        <p:spPr>
          <a:xfrm>
            <a:off x="1780271" y="268527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1"/>
          <p:cNvSpPr/>
          <p:nvPr/>
        </p:nvSpPr>
        <p:spPr>
          <a:xfrm>
            <a:off x="5782021" y="920208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1"/>
          <p:cNvSpPr/>
          <p:nvPr/>
        </p:nvSpPr>
        <p:spPr>
          <a:xfrm>
            <a:off x="7056078" y="27209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1"/>
          <p:cNvSpPr/>
          <p:nvPr/>
        </p:nvSpPr>
        <p:spPr>
          <a:xfrm>
            <a:off x="3494215" y="43893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oShape 2" descr="3 formas de medir líquidos - wikiHow">
            <a:extLst>
              <a:ext uri="{FF2B5EF4-FFF2-40B4-BE49-F238E27FC236}">
                <a16:creationId xmlns:a16="http://schemas.microsoft.com/office/drawing/2014/main" id="{969E3E55-B2F5-4F64-911E-94AF693BBF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155580-FD14-43B1-8BCD-DD0BDA19BEA6}"/>
              </a:ext>
            </a:extLst>
          </p:cNvPr>
          <p:cNvSpPr txBox="1"/>
          <p:nvPr/>
        </p:nvSpPr>
        <p:spPr>
          <a:xfrm>
            <a:off x="1917192" y="97137"/>
            <a:ext cx="5797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es-MX" sz="3600" b="1" dirty="0">
                <a:solidFill>
                  <a:schemeClr val="bg1"/>
                </a:solidFill>
                <a:latin typeface="Helvetica Neue"/>
              </a:rPr>
              <a:t>Aglutinación de funciones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B08917-3FFF-4242-9777-B471053C1D1D}"/>
              </a:ext>
            </a:extLst>
          </p:cNvPr>
          <p:cNvSpPr txBox="1"/>
          <p:nvPr/>
        </p:nvSpPr>
        <p:spPr>
          <a:xfrm>
            <a:off x="710184" y="1726852"/>
            <a:ext cx="57972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s-MX" sz="2800" dirty="0">
                <a:solidFill>
                  <a:schemeClr val="bg1"/>
                </a:solidFill>
                <a:latin typeface="Helvetica Neue"/>
              </a:rPr>
              <a:t>La escritura se exhibió durante muchos siglos a una población que era incapaz de leer.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2A8A-3CA2-454C-BCE2-43F26E201B88}"/>
              </a:ext>
            </a:extLst>
          </p:cNvPr>
          <p:cNvSpPr txBox="1"/>
          <p:nvPr/>
        </p:nvSpPr>
        <p:spPr>
          <a:xfrm>
            <a:off x="3063240" y="3669393"/>
            <a:ext cx="57972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s-MX" sz="2800" dirty="0">
                <a:solidFill>
                  <a:schemeClr val="bg1"/>
                </a:solidFill>
                <a:latin typeface="Helvetica Neue"/>
              </a:rPr>
              <a:t>El desarrollo tecnológico ha permitido juntar funciones del autor intelectual con el autor materialista.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2C97647-7ED0-4133-B0BB-6E22CB9295B7}"/>
              </a:ext>
            </a:extLst>
          </p:cNvPr>
          <p:cNvSpPr txBox="1"/>
          <p:nvPr/>
        </p:nvSpPr>
        <p:spPr>
          <a:xfrm>
            <a:off x="1673352" y="194673"/>
            <a:ext cx="5797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es-MX" sz="3600" b="1" dirty="0">
                <a:solidFill>
                  <a:schemeClr val="bg1"/>
                </a:solidFill>
                <a:latin typeface="Helvetica Neue"/>
              </a:rPr>
              <a:t>La tipología de textos no esta cerrada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37F275-E1C8-47A0-A7C9-A0C8B5F2CD00}"/>
              </a:ext>
            </a:extLst>
          </p:cNvPr>
          <p:cNvSpPr txBox="1"/>
          <p:nvPr/>
        </p:nvSpPr>
        <p:spPr>
          <a:xfrm>
            <a:off x="1819656" y="1995595"/>
            <a:ext cx="57972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s-MX" sz="2800" dirty="0">
                <a:solidFill>
                  <a:schemeClr val="bg1"/>
                </a:solidFill>
                <a:latin typeface="Helvetica Neue"/>
              </a:rPr>
              <a:t>En la actualidad existen nuevos métodos de comunicación oral y escrita.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93E457-FEFF-44EE-80F2-E57B6B7BD0E5}"/>
              </a:ext>
            </a:extLst>
          </p:cNvPr>
          <p:cNvSpPr txBox="1"/>
          <p:nvPr/>
        </p:nvSpPr>
        <p:spPr>
          <a:xfrm>
            <a:off x="1453896" y="219057"/>
            <a:ext cx="57972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es-MX" sz="3600" b="1" dirty="0">
                <a:solidFill>
                  <a:schemeClr val="bg1"/>
                </a:solidFill>
                <a:latin typeface="Helvetica Neue"/>
              </a:rPr>
              <a:t>La distinción de imagen/texto resulta problemática.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4CF262-F127-4F90-BE0F-FF61BDD435C4}"/>
              </a:ext>
            </a:extLst>
          </p:cNvPr>
          <p:cNvSpPr txBox="1"/>
          <p:nvPr/>
        </p:nvSpPr>
        <p:spPr>
          <a:xfrm>
            <a:off x="1941576" y="2291697"/>
            <a:ext cx="57972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s-MX" sz="2800" dirty="0">
                <a:solidFill>
                  <a:schemeClr val="bg1"/>
                </a:solidFill>
                <a:latin typeface="Helvetica Neue"/>
              </a:rPr>
              <a:t>Las nuevas tecnologías explotaron recursos gráficos para guiar la interpretación del lector.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D45CE88-829D-478F-A689-9FF91D4E2882}"/>
              </a:ext>
            </a:extLst>
          </p:cNvPr>
          <p:cNvSpPr txBox="1"/>
          <p:nvPr/>
        </p:nvSpPr>
        <p:spPr>
          <a:xfrm>
            <a:off x="1673352" y="755505"/>
            <a:ext cx="5797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es-MX" sz="3600" b="1" dirty="0">
                <a:solidFill>
                  <a:schemeClr val="bg1"/>
                </a:solidFill>
                <a:latin typeface="Helvetica Neue"/>
              </a:rPr>
              <a:t>Pantalla de TV vs pantalla de computadora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B57721-A0F7-4209-9D25-6CC987003DE5}"/>
              </a:ext>
            </a:extLst>
          </p:cNvPr>
          <p:cNvSpPr txBox="1"/>
          <p:nvPr/>
        </p:nvSpPr>
        <p:spPr>
          <a:xfrm>
            <a:off x="551688" y="1955834"/>
            <a:ext cx="57972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s-MX" sz="2800" dirty="0">
                <a:solidFill>
                  <a:schemeClr val="bg1"/>
                </a:solidFill>
                <a:latin typeface="Helvetica Neue"/>
              </a:rPr>
              <a:t>Con la Tv se hablo de la posibilidad de que la imagen remplazara al texto.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82099D-E2A1-4368-9221-CD3E6833E180}"/>
              </a:ext>
            </a:extLst>
          </p:cNvPr>
          <p:cNvSpPr txBox="1"/>
          <p:nvPr/>
        </p:nvSpPr>
        <p:spPr>
          <a:xfrm>
            <a:off x="3148584" y="3445861"/>
            <a:ext cx="57972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s-MX" sz="2800" dirty="0">
                <a:solidFill>
                  <a:schemeClr val="bg1"/>
                </a:solidFill>
                <a:latin typeface="Helvetica Neue"/>
              </a:rPr>
              <a:t>Con la llegada de la computadora se estableció la necesidad del manejo eficaz del alfabeto.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A1799EB-9967-46FA-8CC9-EEA0D3E49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20255D-45CE-49E2-9274-CD23E3097AFC}"/>
              </a:ext>
            </a:extLst>
          </p:cNvPr>
          <p:cNvSpPr txBox="1"/>
          <p:nvPr/>
        </p:nvSpPr>
        <p:spPr>
          <a:xfrm>
            <a:off x="1905000" y="0"/>
            <a:ext cx="57972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</a:pPr>
            <a:r>
              <a:rPr lang="es-MX" sz="3600" b="1" dirty="0">
                <a:solidFill>
                  <a:schemeClr val="bg1"/>
                </a:solidFill>
                <a:latin typeface="Helvetica Neue"/>
              </a:rPr>
              <a:t>Imperialismo lingüístico y consecuencias ortográficas.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F617FA-A5D2-4513-BFA5-1B449567286C}"/>
              </a:ext>
            </a:extLst>
          </p:cNvPr>
          <p:cNvSpPr txBox="1"/>
          <p:nvPr/>
        </p:nvSpPr>
        <p:spPr>
          <a:xfrm>
            <a:off x="1795272" y="2435068"/>
            <a:ext cx="5797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s-MX" sz="2800" dirty="0">
                <a:solidFill>
                  <a:schemeClr val="bg1"/>
                </a:solidFill>
                <a:latin typeface="Helvetica Neue"/>
              </a:rPr>
              <a:t>Se producen nuevas palabras que se adoptan por asimilación.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A10E2F6-8508-4B94-B20E-6AED43F4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>
                <a:latin typeface="Helvetica Neue"/>
              </a:rPr>
              <a:t>Desfase generacional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AC223D-E5FA-48CB-A7A0-A62123E6C9C5}"/>
              </a:ext>
            </a:extLst>
          </p:cNvPr>
          <p:cNvSpPr txBox="1"/>
          <p:nvPr/>
        </p:nvSpPr>
        <p:spPr>
          <a:xfrm>
            <a:off x="804672" y="1209895"/>
            <a:ext cx="72890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0" i="0" dirty="0">
                <a:solidFill>
                  <a:schemeClr val="bg1"/>
                </a:solidFill>
                <a:effectLst/>
                <a:latin typeface="Helvetica Neue"/>
              </a:rPr>
              <a:t>La generación que vio llegar a la computadora a tenido que adaptarse a esta tecnología lo cual es muy difícil, sin embargo la que nació con ella le es muy sencilla porque desde muy temprana edad comenzó a utilizarlas por tal motivo presentan mas habilidades para el uso de estas tecnologías.</a:t>
            </a:r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2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602DE-FFFB-4672-9872-178CD37B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Sopa de letras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CA4F8CF-B261-4B99-B83C-610B972E3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52902"/>
              </p:ext>
            </p:extLst>
          </p:nvPr>
        </p:nvGraphicFramePr>
        <p:xfrm>
          <a:off x="829340" y="1024569"/>
          <a:ext cx="5296036" cy="38669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7757">
                  <a:extLst>
                    <a:ext uri="{9D8B030D-6E8A-4147-A177-3AD203B41FA5}">
                      <a16:colId xmlns:a16="http://schemas.microsoft.com/office/drawing/2014/main" val="1298249311"/>
                    </a:ext>
                  </a:extLst>
                </a:gridCol>
                <a:gridCol w="492910">
                  <a:extLst>
                    <a:ext uri="{9D8B030D-6E8A-4147-A177-3AD203B41FA5}">
                      <a16:colId xmlns:a16="http://schemas.microsoft.com/office/drawing/2014/main" val="1812550357"/>
                    </a:ext>
                  </a:extLst>
                </a:gridCol>
                <a:gridCol w="497369">
                  <a:extLst>
                    <a:ext uri="{9D8B030D-6E8A-4147-A177-3AD203B41FA5}">
                      <a16:colId xmlns:a16="http://schemas.microsoft.com/office/drawing/2014/main" val="3456638227"/>
                    </a:ext>
                  </a:extLst>
                </a:gridCol>
                <a:gridCol w="492910">
                  <a:extLst>
                    <a:ext uri="{9D8B030D-6E8A-4147-A177-3AD203B41FA5}">
                      <a16:colId xmlns:a16="http://schemas.microsoft.com/office/drawing/2014/main" val="4005194236"/>
                    </a:ext>
                  </a:extLst>
                </a:gridCol>
                <a:gridCol w="492910">
                  <a:extLst>
                    <a:ext uri="{9D8B030D-6E8A-4147-A177-3AD203B41FA5}">
                      <a16:colId xmlns:a16="http://schemas.microsoft.com/office/drawing/2014/main" val="1162252352"/>
                    </a:ext>
                  </a:extLst>
                </a:gridCol>
                <a:gridCol w="490363">
                  <a:extLst>
                    <a:ext uri="{9D8B030D-6E8A-4147-A177-3AD203B41FA5}">
                      <a16:colId xmlns:a16="http://schemas.microsoft.com/office/drawing/2014/main" val="1439385200"/>
                    </a:ext>
                  </a:extLst>
                </a:gridCol>
                <a:gridCol w="493547">
                  <a:extLst>
                    <a:ext uri="{9D8B030D-6E8A-4147-A177-3AD203B41FA5}">
                      <a16:colId xmlns:a16="http://schemas.microsoft.com/office/drawing/2014/main" val="2297511046"/>
                    </a:ext>
                  </a:extLst>
                </a:gridCol>
                <a:gridCol w="491001">
                  <a:extLst>
                    <a:ext uri="{9D8B030D-6E8A-4147-A177-3AD203B41FA5}">
                      <a16:colId xmlns:a16="http://schemas.microsoft.com/office/drawing/2014/main" val="3967261786"/>
                    </a:ext>
                  </a:extLst>
                </a:gridCol>
                <a:gridCol w="493547">
                  <a:extLst>
                    <a:ext uri="{9D8B030D-6E8A-4147-A177-3AD203B41FA5}">
                      <a16:colId xmlns:a16="http://schemas.microsoft.com/office/drawing/2014/main" val="204786979"/>
                    </a:ext>
                  </a:extLst>
                </a:gridCol>
                <a:gridCol w="480175">
                  <a:extLst>
                    <a:ext uri="{9D8B030D-6E8A-4147-A177-3AD203B41FA5}">
                      <a16:colId xmlns:a16="http://schemas.microsoft.com/office/drawing/2014/main" val="4032898639"/>
                    </a:ext>
                  </a:extLst>
                </a:gridCol>
                <a:gridCol w="493547">
                  <a:extLst>
                    <a:ext uri="{9D8B030D-6E8A-4147-A177-3AD203B41FA5}">
                      <a16:colId xmlns:a16="http://schemas.microsoft.com/office/drawing/2014/main" val="2321742579"/>
                    </a:ext>
                  </a:extLst>
                </a:gridCol>
              </a:tblGrid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C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M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U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I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C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I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92143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Y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I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B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C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H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06082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M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T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G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M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C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85056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V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 B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E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U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G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K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P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Y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D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B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63134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U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C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D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B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U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V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 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B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300464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T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N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E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T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R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G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Y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06195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D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G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I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D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B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B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C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T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785101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V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B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T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Y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J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D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I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85817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F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J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I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J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D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X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Z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521468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E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V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G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V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H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J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R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T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I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W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29035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I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M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I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I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C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349432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D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G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A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T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H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J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J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E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R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R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I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88555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Z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G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G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</a:rPr>
                        <a:t>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R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957787"/>
                  </a:ext>
                </a:extLst>
              </a:tr>
              <a:tr h="276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I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T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R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P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R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T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R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</a:rPr>
                        <a:t>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6" marR="5034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70533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A5F2177-E03E-44A9-B8F0-307A24F89CF2}"/>
              </a:ext>
            </a:extLst>
          </p:cNvPr>
          <p:cNvSpPr txBox="1"/>
          <p:nvPr/>
        </p:nvSpPr>
        <p:spPr>
          <a:xfrm>
            <a:off x="6425588" y="1234840"/>
            <a:ext cx="26082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1.	Alfabetización </a:t>
            </a:r>
          </a:p>
          <a:p>
            <a:r>
              <a:rPr lang="es-ES" dirty="0"/>
              <a:t>2.	Verbo</a:t>
            </a:r>
          </a:p>
          <a:p>
            <a:r>
              <a:rPr lang="es-ES" dirty="0"/>
              <a:t>3.	Comunicación </a:t>
            </a:r>
          </a:p>
          <a:p>
            <a:r>
              <a:rPr lang="es-ES" dirty="0"/>
              <a:t>4.	tecnologías </a:t>
            </a:r>
          </a:p>
          <a:p>
            <a:r>
              <a:rPr lang="es-ES" dirty="0"/>
              <a:t>5.	asimilación </a:t>
            </a:r>
          </a:p>
          <a:p>
            <a:r>
              <a:rPr lang="es-ES" dirty="0"/>
              <a:t>6.	computadora </a:t>
            </a:r>
          </a:p>
          <a:p>
            <a:r>
              <a:rPr lang="es-ES" dirty="0"/>
              <a:t>7.	interpretar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3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261BB48-6115-426F-9918-0F3FB58F7584}"/>
              </a:ext>
            </a:extLst>
          </p:cNvPr>
          <p:cNvSpPr/>
          <p:nvPr/>
        </p:nvSpPr>
        <p:spPr>
          <a:xfrm>
            <a:off x="237026" y="245449"/>
            <a:ext cx="8669947" cy="525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Preescolar. </a:t>
            </a:r>
            <a:endParaRPr lang="es-MX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Preescolar.</a:t>
            </a:r>
            <a:endParaRPr lang="es-MX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Alumnas: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María Ximena Avalos Flores #01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Fabiola Denisse Escobedo </a:t>
            </a:r>
            <a:r>
              <a:rPr lang="es-MX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Garcia</a:t>
            </a:r>
            <a:r>
              <a:rPr lang="es-MX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#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Sofía Abigail Mascorro Arellano #11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Dhanya</a:t>
            </a:r>
            <a:r>
              <a:rPr lang="es-MX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Guadalupe </a:t>
            </a:r>
            <a:r>
              <a:rPr lang="es-MX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Saldivar</a:t>
            </a:r>
            <a:r>
              <a:rPr lang="es-MX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Martínez #15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Debanhi</a:t>
            </a:r>
            <a:r>
              <a:rPr lang="es-MX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Yolanda Suárez García #18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es-MX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Segundo semestre.       Sección C.</a:t>
            </a:r>
            <a:endParaRPr lang="es-MX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es-MX" sz="1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Curso: </a:t>
            </a:r>
            <a:r>
              <a:rPr lang="es-MX" sz="1000" b="1" i="1" dirty="0"/>
              <a:t>PRÁCTICAS SOCIALES DEL LENGUAJE</a:t>
            </a:r>
            <a:endParaRPr lang="es-MX" sz="1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Maestra:</a:t>
            </a:r>
            <a:r>
              <a:rPr lang="es-MX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MX" sz="11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 ELENA VILLARREAL MARQUEZ</a:t>
            </a:r>
            <a:endParaRPr lang="es-MX" sz="1100" b="1" dirty="0">
              <a:solidFill>
                <a:schemeClr val="tx1"/>
              </a:solidFill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es-MX" sz="105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 del 2021.</a:t>
            </a:r>
            <a:endParaRPr lang="es-MX" sz="1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MX" sz="1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Coahuila, México.</a:t>
            </a:r>
            <a:endParaRPr lang="es-MX" sz="1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es-MX" sz="12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1A990D27-C3F7-4E46-9094-C1D9CF445E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74" y="151445"/>
            <a:ext cx="1248683" cy="96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F399A76-79D6-415B-9EB6-35F13500F1A8}"/>
              </a:ext>
            </a:extLst>
          </p:cNvPr>
          <p:cNvSpPr txBox="1"/>
          <p:nvPr/>
        </p:nvSpPr>
        <p:spPr>
          <a:xfrm>
            <a:off x="792480" y="780288"/>
            <a:ext cx="80101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0" i="0" dirty="0">
                <a:solidFill>
                  <a:schemeClr val="bg1"/>
                </a:solidFill>
                <a:effectLst/>
                <a:latin typeface="Helvetica Neue"/>
              </a:rPr>
              <a:t>Los verbos leer y escribir no tienen siempre el mismo significado. Son verbos que remiten a construcciones sociales, actividades socialmente definidas.</a:t>
            </a:r>
          </a:p>
          <a:p>
            <a:r>
              <a:rPr lang="es-MX" sz="3200" dirty="0">
                <a:solidFill>
                  <a:schemeClr val="bg1"/>
                </a:solidFill>
                <a:latin typeface="Helvetica Neue"/>
              </a:rPr>
              <a:t>Por lo tanto c</a:t>
            </a:r>
            <a:r>
              <a:rPr lang="es-MX" sz="3200" b="0" i="0" dirty="0">
                <a:solidFill>
                  <a:schemeClr val="bg1"/>
                </a:solidFill>
                <a:effectLst/>
                <a:latin typeface="Helvetica Neue"/>
              </a:rPr>
              <a:t>on el paso del tiempo van apareciendo nuevos modos de decir, escribir, escuchar y leer lo escrito</a:t>
            </a:r>
            <a:endParaRPr lang="es-MX" sz="3200" dirty="0">
              <a:solidFill>
                <a:schemeClr val="bg1"/>
              </a:solidFill>
            </a:endParaRPr>
          </a:p>
          <a:p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7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392091E-4B48-458F-B1E8-80572C99C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i="1" dirty="0">
                <a:latin typeface="Montserrat" panose="020B0604020202020204" charset="0"/>
                <a:cs typeface="Arial" pitchFamily="34" charset="0"/>
              </a:rPr>
              <a:t>Hubo una época, hace varios siglos, en que escribir y leer eran actividades profesionales.</a:t>
            </a:r>
          </a:p>
          <a:p>
            <a:endParaRPr lang="es-MX" b="1" i="1" dirty="0">
              <a:latin typeface="Montserrat" panose="020B060402020202020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MX" b="1" i="1" dirty="0"/>
              <a:t>Todos los problemas de la alfabetización  comenzaron cuando se decidió que:</a:t>
            </a:r>
          </a:p>
          <a:p>
            <a:pPr algn="ctr">
              <a:lnSpc>
                <a:spcPct val="150000"/>
              </a:lnSpc>
            </a:pPr>
            <a:r>
              <a:rPr lang="es-MX" b="1" i="1" dirty="0"/>
              <a:t>Escribir no era una profesión sino una obligación y que leer no era marca de sabiduría sino marca de ciudadanía</a:t>
            </a:r>
          </a:p>
          <a:p>
            <a:pPr algn="ctr">
              <a:lnSpc>
                <a:spcPct val="150000"/>
              </a:lnSpc>
            </a:pPr>
            <a:endParaRPr lang="es-MX" b="1" i="1" dirty="0"/>
          </a:p>
          <a:p>
            <a:pPr marL="114300" indent="0" algn="ctr">
              <a:lnSpc>
                <a:spcPct val="150000"/>
              </a:lnSpc>
              <a:buNone/>
            </a:pPr>
            <a:endParaRPr lang="es-MX" b="1" i="1" dirty="0"/>
          </a:p>
          <a:p>
            <a:pPr marL="3429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s-MX" b="1" dirty="0"/>
              <a:t>Los verbos leer y escribir habían dejado de  tener una definición inmutable: 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es-MX" b="1" dirty="0"/>
              <a:t> no designaban (y tampoco designan hoy día) actividades homogénea</a:t>
            </a:r>
          </a:p>
          <a:p>
            <a:pPr marL="114300" indent="0" algn="ctr">
              <a:lnSpc>
                <a:spcPct val="150000"/>
              </a:lnSpc>
              <a:buNone/>
            </a:pPr>
            <a:endParaRPr lang="es-MX" b="1" i="1" dirty="0"/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FED0DC0-10EB-4DFF-92A7-418B3C7E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23625"/>
            <a:ext cx="8333218" cy="510900"/>
          </a:xfrm>
        </p:spPr>
        <p:txBody>
          <a:bodyPr/>
          <a:lstStyle/>
          <a:p>
            <a:r>
              <a:rPr lang="es-MX" dirty="0"/>
              <a:t>LEER  Y ESCRIBIR EN UN MUNDO CAMBIANTE</a:t>
            </a:r>
          </a:p>
        </p:txBody>
      </p:sp>
    </p:spTree>
    <p:extLst>
      <p:ext uri="{BB962C8B-B14F-4D97-AF65-F5344CB8AC3E}">
        <p14:creationId xmlns:p14="http://schemas.microsoft.com/office/powerpoint/2010/main" val="320334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>
            <a:extLst>
              <a:ext uri="{FF2B5EF4-FFF2-40B4-BE49-F238E27FC236}">
                <a16:creationId xmlns:a16="http://schemas.microsoft.com/office/drawing/2014/main" id="{189377FF-3888-412D-BBBE-C20B62960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444617"/>
              </p:ext>
            </p:extLst>
          </p:nvPr>
        </p:nvGraphicFramePr>
        <p:xfrm>
          <a:off x="0" y="461473"/>
          <a:ext cx="9144000" cy="409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9 Flecha derecha">
            <a:extLst>
              <a:ext uri="{FF2B5EF4-FFF2-40B4-BE49-F238E27FC236}">
                <a16:creationId xmlns:a16="http://schemas.microsoft.com/office/drawing/2014/main" id="{72A1DA25-4ED2-4F82-A563-BB165B45D1AC}"/>
              </a:ext>
            </a:extLst>
          </p:cNvPr>
          <p:cNvSpPr/>
          <p:nvPr/>
        </p:nvSpPr>
        <p:spPr>
          <a:xfrm>
            <a:off x="3569957" y="1707925"/>
            <a:ext cx="172819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Al dominar técnica</a:t>
            </a:r>
            <a:endParaRPr lang="es-ES" dirty="0"/>
          </a:p>
        </p:txBody>
      </p:sp>
      <p:sp>
        <p:nvSpPr>
          <p:cNvPr id="4" name="Flecha izquierda y arriba 5">
            <a:extLst>
              <a:ext uri="{FF2B5EF4-FFF2-40B4-BE49-F238E27FC236}">
                <a16:creationId xmlns:a16="http://schemas.microsoft.com/office/drawing/2014/main" id="{F4B02951-6073-47E0-80DE-F3B72D333ABB}"/>
              </a:ext>
            </a:extLst>
          </p:cNvPr>
          <p:cNvSpPr/>
          <p:nvPr/>
        </p:nvSpPr>
        <p:spPr>
          <a:xfrm rot="8462584">
            <a:off x="6761005" y="2227350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ECEFE-2BB1-49ED-9532-1A7C975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51" y="1373797"/>
            <a:ext cx="6951517" cy="2624477"/>
          </a:xfrm>
        </p:spPr>
        <p:txBody>
          <a:bodyPr/>
          <a:lstStyle/>
          <a:p>
            <a:r>
              <a:rPr lang="es-MX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en la actualidad</a:t>
            </a:r>
          </a:p>
        </p:txBody>
      </p:sp>
    </p:spTree>
    <p:extLst>
      <p:ext uri="{BB962C8B-B14F-4D97-AF65-F5344CB8AC3E}">
        <p14:creationId xmlns:p14="http://schemas.microsoft.com/office/powerpoint/2010/main" val="308429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437EE8-D4B3-4176-9214-615D1E584295}"/>
              </a:ext>
            </a:extLst>
          </p:cNvPr>
          <p:cNvSpPr txBox="1"/>
          <p:nvPr/>
        </p:nvSpPr>
        <p:spPr>
          <a:xfrm>
            <a:off x="448056" y="410802"/>
            <a:ext cx="57972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s-MX" sz="2800" dirty="0">
                <a:solidFill>
                  <a:schemeClr val="bg1"/>
                </a:solidFill>
                <a:latin typeface="Helvetica Neue"/>
              </a:rPr>
              <a:t>1. La expresión </a:t>
            </a:r>
            <a:r>
              <a:rPr lang="es-MX" sz="2800" dirty="0" err="1">
                <a:solidFill>
                  <a:schemeClr val="bg1"/>
                </a:solidFill>
                <a:latin typeface="Helvetica Neue"/>
              </a:rPr>
              <a:t>computer</a:t>
            </a:r>
            <a:r>
              <a:rPr lang="es-MX" sz="2800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s-MX" sz="2800" dirty="0" err="1">
                <a:solidFill>
                  <a:schemeClr val="bg1"/>
                </a:solidFill>
                <a:latin typeface="Helvetica Neue"/>
              </a:rPr>
              <a:t>literacy</a:t>
            </a:r>
            <a:r>
              <a:rPr lang="es-MX" sz="2800" dirty="0">
                <a:solidFill>
                  <a:schemeClr val="bg1"/>
                </a:solidFill>
                <a:latin typeface="Helvetica Neue"/>
              </a:rPr>
              <a:t> esconde que una gran parte de la población  que es supuestamente letrada resulta iletrada con la nueva tecnología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FBD854-BCC8-4B8C-8EEC-C4A3C061A57B}"/>
              </a:ext>
            </a:extLst>
          </p:cNvPr>
          <p:cNvSpPr txBox="1"/>
          <p:nvPr/>
        </p:nvSpPr>
        <p:spPr>
          <a:xfrm>
            <a:off x="3346704" y="3117621"/>
            <a:ext cx="57972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s-MX" sz="2800" dirty="0">
                <a:solidFill>
                  <a:schemeClr val="bg1"/>
                </a:solidFill>
                <a:latin typeface="Helvetica Neue"/>
              </a:rPr>
              <a:t>2. Los niños nacieron con las computadoras por lo tanto existe una diferencia radical en sus expectativas y actitudes.</a:t>
            </a:r>
          </a:p>
        </p:txBody>
      </p:sp>
    </p:spTree>
    <p:extLst>
      <p:ext uri="{BB962C8B-B14F-4D97-AF65-F5344CB8AC3E}">
        <p14:creationId xmlns:p14="http://schemas.microsoft.com/office/powerpoint/2010/main" val="398393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B21741-5705-49DB-B704-77CE25CDEACA}"/>
              </a:ext>
            </a:extLst>
          </p:cNvPr>
          <p:cNvSpPr txBox="1"/>
          <p:nvPr/>
        </p:nvSpPr>
        <p:spPr>
          <a:xfrm>
            <a:off x="854964" y="826568"/>
            <a:ext cx="5797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s-MX" sz="2800" dirty="0">
                <a:solidFill>
                  <a:schemeClr val="bg1"/>
                </a:solidFill>
                <a:latin typeface="Helvetica Neue"/>
              </a:rPr>
              <a:t>3.  Se anuncia el fin de las bibliotecas y derechos de autor.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96B729-36C8-4EE9-B2D3-1FDEB12E877D}"/>
              </a:ext>
            </a:extLst>
          </p:cNvPr>
          <p:cNvSpPr txBox="1"/>
          <p:nvPr/>
        </p:nvSpPr>
        <p:spPr>
          <a:xfrm>
            <a:off x="3346704" y="2571750"/>
            <a:ext cx="5797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s-MX" sz="2800" dirty="0">
                <a:solidFill>
                  <a:schemeClr val="bg1"/>
                </a:solidFill>
                <a:latin typeface="Helvetica Neue"/>
              </a:rPr>
              <a:t>4. El nuevo desafío es lograr la alfabetización.</a:t>
            </a:r>
          </a:p>
        </p:txBody>
      </p:sp>
    </p:spTree>
    <p:extLst>
      <p:ext uri="{BB962C8B-B14F-4D97-AF65-F5344CB8AC3E}">
        <p14:creationId xmlns:p14="http://schemas.microsoft.com/office/powerpoint/2010/main" val="344978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46"/>
          <p:cNvSpPr txBox="1">
            <a:spLocks noGrp="1"/>
          </p:cNvSpPr>
          <p:nvPr>
            <p:ph type="title"/>
          </p:nvPr>
        </p:nvSpPr>
        <p:spPr>
          <a:xfrm>
            <a:off x="1539055" y="1310346"/>
            <a:ext cx="6065889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Listado para reflexionar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679</Words>
  <Application>Microsoft Office PowerPoint</Application>
  <PresentationFormat>Presentación en pantalla (16:9)</PresentationFormat>
  <Paragraphs>223</Paragraphs>
  <Slides>16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Helvetica Neue</vt:lpstr>
      <vt:lpstr>Montserrat Medium</vt:lpstr>
      <vt:lpstr>Century Gothic</vt:lpstr>
      <vt:lpstr>Montserrat ExtraBold</vt:lpstr>
      <vt:lpstr>Montserrat</vt:lpstr>
      <vt:lpstr>Calibri</vt:lpstr>
      <vt:lpstr>Arial</vt:lpstr>
      <vt:lpstr>Chau Philomene One</vt:lpstr>
      <vt:lpstr>Roboto</vt:lpstr>
      <vt:lpstr>Fun Games Classroom Kit by Slidesgo</vt:lpstr>
      <vt:lpstr>PASADO Y FUTURO DEL VERBO LEER FERREIRO </vt:lpstr>
      <vt:lpstr>Presentación de PowerPoint</vt:lpstr>
      <vt:lpstr>Presentación de PowerPoint</vt:lpstr>
      <vt:lpstr>LEER  Y ESCRIBIR EN UN MUNDO CAMBIANTE</vt:lpstr>
      <vt:lpstr>Presentación de PowerPoint</vt:lpstr>
      <vt:lpstr>Cambios en la actualidad</vt:lpstr>
      <vt:lpstr>Presentación de PowerPoint</vt:lpstr>
      <vt:lpstr>Presentación de PowerPoint</vt:lpstr>
      <vt:lpstr>Listado para reflexionar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Desfase generacional</vt:lpstr>
      <vt:lpstr>Sopa de letras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Aprendizajes esperados magnitudes y medición</dc:title>
  <dc:creator>Alfredo Sosa</dc:creator>
  <cp:lastModifiedBy>DEBANHI YOLANDA SUAREZ GARCIA</cp:lastModifiedBy>
  <cp:revision>43</cp:revision>
  <dcterms:modified xsi:type="dcterms:W3CDTF">2021-06-14T15:47:19Z</dcterms:modified>
</cp:coreProperties>
</file>