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75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68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91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65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358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745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6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5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7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21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922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2879-B15D-4A22-958A-3BA66301E209}" type="datetimeFigureOut">
              <a:rPr lang="es-MX" smtClean="0"/>
              <a:t>14/06/2021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BC82-A22F-42B9-90C5-2E5319914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28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854817" y="272802"/>
            <a:ext cx="6096000" cy="1186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ESCUELA NORMAL DE EDUCACION PREESCOLAR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Licenciatura en Educación preescolar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</a:t>
            </a:r>
            <a:r>
              <a:rPr lang="es-MX" b="1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iclo escolar 2020-2021</a:t>
            </a:r>
            <a:endParaRPr lang="es-MX" b="1" dirty="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759853" y="1389681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latin typeface="Comfortaa"/>
                <a:ea typeface="Comfortaa"/>
                <a:cs typeface="Comfortaa"/>
              </a:rPr>
              <a:t>Curso</a:t>
            </a:r>
            <a:r>
              <a:rPr lang="es-MX" dirty="0" smtClean="0">
                <a:solidFill>
                  <a:schemeClr val="accent4">
                    <a:lumMod val="75000"/>
                  </a:schemeClr>
                </a:solidFill>
                <a:latin typeface="Comfortaa"/>
                <a:ea typeface="Comfortaa"/>
                <a:cs typeface="Comfortaa"/>
              </a:rPr>
              <a:t>: </a:t>
            </a: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Practicas sociales del lenguaje </a:t>
            </a:r>
            <a:b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</a:br>
            <a:r>
              <a:rPr lang="es-MX" b="1" dirty="0" smtClean="0">
                <a:latin typeface="Comfortaa"/>
                <a:ea typeface="Comfortaa"/>
                <a:cs typeface="Comfortaa"/>
              </a:rPr>
              <a:t>Docente</a:t>
            </a:r>
            <a:r>
              <a:rPr lang="es-MX" b="1" dirty="0" smtClean="0">
                <a:solidFill>
                  <a:schemeClr val="accent4">
                    <a:lumMod val="75000"/>
                  </a:schemeClr>
                </a:solidFill>
                <a:latin typeface="Comfortaa"/>
                <a:ea typeface="Comfortaa"/>
                <a:cs typeface="Comfortaa"/>
              </a:rPr>
              <a:t>: </a:t>
            </a: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María Elena Villarreal Márquez </a:t>
            </a:r>
            <a:endParaRPr lang="es-MX" dirty="0">
              <a:solidFill>
                <a:schemeClr val="dk1"/>
              </a:solidFill>
              <a:latin typeface="Comfortaa"/>
              <a:ea typeface="Comfortaa"/>
              <a:cs typeface="Comfortaa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551573" y="802641"/>
            <a:ext cx="3640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  <a:latin typeface="Comfortaa"/>
                <a:ea typeface="Comfortaa"/>
                <a:cs typeface="Comfortaa"/>
              </a:rPr>
              <a:t>Grado: </a:t>
            </a:r>
            <a:r>
              <a:rPr lang="es-MX" sz="2400" dirty="0" smtClean="0"/>
              <a:t>Segundo Semestre                         </a:t>
            </a:r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  <a:latin typeface="Comfortaa"/>
                <a:ea typeface="Comfortaa"/>
                <a:cs typeface="Comfortaa"/>
              </a:rPr>
              <a:t>Sección: </a:t>
            </a:r>
            <a:r>
              <a:rPr lang="es-MX" sz="2400" dirty="0" smtClean="0"/>
              <a:t>D </a:t>
            </a:r>
            <a:endParaRPr lang="es-MX" sz="2400" dirty="0"/>
          </a:p>
        </p:txBody>
      </p:sp>
      <p:sp>
        <p:nvSpPr>
          <p:cNvPr id="5" name="Rectángulo 4"/>
          <p:cNvSpPr/>
          <p:nvPr/>
        </p:nvSpPr>
        <p:spPr>
          <a:xfrm>
            <a:off x="0" y="493463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 smtClean="0">
                <a:solidFill>
                  <a:schemeClr val="tx2">
                    <a:lumMod val="75000"/>
                  </a:schemeClr>
                </a:solidFill>
                <a:latin typeface="Brighly Crush" panose="02000500000000000000" pitchFamily="50" charset="0"/>
              </a:rPr>
              <a:t>Acerca de la transposición didáctica: La lectura y la escritura como objetos de enseñanza</a:t>
            </a:r>
            <a:endParaRPr lang="es-MX" sz="2800" dirty="0">
              <a:latin typeface="Brighly Crush" panose="02000500000000000000" pitchFamily="50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709634" y="4583642"/>
            <a:ext cx="6096000" cy="2166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MX" b="1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Nombre de la Alumnas: </a:t>
            </a: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©"/>
            </a:pP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Jimena </a:t>
            </a:r>
            <a:r>
              <a:rPr lang="es-MX" dirty="0" err="1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Wendolyn</a:t>
            </a: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 Pecina Ávila </a:t>
            </a:r>
            <a:b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</a:b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Ilse Irasema Carranza Saucedo</a:t>
            </a: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©"/>
            </a:pP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María de los Ángeles Guevara </a:t>
            </a:r>
            <a:r>
              <a:rPr lang="es-MX" dirty="0" err="1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Ramirez</a:t>
            </a:r>
            <a:endParaRPr lang="es-MX" dirty="0" smtClean="0">
              <a:solidFill>
                <a:schemeClr val="dk1"/>
              </a:solidFill>
              <a:latin typeface="Comfortaa"/>
              <a:ea typeface="Comfortaa"/>
              <a:cs typeface="Comfortaa"/>
            </a:endParaRP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©"/>
            </a:pPr>
            <a:r>
              <a:rPr lang="es-MX" dirty="0" err="1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Aide</a:t>
            </a: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 Patricia Machorro García</a:t>
            </a: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©"/>
            </a:pP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Camila Montserrat Moncada Sánchez</a:t>
            </a:r>
          </a:p>
          <a:p>
            <a:pPr marL="285750" indent="-285750" algn="ctr">
              <a:lnSpc>
                <a:spcPct val="107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Symbol" panose="05050102010706020507" pitchFamily="18" charset="2"/>
              <a:buChar char="©"/>
            </a:pP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Valeria </a:t>
            </a:r>
            <a:r>
              <a:rPr lang="es-MX" dirty="0" err="1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Karely</a:t>
            </a:r>
            <a:r>
              <a:rPr lang="es-MX" dirty="0" smtClean="0">
                <a:solidFill>
                  <a:schemeClr val="dk1"/>
                </a:solidFill>
                <a:latin typeface="Comfortaa"/>
                <a:ea typeface="Comfortaa"/>
                <a:cs typeface="Comfortaa"/>
              </a:rPr>
              <a:t> Zamarripa Garza  </a:t>
            </a:r>
            <a:endParaRPr lang="es-MX" dirty="0" smtClean="0">
              <a:solidFill>
                <a:schemeClr val="dk1"/>
              </a:solidFill>
              <a:latin typeface="Comfortaa"/>
              <a:ea typeface="Comfortaa"/>
              <a:cs typeface="Comfortaa"/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558" y="190244"/>
            <a:ext cx="1390442" cy="12247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662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9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77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7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2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2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44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0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38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</Words>
  <Application>Microsoft Office PowerPoint</Application>
  <PresentationFormat>Panorámica</PresentationFormat>
  <Paragraphs>12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Brighly Crush</vt:lpstr>
      <vt:lpstr>Calibri</vt:lpstr>
      <vt:lpstr>Calibri Light</vt:lpstr>
      <vt:lpstr>Comfortaa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zamarripa garza</dc:creator>
  <cp:lastModifiedBy>valeria zamarripa garza</cp:lastModifiedBy>
  <cp:revision>4</cp:revision>
  <dcterms:created xsi:type="dcterms:W3CDTF">2021-06-14T16:38:31Z</dcterms:created>
  <dcterms:modified xsi:type="dcterms:W3CDTF">2021-06-14T17:16:19Z</dcterms:modified>
</cp:coreProperties>
</file>