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70" r:id="rId5"/>
    <p:sldId id="260" r:id="rId6"/>
    <p:sldId id="261" r:id="rId7"/>
    <p:sldId id="262" r:id="rId8"/>
    <p:sldId id="265" r:id="rId9"/>
    <p:sldId id="267" r:id="rId10"/>
    <p:sldId id="264" r:id="rId11"/>
    <p:sldId id="266" r:id="rId12"/>
    <p:sldId id="263" r:id="rId13"/>
    <p:sldId id="268" r:id="rId14"/>
    <p:sldId id="269" r:id="rId1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68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408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520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09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399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4565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40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560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552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673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58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76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030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3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992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43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78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686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745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060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053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259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1902-6A81-4254-B821-AB141935484E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92FE-1C02-47C5-B076-0EC862448F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40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CD2A-2FC2-41D9-8DC6-7F1891B89A15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03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ONDOS-IMAGENES-EDUCATIVAS-2021-10 – Imagenes Educati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" y="0"/>
            <a:ext cx="9139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949" r="16692" b="24127"/>
          <a:stretch/>
        </p:blipFill>
        <p:spPr>
          <a:xfrm>
            <a:off x="575767" y="479455"/>
            <a:ext cx="7162513" cy="450857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47722" y="2016284"/>
            <a:ext cx="5248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Jardín de niños: Diego Rivera T.M.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87553" y="2549075"/>
            <a:ext cx="356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Maestra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Angélica Rodríguez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87553" y="2951188"/>
            <a:ext cx="356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Maestra practicante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Fátima García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46394" y="3514840"/>
            <a:ext cx="32512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Semana </a:t>
            </a: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38 </a:t>
            </a: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de trabajo: </a:t>
            </a:r>
            <a:endParaRPr kumimoji="0" lang="es-MX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cript" panose="030B0504020000000003" pitchFamily="66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Aprende </a:t>
            </a: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en casa </a:t>
            </a: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III</a:t>
            </a:r>
            <a:endParaRPr kumimoji="0" lang="es-MX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cript" panose="030B0504020000000003" pitchFamily="66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65834" y="4191285"/>
            <a:ext cx="3100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14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junio – 18 junio 2021 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738280" y="6137237"/>
            <a:ext cx="1091821" cy="5459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1245" y="4189863"/>
            <a:ext cx="5002755" cy="26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7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367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26485"/>
            <a:ext cx="998805" cy="576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 rot="10800000" flipV="1">
            <a:off x="0" y="6597746"/>
            <a:ext cx="3080825" cy="2602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Dibuja en una hoja o imprímelo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658" y="80888"/>
            <a:ext cx="2277408" cy="365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Viernes 18 de junio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3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19187" y="184909"/>
            <a:ext cx="3348133" cy="668740"/>
          </a:xfrm>
          <a:prstGeom prst="roundRect">
            <a:avLst>
              <a:gd name="adj" fmla="val 12886"/>
            </a:avLst>
          </a:prstGeom>
          <a:solidFill>
            <a:srgbClr val="FF66FF"/>
          </a:solidFill>
          <a:ln w="38100">
            <a:solidFill>
              <a:srgbClr val="CC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Indicaciones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99228" y="1123405"/>
            <a:ext cx="7945544" cy="5413785"/>
          </a:xfrm>
          <a:prstGeom prst="roundRect">
            <a:avLst>
              <a:gd name="adj" fmla="val 3860"/>
            </a:avLst>
          </a:prstGeom>
          <a:solidFill>
            <a:srgbClr val="FF66FF"/>
          </a:solidFill>
          <a:ln w="57150">
            <a:solidFill>
              <a:srgbClr val="CC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Observar el programa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 televisión en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programación que le sea posible.</a:t>
            </a:r>
            <a:endParaRPr kumimoji="0" lang="es-MX" sz="15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 Recuerden de trabajar las actividades de reforzamiento en el cuaderno de trabajo y subir al grupo de Facebook fotografías y videos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cortos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solicitados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Todas las evidencias de trabajo de tu hijo (a) se suben a la página de Facebook (expediente personal)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fecha, nombre de la actividad  o clase y las  observaciones (logros o dificultades) correspondientes.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Ejemplo: miércoles 18/11/2020 clase: el personaje y sus diferentes historias. Se le facilita identificar las acciones del personaje, lo relaciona con otras historias y comenta características y sucesos. 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esto no es necesario subir muchas fotografías de una sola actividad, lo importante es lo que ustedes observan en el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proceso.</a:t>
            </a:r>
            <a:endParaRPr kumimoji="0" lang="es-MX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•Si no puedes imprimir alguna actividad, recuerda que la puedes dibujar en tu cuaderno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puedes usar figuras básicas como círculos o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triángulos) para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 luego tu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hijo(a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la realice</a:t>
            </a:r>
            <a:r>
              <a:rPr kumimoji="0" lang="es-MX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•Video </a:t>
            </a:r>
            <a:r>
              <a:rPr kumimoji="0" lang="es-MX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llamada con alumnos/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sala de Facebook o Google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meet: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Estar atentos del grupo de Facebook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 WhatsApp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 visualizar día y horario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s-MX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•Estrategia </a:t>
            </a:r>
            <a:r>
              <a:rPr kumimoji="0" lang="es-MX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didáctica  para alumnos que requieren apoyo /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Serán integrados en dos clases con la totalidad de los alumnos para que se motiven y participen. Serán cuestionados directamente sobre el desarrollo de las clases y se les enviarán actividades de reforzamiento </a:t>
            </a:r>
          </a:p>
        </p:txBody>
      </p:sp>
    </p:spTree>
    <p:extLst>
      <p:ext uri="{BB962C8B-B14F-4D97-AF65-F5344CB8AC3E}">
        <p14:creationId xmlns:p14="http://schemas.microsoft.com/office/powerpoint/2010/main" val="32640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8513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13" y="0"/>
            <a:ext cx="4535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9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8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597276"/>
              </p:ext>
            </p:extLst>
          </p:nvPr>
        </p:nvGraphicFramePr>
        <p:xfrm>
          <a:off x="225395" y="182187"/>
          <a:ext cx="8693210" cy="643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0424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Lunes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14 junio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8ACD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3528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20">
                <a:tc rowSpan="5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400" dirty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1100" dirty="0">
                          <a:latin typeface="Century Gothic" pitchFamily="34" charset="0"/>
                        </a:rPr>
                        <a:t>Educación </a:t>
                      </a:r>
                      <a:r>
                        <a:rPr lang="es-MX" sz="1000" dirty="0">
                          <a:latin typeface="Century Gothic" pitchFamily="34" charset="0"/>
                        </a:rPr>
                        <a:t>socioemocional</a:t>
                      </a:r>
                    </a:p>
                  </a:txBody>
                  <a:tcPr marL="68580" marR="68580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Empatía </a:t>
                      </a:r>
                      <a:endParaRPr lang="es-ES" sz="1100" b="0" dirty="0" smtClean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Habla acerca de sus conductas y sus consecuencias.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¿Qué pasa si...? </a:t>
                      </a: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Reflexiona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Reflexiona</a:t>
                      </a:r>
                      <a:r>
                        <a:rPr lang="es-MX" sz="1100" baseline="0" dirty="0" smtClean="0">
                          <a:latin typeface="Century Gothic" panose="020B0502020202020204" pitchFamily="34" charset="0"/>
                        </a:rPr>
                        <a:t> sobre tus acciones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recordando</a:t>
                      </a:r>
                      <a:r>
                        <a:rPr lang="es-MX" sz="1100" baseline="0" dirty="0" smtClean="0">
                          <a:latin typeface="Century Gothic" panose="020B0502020202020204" pitchFamily="34" charset="0"/>
                        </a:rPr>
                        <a:t> alguna situación similar que se observan en las imágenes que se encuentran al final de la planeación.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Responde cuestionamientos como: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¿Qué están haciendo? ¿Cómo te sentirías tu? ¿Qué piensas que es mejor hacer? ¿Por qué?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Explica que harías tu distinto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Imágenes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2</a:t>
                      </a: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3967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Sensibilidad y apoyo hacia otros</a:t>
                      </a:r>
                      <a:endParaRPr lang="es-ES" sz="11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3549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100" b="1" baseline="0" dirty="0">
                          <a:latin typeface="Century Gothic" pitchFamily="34" charset="0"/>
                        </a:rPr>
                        <a:t> esperado</a:t>
                      </a:r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11035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Habla sobre sus conductas y las de sus compañeros, explica las consecuencias de sus actos y reflexiona ante situaciones de desacuerdo..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329594">
                <a:tc rowSpan="6">
                  <a:txBody>
                    <a:bodyPr/>
                    <a:lstStyle/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Artes</a:t>
                      </a:r>
                    </a:p>
                  </a:txBody>
                  <a:tcPr marL="68580" marR="68580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10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CDFFFD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: Manipula y explora las posibilidades de diversos materiales para modelar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i="0" dirty="0" smtClean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Modelado en Aprende en casa</a:t>
                      </a:r>
                      <a:endParaRPr lang="es-MX" sz="1100" b="0" i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(Actividad a cargo </a:t>
                      </a:r>
                      <a:r>
                        <a:rPr lang="es-MX" sz="1200" b="0" u="non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 la maestra de acompañamiento musical: Juana Isabel Ramírez Ramírez</a:t>
                      </a: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y que se compartirá por el grupo de WhatsApp).</a:t>
                      </a: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baseline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84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Expresión  artística</a:t>
                      </a:r>
                      <a:endParaRPr lang="es-ES" sz="10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3295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4696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Familiarización con los elementos básicos de las artes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2028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9743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Reproduce esculturas y pinturas que haya observado.. </a:t>
                      </a:r>
                      <a:endParaRPr lang="es-MX" sz="1000" b="0" dirty="0" smtClean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6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261908" y="49530"/>
          <a:ext cx="8693210" cy="6758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1220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Martes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15 junio 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E9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39025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05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Exploración y comprensión del mundo natural y social </a:t>
                      </a:r>
                      <a:endParaRPr lang="es-MX" sz="9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Mundo natural 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 </a:t>
                      </a: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Comenta acerca de las condiciones de vida de los animales (en hábitats como el bosque, el desierto, la selva y la costa).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¿Dónde viven?</a:t>
                      </a:r>
                      <a:endParaRPr kumimoji="0" lang="es-MX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Ecosistemas</a:t>
                      </a: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1.-Seguro recuerdas los distintos</a:t>
                      </a:r>
                      <a:r>
                        <a:rPr lang="es-MX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ecosistemas que aprendimos en la semana pasada como la costa, selva, bosque y desierto. También aprendimos sobre su flora, fauna y temperatura. </a:t>
                      </a:r>
                      <a:endParaRPr lang="es-MX" sz="10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En tu cuaderno describe cada uno de los ecosistemas aprendidos mencionando características de cada uno de ellos </a:t>
                      </a:r>
                    </a:p>
                    <a:p>
                      <a:r>
                        <a:rPr lang="es-MX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Puedes realizar un dibujo de cada uno para identificarlos mejor. </a:t>
                      </a:r>
                    </a:p>
                    <a:p>
                      <a:endParaRPr lang="es-MX" sz="1050" kern="12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050" kern="12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05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video y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itchFamily="34" charset="0"/>
                        </a:rPr>
                        <a:t>Cuaderno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itchFamily="34" charset="0"/>
                        </a:rPr>
                        <a:t>Colores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1100" b="1" dirty="0" smtClean="0">
                          <a:latin typeface="Century Gothic" pitchFamily="34" charset="0"/>
                        </a:rPr>
                        <a:t>curricular </a:t>
                      </a:r>
                      <a:r>
                        <a:rPr lang="es-MX" sz="1100" b="1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4071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ES" sz="11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2146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 smtClean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050" b="1" baseline="0" dirty="0">
                          <a:latin typeface="Century Gothic" pitchFamily="34" charset="0"/>
                        </a:rPr>
                        <a:t> </a:t>
                      </a:r>
                      <a:r>
                        <a:rPr lang="es-MX" sz="1050" b="1" baseline="0" dirty="0" smtClean="0">
                          <a:latin typeface="Century Gothic" pitchFamily="34" charset="0"/>
                        </a:rPr>
                        <a:t>esperado</a:t>
                      </a:r>
                      <a:endParaRPr lang="es-MX" sz="105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7681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Describe y explica las características comunes que identifica entre seres vivos y elementos que observa en la naturaleza.</a:t>
                      </a:r>
                      <a:endParaRPr lang="es-MX" sz="9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338216">
                <a:tc rowSpan="6">
                  <a:txBody>
                    <a:bodyPr/>
                    <a:lstStyle/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rgbClr val="FFF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10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FFF397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Determina la capacidad de un recipiente.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Pócimas mágicas</a:t>
                      </a:r>
                      <a:endParaRPr lang="es-MX"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¿Cuento cabe?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 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Vamos a realizar una pócima mágica para esto necesitamos tazas y una botella de 2 litros, 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agua (para representar sentimientos y emociones). 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Los ingredientes son: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s-MX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tzas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esencia de amor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 gotas de recuerdos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½ de carcajadas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½ de empatía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de felicidad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Todos estos estos ingredientes los vamos a ir echando en la botella de 2 litros. Al final fíjate qué tanto le falta para llenarse el recipiente. ¿Te diste cuenta que está en la mitad? ¿Qué pasa si le volvemos a echar todos los ingredientes con las mismas cantidades?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Experimenta con las cantidades hasta llenar el envase de 2 litros. ¿Cuantas necesitaste?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video y evidencia de la actividad en el grupo de Facebook) </a:t>
                      </a: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Agua </a:t>
                      </a: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(para representar sentimientos y emociones). </a:t>
                      </a:r>
                      <a:endParaRPr lang="es-MX" sz="105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Tazas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Botella 2 litros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2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Forma, espacio y medida </a:t>
                      </a:r>
                      <a:endParaRPr lang="es-ES" sz="10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338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42478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  <a:endParaRPr lang="es-ES" sz="105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2081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13833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ES" sz="10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3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758169"/>
              </p:ext>
            </p:extLst>
          </p:nvPr>
        </p:nvGraphicFramePr>
        <p:xfrm>
          <a:off x="225395" y="95915"/>
          <a:ext cx="8693210" cy="670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0740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Miércoles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16 junio 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A1E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38425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75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Lenguaje y comunicación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9B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</a:t>
                      </a:r>
                      <a:r>
                        <a:rPr lang="es-ES" sz="11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social 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Escribe palabras a partir de su nombre escrito.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Palabras escondidas</a:t>
                      </a:r>
                      <a:endParaRPr kumimoji="0" lang="es-MX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Mi nombre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1.-Recuerdas que en clases anteriores estuvimos trabajando con los nombres, pues ahora lo haremos con el tuyo pero lo buscaremos en otras palabras. Escribe tu nombre e identifica las letras de 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Piensa en las palabras que empiezan con esa letra, haciéndolo con cada una de ellas. Escribe al menos 3 palabras por cada letra, por ejemplo: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 a t i m 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ruta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fiesta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á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rbol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Anótalas en tu cuaderno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1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Lápiz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2</a:t>
                      </a: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4097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Uso de documentos que regulan la convivencia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3586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100" b="1" baseline="0" dirty="0">
                          <a:latin typeface="Century Gothic" pitchFamily="34" charset="0"/>
                        </a:rPr>
                        <a:t> esperado</a:t>
                      </a:r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11422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Escribe su nombre con diversos propósitos e identifica el de algunos compañeros.</a:t>
                      </a:r>
                      <a:endParaRPr lang="es-MX" sz="95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333017">
                <a:tc rowSpan="6"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2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Física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rgbClr val="F9B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9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9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F27AA2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Conoce las normas básicas de convivencia en la casa a partir de su interacción en juegos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b="1" i="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Juguemos con reglas</a:t>
                      </a:r>
                      <a:endParaRPr lang="es-MX" sz="1050" b="1" i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(Actividad a cargo del maestro de Educación Física: Rafael Olivas Rojas y que se compartirá por el grupo de WhatsApp).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 motriz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3330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3419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Creatividad en la acción motriz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2049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10349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Reconoce formas de participación e interacción en juegos y actividades físicas a partir de normas básicas de convivencia</a:t>
                      </a:r>
                      <a:endParaRPr lang="es-MX" sz="9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8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29855"/>
              </p:ext>
            </p:extLst>
          </p:nvPr>
        </p:nvGraphicFramePr>
        <p:xfrm>
          <a:off x="225395" y="136477"/>
          <a:ext cx="8693210" cy="6128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297025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Jueves 17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junio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00B6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37128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69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Pensamiento</a:t>
                      </a:r>
                    </a:p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Matemático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AF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Forma, espacio y medida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Reconoce figuras por sus atributos geométricos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Juegos de figuras </a:t>
                      </a:r>
                      <a:endParaRPr kumimoji="0" lang="es-MX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Act:: Figuras geométricas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Recuerdas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 todas las figuras que podemos formar con el tangram? </a:t>
                      </a:r>
                      <a:endParaRPr kumimoji="0" lang="es-MX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Esta actividad que realizaremos es perecida pero será con  mas figuras, al finalizar la planeación aparecen unos animales hechos con figuras y en el un lado las figuras con las que lo formaron. Observa la muestra y recrea los animales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Responde: ¿Que figuras utilizaste para la rana?, ¿Que figuras utilizaste para el pescado?, ¿Que figuras utilizaste para el ratón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0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video y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aseline="0" dirty="0" smtClean="0">
                          <a:latin typeface="Century Gothic" pitchFamily="34" charset="0"/>
                        </a:rPr>
                        <a:t>Imagen de las figuras geométricas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Century Gothic" pitchFamily="34" charset="0"/>
                        </a:rPr>
                        <a:t>Organizador curricular 2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3039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Figuras y cuerpos geométricos</a:t>
                      </a: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1980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000" b="1" baseline="0" dirty="0">
                          <a:latin typeface="Century Gothic" pitchFamily="34" charset="0"/>
                        </a:rPr>
                        <a:t> esperado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10948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Reproduce modelos con formas, figuras y cuerpos geométricos.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185641">
                <a:tc rowSpan="6"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Lenguaje y Comunicación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rgbClr val="A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9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9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1DFF9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Describe lo que observa en imágenes e infiere el contenido de los diálogos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b="1" i="0" dirty="0" smtClean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La historia continuará...</a:t>
                      </a:r>
                      <a:endParaRPr lang="es-MX" sz="1050" b="1" i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</a:t>
                      </a: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¿Como va?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1.-El otro día me encontré un cuento pero no lo pude leer, no tenía palabras, alguien se las ha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de haber llevado… ¿Me ayudas a crear la historia? Observa las imágenes e imagina qué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pudieran estar diciendo los personajes.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2.- Observa la imagen que se encuentra al final de planeación y crea la historia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3.- Graba un video contando tu historia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de la actividad en el grupo de Facebook) </a:t>
                      </a: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Imágenes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Video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050" baseline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8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Oralidad </a:t>
                      </a:r>
                      <a:endParaRPr lang="es-ES" sz="900" b="1" dirty="0" smtClean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2084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5089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Conversación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185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12328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Expresa con eficacia sus ideas acerca de diversos temas y atiende lo que se dice en interacciones con otras personas.</a:t>
                      </a:r>
                      <a:endParaRPr lang="es-ES" sz="9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9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466018"/>
              </p:ext>
            </p:extLst>
          </p:nvPr>
        </p:nvGraphicFramePr>
        <p:xfrm>
          <a:off x="225395" y="270590"/>
          <a:ext cx="8693210" cy="398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6217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Viernes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18 junio 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42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Exploración y comprensión del mundo natural y social 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Mundo Natural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</a:t>
                      </a: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: Compara e identifica algunos rasgos que distinguen a los seres vivos.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¿De quién son estas crías? </a:t>
                      </a:r>
                      <a:endParaRPr kumimoji="0" lang="es-MX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Crías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 ¿Sabias que a los bebés de los animales se les dice crías?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Al final de la planeación se encuentra una actividad donde aparecen unas crías con sus nombres identifica quien es su mamá y escríbelo en el recuadro de abajo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Investiga con alguien de tu familia en alguna otra fuente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Imágenes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crías de animales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100" b="0" i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2</a:t>
                      </a: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4225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4225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esperado</a:t>
                      </a:r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15996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Describe y explica las características comunes que identifica entre seres vivos y elementos que observa en la naturaleza</a:t>
                      </a:r>
                      <a:endParaRPr lang="es-MX" sz="95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</a:tbl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1678781" y="4819219"/>
            <a:ext cx="5786437" cy="757237"/>
          </a:xfrm>
          <a:prstGeom prst="roundRect">
            <a:avLst/>
          </a:prstGeom>
          <a:solidFill>
            <a:srgbClr val="E3AB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Lengua extranjera / Ingles (ciclo I)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Recuerda unirte a ver la clase de inglés, y seguir las actividades que se proponen</a:t>
            </a:r>
          </a:p>
        </p:txBody>
      </p:sp>
    </p:spTree>
    <p:extLst>
      <p:ext uri="{BB962C8B-B14F-4D97-AF65-F5344CB8AC3E}">
        <p14:creationId xmlns:p14="http://schemas.microsoft.com/office/powerpoint/2010/main" val="11604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8136" y="14068"/>
            <a:ext cx="1335186" cy="6311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 rot="10800000" flipV="1">
            <a:off x="28136" y="6298809"/>
            <a:ext cx="2236763" cy="4482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Century Gothic" panose="020B0502020202020204" pitchFamily="34" charset="0"/>
              </a:rPr>
              <a:t>Observa</a:t>
            </a:r>
            <a:endParaRPr lang="es-MX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7144" y="146777"/>
            <a:ext cx="2208628" cy="365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Lunes 14 de junio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8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59" t="9735" r="2537" b="5316"/>
          <a:stretch/>
        </p:blipFill>
        <p:spPr>
          <a:xfrm rot="16200000">
            <a:off x="1814732" y="-917917"/>
            <a:ext cx="5964702" cy="86938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3658" y="80888"/>
            <a:ext cx="2277408" cy="365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Jueves 17 de junio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5725551" y="45719"/>
            <a:ext cx="3249637" cy="436098"/>
          </a:xfrm>
          <a:prstGeom prst="roundRect">
            <a:avLst/>
          </a:prstGeom>
          <a:solidFill>
            <a:srgbClr val="D26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Pensamiento matemático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 rot="10800000" flipV="1">
            <a:off x="0" y="6367500"/>
            <a:ext cx="4107766" cy="4482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Dibuja en una hoja o imprímelo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4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8364" y="682388"/>
            <a:ext cx="1160060" cy="31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7096836" y="525438"/>
            <a:ext cx="1951630" cy="470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4068" y="14068"/>
            <a:ext cx="1335186" cy="6311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 rot="10800000" flipV="1">
            <a:off x="28136" y="6341013"/>
            <a:ext cx="2236763" cy="4482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Century Gothic" panose="020B0502020202020204" pitchFamily="34" charset="0"/>
              </a:rPr>
              <a:t>Observa</a:t>
            </a:r>
            <a:endParaRPr lang="es-MX" sz="2800" b="1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8364" y="146777"/>
            <a:ext cx="2277408" cy="365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Jueves 17 de junio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08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1621</Words>
  <Application>Microsoft Office PowerPoint</Application>
  <PresentationFormat>Carta (216 x 279 mm)</PresentationFormat>
  <Paragraphs>255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Berlin Sans FB</vt:lpstr>
      <vt:lpstr>Calibri</vt:lpstr>
      <vt:lpstr>Calibri Light</vt:lpstr>
      <vt:lpstr>Century Gothic</vt:lpstr>
      <vt:lpstr>Segoe Script</vt:lpstr>
      <vt:lpstr>Segoe UI Black</vt:lpstr>
      <vt:lpstr>Times New Roman</vt:lpstr>
      <vt:lpstr>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Fátima García</dc:creator>
  <cp:lastModifiedBy>Fátima García</cp:lastModifiedBy>
  <cp:revision>14</cp:revision>
  <dcterms:created xsi:type="dcterms:W3CDTF">2021-06-10T03:47:25Z</dcterms:created>
  <dcterms:modified xsi:type="dcterms:W3CDTF">2021-06-11T20:57:39Z</dcterms:modified>
</cp:coreProperties>
</file>