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3" r:id="rId6"/>
    <p:sldId id="264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>
        <p:scale>
          <a:sx n="90" d="100"/>
          <a:sy n="90" d="100"/>
        </p:scale>
        <p:origin x="1512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11/06/2021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omic Sans MS" panose="030F0702030302020204" pitchFamily="66" charset="0"/>
              </a:rPr>
              <a:t>Zaira Vanessa Alvarez Valdez.</a:t>
            </a: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Lunes 7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los alumnos identifican sus emociones con mas claridad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autorregulación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Reconocieron y nombraron situaciones que les generan felicidad, tristeza, miedo o enojo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se le dificultó a los alumnos: La de pintura que crece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les gustaron mucho las actividades y por lo mismo las realizaron con esmero.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considero que fue buena, envié las instrucciones claras y actividades de reforzamiento para alcanzar el aprendizaje esperado.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revisar con anticipación si cuentan con los recursos y equipamiento para realizar las actividades planeadas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Martes 8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los alumnos identifican con mas facilidad las figuras geométricas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las de figuras geométricas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identifican características de algunas figuras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se le dificultó a los alumnos: cuerpos geométricos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interesados y participativos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estar segura de que los alumnos identifican primero las figuras, antes de involucrar los cuerpos geométricos.</a:t>
            </a: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Miércoles 9 de mayo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respetan las diferencias de los demás y las propias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educación </a:t>
            </a:r>
            <a:r>
              <a:rPr lang="es-MX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fisica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Reconocieron características de ellos y sus compañeros que los hacen diferentes, con el propósito de asumir actitudes que fortalecen el respeto y la inclusión.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mejorar aprendizajes</a:t>
            </a:r>
          </a:p>
        </p:txBody>
      </p:sp>
    </p:spTree>
    <p:extLst>
      <p:ext uri="{BB962C8B-B14F-4D97-AF65-F5344CB8AC3E}">
        <p14:creationId xmlns:p14="http://schemas.microsoft.com/office/powerpoint/2010/main" val="40014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Jueves 10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tienen mejoras en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Identificaron características y propiedades de figuras </a:t>
            </a:r>
            <a:r>
              <a:rPr lang="es-MX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tridimensionales tales como su número de lados, caras, y las medidas de sus lados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le dificultó a los 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</a:p>
        </p:txBody>
      </p:sp>
    </p:spTree>
    <p:extLst>
      <p:ext uri="{BB962C8B-B14F-4D97-AF65-F5344CB8AC3E}">
        <p14:creationId xmlns:p14="http://schemas.microsoft.com/office/powerpoint/2010/main" val="11394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Viernes 11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reconocen las diferencias entre su comunidad y la ciudad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mundo natural y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identifican las diferencias y características entre su comunidad y </a:t>
            </a:r>
            <a:r>
              <a:rPr lang="es-MX" sz="1300">
                <a:latin typeface="Times New Roman" panose="02020603050405020304" pitchFamily="18" charset="0"/>
                <a:cs typeface="Times New Roman" panose="02020603050405020304" pitchFamily="18" charset="0"/>
              </a:rPr>
              <a:t>la ciudad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>
                <a:latin typeface="Times New Roman" panose="02020603050405020304" pitchFamily="18" charset="0"/>
                <a:cs typeface="Times New Roman" panose="02020603050405020304" pitchFamily="18" charset="0"/>
              </a:rPr>
              <a:t>actividad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más se le dificultó a los 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</a:p>
        </p:txBody>
      </p:sp>
    </p:spTree>
    <p:extLst>
      <p:ext uri="{BB962C8B-B14F-4D97-AF65-F5344CB8AC3E}">
        <p14:creationId xmlns:p14="http://schemas.microsoft.com/office/powerpoint/2010/main" val="3922463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6473</TotalTime>
  <Words>1145</Words>
  <Application>Microsoft Office PowerPoint</Application>
  <PresentationFormat>Presentación en pantalla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ZAIRA VANESSA ALVAREZ VALDEZ</cp:lastModifiedBy>
  <cp:revision>106</cp:revision>
  <dcterms:created xsi:type="dcterms:W3CDTF">2020-10-10T17:27:01Z</dcterms:created>
  <dcterms:modified xsi:type="dcterms:W3CDTF">2021-06-12T03:14:48Z</dcterms:modified>
</cp:coreProperties>
</file>