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92" r:id="rId15"/>
    <p:sldId id="291" r:id="rId16"/>
    <p:sldId id="293" r:id="rId17"/>
    <p:sldId id="290" r:id="rId18"/>
    <p:sldId id="271" r:id="rId19"/>
    <p:sldId id="272" r:id="rId20"/>
    <p:sldId id="275" r:id="rId21"/>
    <p:sldId id="273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6" r:id="rId32"/>
    <p:sldId id="285" r:id="rId33"/>
    <p:sldId id="288" r:id="rId34"/>
    <p:sldId id="287" r:id="rId35"/>
    <p:sldId id="289" r:id="rId36"/>
    <p:sldId id="294" r:id="rId37"/>
    <p:sldId id="295" r:id="rId38"/>
    <p:sldId id="296" r:id="rId39"/>
    <p:sldId id="297" r:id="rId40"/>
    <p:sldId id="298" r:id="rId41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1686" y="-11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4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01359" y="1727200"/>
            <a:ext cx="6292877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5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29 MARZO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AL 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971664E-7946-4485-8F0C-B927003EC5B0}"/>
              </a:ext>
            </a:extLst>
          </p:cNvPr>
          <p:cNvSpPr txBox="1"/>
          <p:nvPr/>
        </p:nvSpPr>
        <p:spPr>
          <a:xfrm>
            <a:off x="-178392" y="2699792"/>
            <a:ext cx="720261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entury Gothic" panose="020B0502020202020204" pitchFamily="34" charset="0"/>
              </a:rPr>
              <a:t>RECESO </a:t>
            </a:r>
          </a:p>
          <a:p>
            <a:pPr algn="ctr"/>
            <a:r>
              <a:rPr lang="es-MX" sz="8000">
                <a:latin typeface="Century Gothic" panose="020B0502020202020204" pitchFamily="34" charset="0"/>
              </a:rPr>
              <a:t>VACACIONAL</a:t>
            </a:r>
          </a:p>
        </p:txBody>
      </p:sp>
    </p:spTree>
    <p:extLst>
      <p:ext uri="{BB962C8B-B14F-4D97-AF65-F5344CB8AC3E}">
        <p14:creationId xmlns:p14="http://schemas.microsoft.com/office/powerpoint/2010/main" val="1141869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067856" y="1331640"/>
            <a:ext cx="476611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6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5 AL 9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38533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971664E-7946-4485-8F0C-B927003EC5B0}"/>
              </a:ext>
            </a:extLst>
          </p:cNvPr>
          <p:cNvSpPr txBox="1"/>
          <p:nvPr/>
        </p:nvSpPr>
        <p:spPr>
          <a:xfrm>
            <a:off x="-178392" y="2699792"/>
            <a:ext cx="720261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entury Gothic" panose="020B0502020202020204" pitchFamily="34" charset="0"/>
              </a:rPr>
              <a:t>RECESO </a:t>
            </a:r>
          </a:p>
          <a:p>
            <a:pPr algn="ctr"/>
            <a:r>
              <a:rPr lang="es-MX" sz="8000">
                <a:latin typeface="Century Gothic" panose="020B0502020202020204" pitchFamily="34" charset="0"/>
              </a:rPr>
              <a:t>VACACIONAL</a:t>
            </a:r>
          </a:p>
        </p:txBody>
      </p:sp>
    </p:spTree>
    <p:extLst>
      <p:ext uri="{BB962C8B-B14F-4D97-AF65-F5344CB8AC3E}">
        <p14:creationId xmlns:p14="http://schemas.microsoft.com/office/powerpoint/2010/main" val="3447221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7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942983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8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5413" y="1727200"/>
            <a:ext cx="61847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26 AL 30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2098341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favoreció fue la de busquemos el tesoro, en donde los alumnos pueden jugar y aprender al mismo tiempo.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Durante las semana las madres de familia comentaron que se les dificulta estar con todos los pendientes de casa y es por eso que en ocasiones no tienen el tiempo para realizar las actividades en tiempo y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aunque comentan las madres de familia que les gustaría regresar a clases presenciales.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26 al 30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8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043608"/>
            <a:ext cx="64087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responsabilidad de los padres de familia que han tenido, aunque quieren regresar a presenciales, siguen enviado evidencias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01911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249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videos y es de la manera que puedo intervenir, y existen actividades que no se completan al 100%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Durante este tiempo me gustaría hablar con la coordinación de conafe para saber que se puede hacer, debido a que los alumnos y madre de familia se estan desmotivando semana con semana.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1888150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8620" y="1727200"/>
            <a:ext cx="617835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03 AL 07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3440824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obvservo que favoreció fue el plato del buen comer.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comentarios de alguna actividad que se les disficultara, sin embargo hubo muy poca respuesta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en las fotografías enviadas, asi como en los videos.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03 al 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falta de envio de evidencias de los padres de familia ya que fueron muy pocas.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83968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99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video, siempre se envia mensaje diario al grupo de wpp</a:t>
            </a:r>
          </a:p>
          <a:p>
            <a:r>
              <a:rPr lang="es-MX" sz="2000">
                <a:latin typeface="DK Cover Up" pitchFamily="50" charset="0"/>
              </a:rPr>
              <a:t> 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568064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6323" y="1727200"/>
            <a:ext cx="564295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11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10 AL 14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80967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Poco a poco las actividades de alguna manera favorecen los aprendizajes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Entusiasmados, aunque piden el regreso presencial.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10 al  14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593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319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familia, buscar la manera en que se le pueda enviar videos a todas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Esta semana no se realizo evaluacion por una situacion con el telefono donde estaban las evidencias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25550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32973" y="1727200"/>
            <a:ext cx="622965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12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24 AL 28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4087810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dejan favorecieron fueron las actividades de lenguaje y comunicacion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24 al  28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218088" y="4362619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8029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recordando la realización de las actividades a las madres de manera</a:t>
            </a:r>
          </a:p>
          <a:p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 Durante esta semana se realizco por medio de la observacion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trabajando con actividades en donde se vea un poco mas la participación de las madres de familia</a:t>
            </a:r>
          </a:p>
        </p:txBody>
      </p:sp>
    </p:spTree>
    <p:extLst>
      <p:ext uri="{BB962C8B-B14F-4D97-AF65-F5344CB8AC3E}">
        <p14:creationId xmlns:p14="http://schemas.microsoft.com/office/powerpoint/2010/main" val="184550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38247" y="1727200"/>
            <a:ext cx="5419111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14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31 MAYO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AL 4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JUNIO</a:t>
            </a:r>
          </a:p>
        </p:txBody>
      </p:sp>
    </p:spTree>
    <p:extLst>
      <p:ext uri="{BB962C8B-B14F-4D97-AF65-F5344CB8AC3E}">
        <p14:creationId xmlns:p14="http://schemas.microsoft.com/office/powerpoint/2010/main" val="34257660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4624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Considero que de alguna manera todas las actividades favorecieron.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dudas ni tampoco evidencia.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612129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</a:t>
            </a:r>
            <a:r>
              <a:rPr lang="es-MX">
                <a:latin typeface="Century Gothic" panose="020B0502020202020204" pitchFamily="34" charset="0"/>
              </a:rPr>
              <a:t>31 mayo al  4  Junio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6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No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preocupante: La ausencia de los padres de familia con el envio de tareas.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218088" y="4362619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270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recordando la realización de las actividades a las madres de manera mas practica. </a:t>
            </a:r>
          </a:p>
          <a:p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 Durante esta semana se realizco por medio de la observacion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trabajando con actividades en donde se vea un poco mas la participación de las madres de familia</a:t>
            </a:r>
          </a:p>
        </p:txBody>
      </p:sp>
    </p:spTree>
    <p:extLst>
      <p:ext uri="{BB962C8B-B14F-4D97-AF65-F5344CB8AC3E}">
        <p14:creationId xmlns:p14="http://schemas.microsoft.com/office/powerpoint/2010/main" val="2016461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31934" y="1727200"/>
            <a:ext cx="5631735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15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07 AL 11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JUNIO</a:t>
            </a:r>
          </a:p>
        </p:txBody>
      </p:sp>
    </p:spTree>
    <p:extLst>
      <p:ext uri="{BB962C8B-B14F-4D97-AF65-F5344CB8AC3E}">
        <p14:creationId xmlns:p14="http://schemas.microsoft.com/office/powerpoint/2010/main" val="3843664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4624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Considero que de alguna manera todas las actividades favorecieron.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duddas., las madres de familia poco a poco van teniendo una mejor respuesta con las evidencias.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612129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</a:t>
            </a:r>
            <a:r>
              <a:rPr lang="es-MX" sz="2400"/>
              <a:t>07 al 11 Junio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755576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6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preocupante: Que los padres de familia a la comparación de la semana pasada ya ha mejorado un poco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86004" y="4030230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95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Durante estas ultimas semanas se ha estado mandando mensajes personalmente a las madres de familia, debido a que se ha tenido muy poca respuesta en el envio de evidencias.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recordando continuamente la importancia de realizar las actividades que se le realicen.</a:t>
            </a:r>
          </a:p>
          <a:p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o realizar una visita para el envio y realización de actividades.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 La evaluación se realizo a traves de la observacion y mensajes de las madres de familia.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Siento que actualmente las actividades marcadas en la Guia aprende en casa son muy repetitivas</a:t>
            </a:r>
          </a:p>
        </p:txBody>
      </p:sp>
    </p:spTree>
    <p:extLst>
      <p:ext uri="{BB962C8B-B14F-4D97-AF65-F5344CB8AC3E}">
        <p14:creationId xmlns:p14="http://schemas.microsoft.com/office/powerpoint/2010/main" val="367792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2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3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3564</Words>
  <Application>Microsoft Office PowerPoint</Application>
  <PresentationFormat>Carta (216 x 279 mm)</PresentationFormat>
  <Paragraphs>480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ESTEFANIA GARCIA GARCIA</cp:lastModifiedBy>
  <cp:revision>14</cp:revision>
  <dcterms:created xsi:type="dcterms:W3CDTF">2020-10-10T03:00:04Z</dcterms:created>
  <dcterms:modified xsi:type="dcterms:W3CDTF">2021-06-12T04:29:31Z</dcterms:modified>
</cp:coreProperties>
</file>