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26520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0578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04967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3599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B05B8B7-5DB8-4143-9370-24DE1744040D}" type="datetimeFigureOut">
              <a:rPr lang="es-ES" smtClean="0"/>
              <a:t>11/06/2021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87200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B05B8B7-5DB8-4143-9370-24DE1744040D}" type="datetimeFigureOut">
              <a:rPr lang="es-ES" smtClean="0"/>
              <a:t>11/06/2021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338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B05B8B7-5DB8-4143-9370-24DE1744040D}" type="datetimeFigureOut">
              <a:rPr lang="es-ES" smtClean="0"/>
              <a:t>11/06/2021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04954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B05B8B7-5DB8-4143-9370-24DE1744040D}" type="datetimeFigureOut">
              <a:rPr lang="es-ES" smtClean="0"/>
              <a:t>11/06/2021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58173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5B8B7-5DB8-4143-9370-24DE1744040D}" type="datetimeFigureOut">
              <a:rPr lang="es-ES" smtClean="0"/>
              <a:t>11/06/2021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25901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11/06/2021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68914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11/06/2021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85798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B05B8B7-5DB8-4143-9370-24DE1744040D}" type="datetimeFigureOut">
              <a:rPr lang="es-ES" smtClean="0"/>
              <a:t>11/06/2021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AAFBD8B-F4D3-4DC9-943D-3249F97D0CA4}" type="slidenum">
              <a:rPr lang="es-ES" smtClean="0"/>
              <a:t>‹Nº›</a:t>
            </a:fld>
            <a:endParaRPr lang="es-ES"/>
          </a:p>
        </p:txBody>
      </p:sp>
    </p:spTree>
    <p:extLst>
      <p:ext uri="{BB962C8B-B14F-4D97-AF65-F5344CB8AC3E}">
        <p14:creationId xmlns:p14="http://schemas.microsoft.com/office/powerpoint/2010/main" val="3764128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xperimentos | Enseñando ciencias, Ciencia divertida, Experimen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340" y="4915043"/>
            <a:ext cx="5555127" cy="313937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70933" y="1303360"/>
            <a:ext cx="6316133" cy="2308324"/>
          </a:xfrm>
          <a:prstGeom prst="rect">
            <a:avLst/>
          </a:prstGeom>
          <a:noFill/>
        </p:spPr>
        <p:txBody>
          <a:bodyPr wrap="square" rtlCol="0">
            <a:spAutoFit/>
          </a:bodyPr>
          <a:lstStyle/>
          <a:p>
            <a:pPr algn="ctr"/>
            <a:r>
              <a:rPr lang="es-ES" sz="7200" b="1" i="1" dirty="0">
                <a:solidFill>
                  <a:srgbClr val="7030A0"/>
                </a:solidFill>
                <a:latin typeface="Bradley Hand ITC" panose="03070402050302030203" pitchFamily="66" charset="0"/>
              </a:rPr>
              <a:t>NOTAS CIENTÍFICAS</a:t>
            </a:r>
          </a:p>
        </p:txBody>
      </p:sp>
    </p:spTree>
    <p:extLst>
      <p:ext uri="{BB962C8B-B14F-4D97-AF65-F5344CB8AC3E}">
        <p14:creationId xmlns:p14="http://schemas.microsoft.com/office/powerpoint/2010/main" val="392771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660401" y="1153958"/>
            <a:ext cx="5537198" cy="2246769"/>
          </a:xfrm>
          <a:prstGeom prst="rect">
            <a:avLst/>
          </a:prstGeom>
        </p:spPr>
        <p:txBody>
          <a:bodyPr wrap="square">
            <a:spAutoFit/>
          </a:bodyPr>
          <a:lstStyle/>
          <a:p>
            <a:r>
              <a:rPr lang="es-ES" sz="1600" b="1" i="0" dirty="0">
                <a:effectLst/>
                <a:latin typeface="Arial" panose="020B0604020202020204" pitchFamily="34" charset="0"/>
              </a:rPr>
              <a:t>AUTOREGULACIÓN</a:t>
            </a:r>
          </a:p>
          <a:p>
            <a:endParaRPr lang="es-ES" sz="1600" b="1" i="0" dirty="0">
              <a:effectLst/>
              <a:latin typeface="Arial" panose="020B0604020202020204" pitchFamily="34" charset="0"/>
            </a:endParaRPr>
          </a:p>
          <a:p>
            <a:r>
              <a:rPr lang="es-MX" dirty="0"/>
              <a:t>La autorregulación emocional es la capacidad de responder a las demandas continuas de tal manera que en un ambiente social sea tolerable y lo suficientemente flexible como para permitir reacciones emocionales espontáneas, así como la capacidad de retrasar dichas reacciones según sea necesario.</a:t>
            </a:r>
            <a:endParaRPr lang="es-ES" b="0" i="0" dirty="0">
              <a:effectLst/>
              <a:latin typeface="Arial" panose="020B0604020202020204" pitchFamily="34" charset="0"/>
            </a:endParaRPr>
          </a:p>
        </p:txBody>
      </p:sp>
      <p:sp>
        <p:nvSpPr>
          <p:cNvPr id="15" name="Rectángulo 14"/>
          <p:cNvSpPr/>
          <p:nvPr/>
        </p:nvSpPr>
        <p:spPr>
          <a:xfrm>
            <a:off x="660401" y="3779373"/>
            <a:ext cx="5537198" cy="4462760"/>
          </a:xfrm>
          <a:prstGeom prst="rect">
            <a:avLst/>
          </a:prstGeom>
        </p:spPr>
        <p:txBody>
          <a:bodyPr wrap="square">
            <a:spAutoFit/>
          </a:bodyPr>
          <a:lstStyle/>
          <a:p>
            <a:pPr algn="ct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lgn="ctr">
              <a:defRPr/>
            </a:pPr>
            <a:endParaRPr lang="es-ES" sz="1600" dirty="0">
              <a:latin typeface="Arial" panose="020B0604020202020204" pitchFamily="34" charset="0"/>
              <a:cs typeface="Arial" panose="020B0604020202020204" pitchFamily="34" charset="0"/>
            </a:endParaRPr>
          </a:p>
          <a:p>
            <a:pPr algn="ctr">
              <a:defRPr/>
            </a:pPr>
            <a:r>
              <a:rPr lang="es-MX" dirty="0"/>
              <a:t>Elaboren juntos un listado de acciones que realizan cotidianamente como: hacer la tarea, dormir, comer, jugar, ver la televisión, convivir en familia. Busquen en periódicos o revistas, imágenes que muestren dichas acciones y recórtenlas con cuidado. Ayúdelo a trazar en el piso con ayuda de un gis, un círculo dividido en cuatro, cada uno tendrá dibujada una carita con las siguientes emociones: alegría, tristeza, enojo y miedo. Coloquen las imágenes de las acciones a dos metros de distancia del círculo y jueguen a enlazar cada una de ellas a una emoción. Usted nombre la acción y su hijo correrá por la imagen que la representa y la colocará en la emoción que le produce. Terminado el juego cuenten cuantas acciones le provocan alegría, tristeza, enojo o miedo.</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491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759"/>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2031325"/>
          </a:xfrm>
          <a:prstGeom prst="rect">
            <a:avLst/>
          </a:prstGeom>
        </p:spPr>
        <p:txBody>
          <a:bodyPr wrap="square">
            <a:spAutoFit/>
          </a:bodyPr>
          <a:lstStyle/>
          <a:p>
            <a:r>
              <a:rPr lang="es-ES" b="1" dirty="0">
                <a:latin typeface="arial" panose="020B0604020202020204" pitchFamily="34" charset="0"/>
              </a:rPr>
              <a:t>ANIMALES OVIPAROS.</a:t>
            </a:r>
          </a:p>
          <a:p>
            <a:endParaRPr lang="es-ES" dirty="0">
              <a:latin typeface="arial" panose="020B0604020202020204" pitchFamily="34" charset="0"/>
            </a:endParaRPr>
          </a:p>
          <a:p>
            <a:r>
              <a:rPr lang="es-MX" dirty="0"/>
              <a:t>Se denomina como animales ovíparos a las especies que producen y ponen huevos donde se desarrollan los embriones. Como ejemplo de animales ovíparos se pueden mencionar las aves, anfibios, reptiles y diversas especies de peces e insectos.</a:t>
            </a:r>
            <a:endParaRPr lang="es-ES" dirty="0">
              <a:latin typeface="arial" panose="020B0604020202020204" pitchFamily="34" charset="0"/>
            </a:endParaRPr>
          </a:p>
        </p:txBody>
      </p:sp>
      <p:sp>
        <p:nvSpPr>
          <p:cNvPr id="6" name="Rectángulo 5"/>
          <p:cNvSpPr/>
          <p:nvPr/>
        </p:nvSpPr>
        <p:spPr>
          <a:xfrm>
            <a:off x="786611" y="3524112"/>
            <a:ext cx="5284776" cy="584775"/>
          </a:xfrm>
          <a:prstGeom prst="rect">
            <a:avLst/>
          </a:prstGeom>
        </p:spPr>
        <p:txBody>
          <a:bodyPr wrap="square">
            <a:spAutoFit/>
          </a:bodyPr>
          <a:lstStyle/>
          <a:p>
            <a:pP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lgn="ctr">
              <a:defRPr/>
            </a:pPr>
            <a:endParaRPr lang="es-ES" sz="1600" dirty="0">
              <a:latin typeface="Arial" panose="020B0604020202020204" pitchFamily="34" charset="0"/>
              <a:cs typeface="Arial" panose="020B0604020202020204" pitchFamily="34" charset="0"/>
            </a:endParaRPr>
          </a:p>
        </p:txBody>
      </p:sp>
      <p:sp>
        <p:nvSpPr>
          <p:cNvPr id="2" name="Rectángulo 1"/>
          <p:cNvSpPr/>
          <p:nvPr/>
        </p:nvSpPr>
        <p:spPr>
          <a:xfrm>
            <a:off x="786611" y="3950974"/>
            <a:ext cx="5450284" cy="3970318"/>
          </a:xfrm>
          <a:prstGeom prst="rect">
            <a:avLst/>
          </a:prstGeom>
        </p:spPr>
        <p:txBody>
          <a:bodyPr wrap="square">
            <a:spAutoFit/>
          </a:bodyPr>
          <a:lstStyle/>
          <a:p>
            <a:r>
              <a:rPr lang="es-MX" dirty="0"/>
              <a:t>Comparta con su hijo un listado de diferentes animales y pídale que elija uno. Después, solicítele que realice diferentes movimientos y actitudes del animal que haya elegido, frente a otro miembro de la familia, quien deberá adivinar a qué animal se refiere. Si a la persona se le complica adivinar, pregunte a su hijo: ¿cuántas patas tiene?, ¿dónde vive?, ¿qué ruido hace?, ¿qué come?, ¿de qué color es? Pueden hacer más preguntas hasta que adivinen de qué animal se trata. Luego realicen una investigación sobre el animal que eligió, apoyándose en las siguientes preguntas: ¿cómo nace?, ¿cuánto tarda en nacer?, ¿cómo se comunica? O cualquier otra pregunta que le interese a su hijo, e invítelo a realizar un dibujo de su investigación.</a:t>
            </a:r>
          </a:p>
        </p:txBody>
      </p:sp>
    </p:spTree>
    <p:extLst>
      <p:ext uri="{BB962C8B-B14F-4D97-AF65-F5344CB8AC3E}">
        <p14:creationId xmlns:p14="http://schemas.microsoft.com/office/powerpoint/2010/main" val="264217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2031325"/>
          </a:xfrm>
          <a:prstGeom prst="rect">
            <a:avLst/>
          </a:prstGeom>
        </p:spPr>
        <p:txBody>
          <a:bodyPr wrap="square">
            <a:spAutoFit/>
          </a:bodyPr>
          <a:lstStyle/>
          <a:p>
            <a:r>
              <a:rPr lang="es-ES" b="1" i="0" dirty="0">
                <a:effectLst/>
                <a:latin typeface="arial" panose="020B0604020202020204" pitchFamily="34" charset="0"/>
              </a:rPr>
              <a:t>ANIMALES VIVÍPAROS</a:t>
            </a:r>
          </a:p>
          <a:p>
            <a:endParaRPr lang="es-ES" dirty="0">
              <a:latin typeface="arial" panose="020B0604020202020204" pitchFamily="34" charset="0"/>
            </a:endParaRPr>
          </a:p>
          <a:p>
            <a:r>
              <a:rPr lang="es-MX" dirty="0"/>
              <a:t>Los animales vivíparos son aquellos que se caracterizan por desarrollar el embrión dentro del vientre de la madre. Por ejemplo: conejo, perro, caballo. Los seres vivos como estos tienen además la particularidad de reproducirse de forma sexual.</a:t>
            </a:r>
          </a:p>
        </p:txBody>
      </p:sp>
      <p:sp>
        <p:nvSpPr>
          <p:cNvPr id="6" name="Rectángulo 5"/>
          <p:cNvSpPr/>
          <p:nvPr/>
        </p:nvSpPr>
        <p:spPr>
          <a:xfrm>
            <a:off x="648589" y="3265319"/>
            <a:ext cx="5284776" cy="3785652"/>
          </a:xfrm>
          <a:prstGeom prst="rect">
            <a:avLst/>
          </a:prstGeom>
        </p:spPr>
        <p:txBody>
          <a:bodyPr wrap="square">
            <a:spAutoFit/>
          </a:bodyPr>
          <a:lstStyle/>
          <a:p>
            <a:pP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lgn="ctr">
              <a:defRPr/>
            </a:pPr>
            <a:endParaRPr lang="es-ES" sz="1600" dirty="0">
              <a:latin typeface="Arial" panose="020B0604020202020204" pitchFamily="34" charset="0"/>
              <a:cs typeface="Arial" panose="020B0604020202020204" pitchFamily="34" charset="0"/>
            </a:endParaRPr>
          </a:p>
          <a:p>
            <a:r>
              <a:rPr lang="es-MX" sz="1600" dirty="0"/>
              <a:t>Comparta con su hijo un listado de diferentes animales y pídale que elija uno. Después, solicítele que realice diferentes movimientos y actitudes del animal que haya elegido, frente a otro miembro de la familia, quien deberá adivinar a qué animal se refiere. Si a la persona se le complica adivinar, pregunte a su hijo: ¿cuántas patas tiene?, ¿dónde vive?, ¿qué ruido hace?, ¿qué come?, ¿de qué color es? Pueden hacer más preguntas hasta que adivinen de qué animal se trata. Luego realicen una investigación sobre el animal que eligió, apoyándose en las siguientes preguntas: ¿cómo nace?, ¿cuánto tarda en nacer?, ¿cómo se comunica? O cualquier otra pregunta que le interese a su hijo, e invítelo a realizar un dibujo de su investigación.</a:t>
            </a:r>
          </a:p>
        </p:txBody>
      </p:sp>
    </p:spTree>
    <p:extLst>
      <p:ext uri="{BB962C8B-B14F-4D97-AF65-F5344CB8AC3E}">
        <p14:creationId xmlns:p14="http://schemas.microsoft.com/office/powerpoint/2010/main" val="13084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0" y="925887"/>
            <a:ext cx="5284776" cy="1477328"/>
          </a:xfrm>
          <a:prstGeom prst="rect">
            <a:avLst/>
          </a:prstGeom>
        </p:spPr>
        <p:txBody>
          <a:bodyPr wrap="square">
            <a:spAutoFit/>
          </a:bodyPr>
          <a:lstStyle/>
          <a:p>
            <a:r>
              <a:rPr lang="es-ES" b="1" i="0" dirty="0">
                <a:effectLst/>
                <a:latin typeface="arial" panose="020B0604020202020204" pitchFamily="34" charset="0"/>
              </a:rPr>
              <a:t>REGLAS</a:t>
            </a:r>
          </a:p>
          <a:p>
            <a:endParaRPr lang="es-ES" dirty="0">
              <a:latin typeface="arial" panose="020B0604020202020204" pitchFamily="34" charset="0"/>
            </a:endParaRPr>
          </a:p>
          <a:p>
            <a:r>
              <a:rPr lang="es-MX" dirty="0"/>
              <a:t>Principio que se impone o se adopta para dirigir la conducta o la correcta realización de una acción o el correcto desarrollo de una actividad.</a:t>
            </a:r>
          </a:p>
        </p:txBody>
      </p:sp>
      <p:sp>
        <p:nvSpPr>
          <p:cNvPr id="6" name="Rectángulo 5"/>
          <p:cNvSpPr/>
          <p:nvPr/>
        </p:nvSpPr>
        <p:spPr>
          <a:xfrm>
            <a:off x="599532" y="2808335"/>
            <a:ext cx="5658929" cy="2246769"/>
          </a:xfrm>
          <a:prstGeom prst="rect">
            <a:avLst/>
          </a:prstGeom>
        </p:spPr>
        <p:txBody>
          <a:bodyPr wrap="square">
            <a:spAutoFit/>
          </a:bodyPr>
          <a:lstStyle/>
          <a:p>
            <a:pPr>
              <a:defRPr/>
            </a:pPr>
            <a:r>
              <a:rPr lang="es-ES" sz="1600" b="1" dirty="0">
                <a:latin typeface="Arial" panose="020B0604020202020204" pitchFamily="34" charset="0"/>
                <a:cs typeface="Arial" panose="020B0604020202020204" pitchFamily="34" charset="0"/>
              </a:rPr>
              <a:t>ACTIVIDAD PARA LA EXPLICACIÒN AL NIÑO</a:t>
            </a:r>
            <a:r>
              <a:rPr lang="es-ES" sz="1600" dirty="0">
                <a:latin typeface="Arial" panose="020B0604020202020204" pitchFamily="34" charset="0"/>
                <a:cs typeface="Arial" panose="020B0604020202020204" pitchFamily="34" charset="0"/>
              </a:rPr>
              <a:t>.</a:t>
            </a:r>
          </a:p>
          <a:p>
            <a:pPr>
              <a:defRPr/>
            </a:pPr>
            <a:endParaRPr lang="es-ES" sz="1600" dirty="0">
              <a:latin typeface="Arial" panose="020B0604020202020204" pitchFamily="34" charset="0"/>
              <a:cs typeface="Arial" panose="020B0604020202020204" pitchFamily="34" charset="0"/>
            </a:endParaRPr>
          </a:p>
          <a:p>
            <a:pPr>
              <a:defRPr/>
            </a:pPr>
            <a:r>
              <a:rPr lang="es-MX" dirty="0"/>
              <a:t>Platique con su hijo sobre las reglas que hay en casa; por ejemplo, no usar cuchillos ni tijeras porque se puede lastimar, no acercarse al fuego porque se pueden quemar. Pregúntele qué debe hacer para cuidarse y no lastimarse, y pídale que en una hoja haga un dibujo de lo que platicaron.</a:t>
            </a:r>
            <a:endParaRPr lang="es-ES" sz="1600" dirty="0">
              <a:latin typeface="Arial" panose="020B0604020202020204" pitchFamily="34" charset="0"/>
              <a:cs typeface="Arial" panose="020B0604020202020204" pitchFamily="34" charset="0"/>
            </a:endParaRPr>
          </a:p>
        </p:txBody>
      </p:sp>
      <p:pic>
        <p:nvPicPr>
          <p:cNvPr id="1026" name="Picture 2" descr="Por qué es importante el reglamento? | Videos Educativos Aula365 - YouTube">
            <a:extLst>
              <a:ext uri="{FF2B5EF4-FFF2-40B4-BE49-F238E27FC236}">
                <a16:creationId xmlns:a16="http://schemas.microsoft.com/office/drawing/2014/main" id="{C3AC9AAF-E57F-4C2E-B43A-284D740D876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6749" y="5526033"/>
            <a:ext cx="3684494" cy="207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11393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TotalTime>
  <Words>697</Words>
  <Application>Microsoft Office PowerPoint</Application>
  <PresentationFormat>Presentación en pantalla (4:3)</PresentationFormat>
  <Paragraphs>24</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Arial</vt:lpstr>
      <vt:lpstr>Bradley Hand ITC</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HP1</dc:creator>
  <cp:lastModifiedBy>ZAIRA VANESSA ALVAREZ VALDEZ</cp:lastModifiedBy>
  <cp:revision>35</cp:revision>
  <dcterms:created xsi:type="dcterms:W3CDTF">2020-10-10T18:01:34Z</dcterms:created>
  <dcterms:modified xsi:type="dcterms:W3CDTF">2021-06-12T03:01:35Z</dcterms:modified>
</cp:coreProperties>
</file>