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2777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811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6439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921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5533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4243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876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6189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2825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9221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6FAE-44A8-4500-876A-E8079A1043A9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550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76FAE-44A8-4500-876A-E8079A1043A9}" type="datetimeFigureOut">
              <a:rPr lang="es-MX" smtClean="0"/>
              <a:t>10/06/2021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4DD31-C2C9-41BF-AB0D-5DB37E9976B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1285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undoprimaria.com/recursos-ciencias-naturales/sistema-solar-nino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4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6096000" y="-12882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331618" y="289392"/>
            <a:ext cx="11528762" cy="6266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CuadroTexto 4"/>
          <p:cNvSpPr txBox="1"/>
          <p:nvPr/>
        </p:nvSpPr>
        <p:spPr>
          <a:xfrm>
            <a:off x="740229" y="854760"/>
            <a:ext cx="1071154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b="1" dirty="0" smtClean="0">
                <a:latin typeface="Berlin Sans FB" panose="020E0602020502020306" pitchFamily="34" charset="0"/>
              </a:rPr>
              <a:t>Fundamento teórico</a:t>
            </a:r>
            <a:r>
              <a:rPr lang="es-MX" sz="2400" b="1" dirty="0" smtClean="0">
                <a:latin typeface="Berlin Sans FB" panose="020E0602020502020306" pitchFamily="34" charset="0"/>
              </a:rPr>
              <a:t>:</a:t>
            </a:r>
          </a:p>
          <a:p>
            <a:pPr algn="just"/>
            <a:r>
              <a:rPr lang="es-MX" sz="2400" dirty="0">
                <a:latin typeface="Berlin Sans FB" panose="020E0602020502020306" pitchFamily="34" charset="0"/>
              </a:rPr>
              <a:t>El Sistema Solar es un conjunto formado por el Sol y los ocho planetas que giran a su alrededor. De los ocho planetas, uno es donde vivimos: la Tierra</a:t>
            </a:r>
            <a:r>
              <a:rPr lang="es-MX" sz="2400" dirty="0" smtClean="0">
                <a:latin typeface="Berlin Sans FB" panose="020E0602020502020306" pitchFamily="34" charset="0"/>
              </a:rPr>
              <a:t>.</a:t>
            </a:r>
            <a:endParaRPr lang="es-MX" sz="2400" dirty="0">
              <a:latin typeface="Berlin Sans FB" panose="020E0602020502020306" pitchFamily="34" charset="0"/>
            </a:endParaRPr>
          </a:p>
          <a:p>
            <a:pPr algn="just"/>
            <a:r>
              <a:rPr lang="es-MX" sz="2400" dirty="0">
                <a:latin typeface="Berlin Sans FB" panose="020E0602020502020306" pitchFamily="34" charset="0"/>
              </a:rPr>
              <a:t>Además de estos elementos  hay otros cuerpos celestes que también orbitan alrededor de la gran estrella solar, como los satélites de cada planeta, los cometas o los asteroides.</a:t>
            </a:r>
            <a:endParaRPr lang="es-MX" sz="2400" dirty="0" smtClean="0">
              <a:latin typeface="Berlin Sans FB" panose="020E0602020502020306" pitchFamily="34" charset="0"/>
            </a:endParaRPr>
          </a:p>
          <a:p>
            <a:pPr algn="just"/>
            <a:r>
              <a:rPr lang="es-MX" sz="2400" dirty="0">
                <a:latin typeface="Berlin Sans FB" panose="020E0602020502020306" pitchFamily="34" charset="0"/>
              </a:rPr>
              <a:t>El </a:t>
            </a:r>
            <a:r>
              <a:rPr lang="es-MX" sz="2400" dirty="0" smtClean="0">
                <a:latin typeface="Berlin Sans FB" panose="020E0602020502020306" pitchFamily="34" charset="0"/>
              </a:rPr>
              <a:t>Sol: Es </a:t>
            </a:r>
            <a:r>
              <a:rPr lang="es-MX" sz="2400" dirty="0">
                <a:latin typeface="Berlin Sans FB" panose="020E0602020502020306" pitchFamily="34" charset="0"/>
              </a:rPr>
              <a:t>el gran protagonista de este sistema, que por eso se llama Sistema Solar. Está situado en el centro y todo gira en torno a </a:t>
            </a:r>
            <a:r>
              <a:rPr lang="es-MX" sz="2400" dirty="0" smtClean="0">
                <a:latin typeface="Berlin Sans FB" panose="020E0602020502020306" pitchFamily="34" charset="0"/>
              </a:rPr>
              <a:t>él. El </a:t>
            </a:r>
            <a:r>
              <a:rPr lang="es-MX" sz="2400" dirty="0">
                <a:latin typeface="Berlin Sans FB" panose="020E0602020502020306" pitchFamily="34" charset="0"/>
              </a:rPr>
              <a:t>Sol es una estrella inmensa que emite luz y calor. Sin el Sol, la vida en la tierra no existiría</a:t>
            </a:r>
            <a:r>
              <a:rPr lang="es-MX" sz="2400" dirty="0" smtClean="0">
                <a:latin typeface="Berlin Sans FB" panose="020E0602020502020306" pitchFamily="34" charset="0"/>
              </a:rPr>
              <a:t>.</a:t>
            </a:r>
          </a:p>
          <a:p>
            <a:pPr algn="just"/>
            <a:r>
              <a:rPr lang="es-MX" sz="2400" dirty="0" smtClean="0">
                <a:latin typeface="Berlin Sans FB" panose="020E0602020502020306" pitchFamily="34" charset="0"/>
              </a:rPr>
              <a:t>Mercurio: Es </a:t>
            </a:r>
            <a:r>
              <a:rPr lang="es-MX" sz="2400" dirty="0">
                <a:latin typeface="Berlin Sans FB" panose="020E0602020502020306" pitchFamily="34" charset="0"/>
              </a:rPr>
              <a:t>el que está más cerca del Sol y también el más chiquitín. Es un planeta sin satélites en su órbita. Su superficie, cubierta de roca y </a:t>
            </a:r>
            <a:r>
              <a:rPr lang="es-MX" sz="2400" dirty="0" smtClean="0">
                <a:latin typeface="Berlin Sans FB" panose="020E0602020502020306" pitchFamily="34" charset="0"/>
              </a:rPr>
              <a:t>cráteres.</a:t>
            </a:r>
          </a:p>
          <a:p>
            <a:pPr algn="just"/>
            <a:r>
              <a:rPr lang="es-MX" sz="2400" dirty="0" smtClean="0">
                <a:latin typeface="Berlin Sans FB" panose="020E0602020502020306" pitchFamily="34" charset="0"/>
              </a:rPr>
              <a:t>Venus: A </a:t>
            </a:r>
            <a:r>
              <a:rPr lang="es-MX" sz="2400" dirty="0">
                <a:latin typeface="Berlin Sans FB" panose="020E0602020502020306" pitchFamily="34" charset="0"/>
              </a:rPr>
              <a:t>continuación de Mercurio encontramos a Venus. Es el que más se parece a la Tierra. Está cubierto de nubes muy espesas que reflejan la luz solar, de modo que por la noche se ve brillante y podemos distinguirlo a simple vista</a:t>
            </a:r>
            <a:endParaRPr lang="es-MX" sz="2400" dirty="0" smtClean="0">
              <a:latin typeface="Berlin Sans FB" panose="020E0602020502020306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800027" y="396854"/>
            <a:ext cx="8618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Berlin Sans FB Demi" panose="020E0802020502020306" pitchFamily="34" charset="0"/>
              </a:rPr>
              <a:t>Notas científicas: </a:t>
            </a:r>
            <a:r>
              <a:rPr lang="es-MX" sz="2800" dirty="0" smtClean="0">
                <a:latin typeface="Berlin Sans FB Demi" panose="020E0802020502020306" pitchFamily="34" charset="0"/>
              </a:rPr>
              <a:t>El sistema solar</a:t>
            </a:r>
            <a:r>
              <a:rPr lang="es-MX" sz="2800" dirty="0" smtClean="0">
                <a:latin typeface="Berlin Sans FB Demi" panose="020E0802020502020306" pitchFamily="34" charset="0"/>
              </a:rPr>
              <a:t> </a:t>
            </a:r>
            <a:endParaRPr lang="es-MX" sz="2800" dirty="0" smtClean="0">
              <a:latin typeface="Berlin Sans FB Demi" panose="020E08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450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803" r="927" b="1081"/>
          <a:stretch/>
        </p:blipFill>
        <p:spPr bwMode="auto">
          <a:xfrm rot="10800000">
            <a:off x="0" y="-12884"/>
            <a:ext cx="6130344" cy="6870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i.pinimg.com/originals/2e/4f/ca/2e4fca7fa914fca261d55c2a9a4fdb5a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14" t="1622" r="927" b="1356"/>
          <a:stretch/>
        </p:blipFill>
        <p:spPr bwMode="auto">
          <a:xfrm>
            <a:off x="6096000" y="-12882"/>
            <a:ext cx="6130344" cy="687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/>
          <p:cNvSpPr/>
          <p:nvPr/>
        </p:nvSpPr>
        <p:spPr>
          <a:xfrm>
            <a:off x="331618" y="289392"/>
            <a:ext cx="11528762" cy="626633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/>
          <p:cNvSpPr txBox="1"/>
          <p:nvPr/>
        </p:nvSpPr>
        <p:spPr>
          <a:xfrm>
            <a:off x="1786964" y="396854"/>
            <a:ext cx="8618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 smtClean="0">
                <a:latin typeface="Berlin Sans FB Demi" panose="020E0802020502020306" pitchFamily="34" charset="0"/>
              </a:rPr>
              <a:t>Notas científicas: </a:t>
            </a:r>
            <a:r>
              <a:rPr lang="es-MX" sz="2800" dirty="0" smtClean="0">
                <a:latin typeface="Berlin Sans FB Demi" panose="020E0802020502020306" pitchFamily="34" charset="0"/>
              </a:rPr>
              <a:t>El sistema solar</a:t>
            </a:r>
            <a:r>
              <a:rPr lang="es-MX" sz="2800" dirty="0" smtClean="0">
                <a:latin typeface="Berlin Sans FB Demi" panose="020E0802020502020306" pitchFamily="34" charset="0"/>
              </a:rPr>
              <a:t>  </a:t>
            </a:r>
            <a:endParaRPr lang="es-MX" sz="2800" dirty="0" smtClean="0">
              <a:latin typeface="Berlin Sans FB Demi" panose="020E0802020502020306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548641" y="895773"/>
            <a:ext cx="1110342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200" dirty="0" smtClean="0">
                <a:latin typeface="Berlin Sans FB" panose="020E0602020502020306" pitchFamily="34" charset="0"/>
              </a:rPr>
              <a:t>Tierra: La </a:t>
            </a:r>
            <a:r>
              <a:rPr lang="es-MX" sz="2200" dirty="0">
                <a:latin typeface="Berlin Sans FB" panose="020E0602020502020306" pitchFamily="34" charset="0"/>
              </a:rPr>
              <a:t>Tierra es nuestro maravilloso planeta, el lugar donde vivimos. Es el único habitado gracias a que se dan las condiciones perfectas para ello: posición en relación al Sol, luz, temperatura, etc</a:t>
            </a:r>
            <a:r>
              <a:rPr lang="es-MX" sz="2200" dirty="0" smtClean="0">
                <a:latin typeface="Berlin Sans FB" panose="020E0602020502020306" pitchFamily="34" charset="0"/>
              </a:rPr>
              <a:t>.</a:t>
            </a:r>
          </a:p>
          <a:p>
            <a:pPr algn="just"/>
            <a:r>
              <a:rPr lang="es-MX" sz="2200" dirty="0" smtClean="0">
                <a:latin typeface="Berlin Sans FB" panose="020E0602020502020306" pitchFamily="34" charset="0"/>
              </a:rPr>
              <a:t>Marte: Si </a:t>
            </a:r>
            <a:r>
              <a:rPr lang="es-MX" sz="2200" dirty="0">
                <a:latin typeface="Berlin Sans FB" panose="020E0602020502020306" pitchFamily="34" charset="0"/>
              </a:rPr>
              <a:t>la Tierra es conocida como el ‘planeta azul’, a Marte se le suele llamar ‘planeta rojo’, lógicamente por su aspecto rojizo</a:t>
            </a:r>
            <a:r>
              <a:rPr lang="es-MX" sz="2200" dirty="0" smtClean="0">
                <a:latin typeface="Berlin Sans FB" panose="020E0602020502020306" pitchFamily="34" charset="0"/>
              </a:rPr>
              <a:t>.</a:t>
            </a:r>
          </a:p>
          <a:p>
            <a:pPr algn="just"/>
            <a:r>
              <a:rPr lang="es-MX" sz="2200" dirty="0" smtClean="0">
                <a:latin typeface="Berlin Sans FB" panose="020E0602020502020306" pitchFamily="34" charset="0"/>
              </a:rPr>
              <a:t>Júpiter: Es </a:t>
            </a:r>
            <a:r>
              <a:rPr lang="es-MX" sz="2200" dirty="0">
                <a:latin typeface="Berlin Sans FB" panose="020E0602020502020306" pitchFamily="34" charset="0"/>
              </a:rPr>
              <a:t>un planeta gigantesco: su tamaño es 1300 veces mayor que la Tierra. </a:t>
            </a:r>
          </a:p>
          <a:p>
            <a:pPr algn="just"/>
            <a:r>
              <a:rPr lang="es-MX" sz="2200" dirty="0" smtClean="0">
                <a:latin typeface="Berlin Sans FB" panose="020E0602020502020306" pitchFamily="34" charset="0"/>
              </a:rPr>
              <a:t>Saturno: Es </a:t>
            </a:r>
            <a:r>
              <a:rPr lang="es-MX" sz="2200" dirty="0">
                <a:latin typeface="Berlin Sans FB" panose="020E0602020502020306" pitchFamily="34" charset="0"/>
              </a:rPr>
              <a:t>un planeta de color amarillento y, junto a Júpiter, el más caliente. Lo más especial de Saturno son sus famosos anillos compuestos de rocas y agua </a:t>
            </a:r>
            <a:r>
              <a:rPr lang="es-MX" sz="2200" dirty="0" smtClean="0">
                <a:latin typeface="Berlin Sans FB" panose="020E0602020502020306" pitchFamily="34" charset="0"/>
              </a:rPr>
              <a:t>helada.</a:t>
            </a:r>
          </a:p>
          <a:p>
            <a:pPr algn="just"/>
            <a:r>
              <a:rPr lang="es-MX" sz="2200" dirty="0" smtClean="0">
                <a:latin typeface="Berlin Sans FB" panose="020E0602020502020306" pitchFamily="34" charset="0"/>
              </a:rPr>
              <a:t>Urano: Se </a:t>
            </a:r>
            <a:r>
              <a:rPr lang="es-MX" sz="2200" dirty="0">
                <a:latin typeface="Berlin Sans FB" panose="020E0602020502020306" pitchFamily="34" charset="0"/>
              </a:rPr>
              <a:t>caracteriza por ser un planeta muy frío porque estar alejado del Sol. Su eje de rotación está muy inclinado, y se ve de color azulado por los gases que forman su superficie</a:t>
            </a:r>
            <a:r>
              <a:rPr lang="es-MX" sz="2200" dirty="0" smtClean="0">
                <a:latin typeface="Berlin Sans FB" panose="020E0602020502020306" pitchFamily="34" charset="0"/>
              </a:rPr>
              <a:t>.</a:t>
            </a:r>
          </a:p>
          <a:p>
            <a:pPr algn="just"/>
            <a:r>
              <a:rPr lang="es-MX" sz="2200" dirty="0" smtClean="0">
                <a:latin typeface="Berlin Sans FB" panose="020E0602020502020306" pitchFamily="34" charset="0"/>
              </a:rPr>
              <a:t>Neptuno: Es  </a:t>
            </a:r>
            <a:r>
              <a:rPr lang="es-MX" sz="2200" dirty="0">
                <a:latin typeface="Berlin Sans FB" panose="020E0602020502020306" pitchFamily="34" charset="0"/>
              </a:rPr>
              <a:t>el más alejado del Sol y esto lo convierte en el planeta más frío del Sistema Solar. </a:t>
            </a:r>
            <a:endParaRPr lang="es-MX" sz="2200" dirty="0" smtClean="0">
              <a:latin typeface="Berlin Sans FB" panose="020E0602020502020306" pitchFamily="34" charset="0"/>
            </a:endParaRPr>
          </a:p>
          <a:p>
            <a:pPr algn="just"/>
            <a:r>
              <a:rPr lang="es-MX" sz="2200" b="1" dirty="0" smtClean="0">
                <a:latin typeface="Berlin Sans FB" panose="020E0602020502020306" pitchFamily="34" charset="0"/>
              </a:rPr>
              <a:t>Explicación </a:t>
            </a:r>
            <a:r>
              <a:rPr lang="es-MX" sz="2200" b="1" dirty="0" smtClean="0">
                <a:latin typeface="Berlin Sans FB" panose="020E0602020502020306" pitchFamily="34" charset="0"/>
              </a:rPr>
              <a:t>para niños: </a:t>
            </a:r>
          </a:p>
          <a:p>
            <a:pPr algn="just"/>
            <a:r>
              <a:rPr lang="es-MX" sz="2200" dirty="0" smtClean="0">
                <a:latin typeface="Berlin Sans FB" panose="020E0602020502020306" pitchFamily="34" charset="0"/>
              </a:rPr>
              <a:t>Por medio de </a:t>
            </a:r>
            <a:r>
              <a:rPr lang="es-MX" sz="2200" smtClean="0">
                <a:latin typeface="Berlin Sans FB" panose="020E0602020502020306" pitchFamily="34" charset="0"/>
              </a:rPr>
              <a:t>un </a:t>
            </a:r>
            <a:r>
              <a:rPr lang="es-MX" sz="2200" smtClean="0">
                <a:latin typeface="Berlin Sans FB" panose="020E0602020502020306" pitchFamily="34" charset="0"/>
              </a:rPr>
              <a:t>video </a:t>
            </a:r>
            <a:r>
              <a:rPr lang="es-MX" sz="2200" smtClean="0">
                <a:latin typeface="Berlin Sans FB" panose="020E0602020502020306" pitchFamily="34" charset="0"/>
              </a:rPr>
              <a:t>se </a:t>
            </a:r>
            <a:r>
              <a:rPr lang="es-MX" sz="2200" dirty="0" smtClean="0">
                <a:latin typeface="Berlin Sans FB" panose="020E0602020502020306" pitchFamily="34" charset="0"/>
              </a:rPr>
              <a:t>les va explicar </a:t>
            </a:r>
            <a:r>
              <a:rPr lang="es-MX" sz="2200" dirty="0" smtClean="0">
                <a:latin typeface="Berlin Sans FB" panose="020E0602020502020306" pitchFamily="34" charset="0"/>
              </a:rPr>
              <a:t>que es el sistema solar y que elementos </a:t>
            </a:r>
            <a:r>
              <a:rPr lang="es-MX" sz="2200" smtClean="0">
                <a:latin typeface="Berlin Sans FB" panose="020E0602020502020306" pitchFamily="34" charset="0"/>
              </a:rPr>
              <a:t>lo componen.</a:t>
            </a:r>
            <a:endParaRPr lang="es-MX" sz="2200" dirty="0" smtClean="0">
              <a:latin typeface="Berlin Sans FB" panose="020E0602020502020306" pitchFamily="34" charset="0"/>
            </a:endParaRPr>
          </a:p>
          <a:p>
            <a:pPr algn="just"/>
            <a:r>
              <a:rPr lang="es-MX" sz="2200" b="1" dirty="0" smtClean="0">
                <a:latin typeface="Berlin Sans FB" panose="020E0602020502020306" pitchFamily="34" charset="0"/>
              </a:rPr>
              <a:t>Fuente</a:t>
            </a:r>
            <a:r>
              <a:rPr lang="es-MX" sz="2200" b="1" dirty="0" smtClean="0">
                <a:latin typeface="Berlin Sans FB" panose="020E0602020502020306" pitchFamily="34" charset="0"/>
              </a:rPr>
              <a:t>:</a:t>
            </a:r>
          </a:p>
          <a:p>
            <a:pPr algn="just"/>
            <a:r>
              <a:rPr lang="es-MX" sz="2200" dirty="0">
                <a:latin typeface="Berlin Sans FB" panose="020E0602020502020306" pitchFamily="34" charset="0"/>
                <a:hlinkClick r:id="rId3"/>
              </a:rPr>
              <a:t>https://</a:t>
            </a:r>
            <a:r>
              <a:rPr lang="es-MX" sz="2200" dirty="0" smtClean="0">
                <a:latin typeface="Berlin Sans FB" panose="020E0602020502020306" pitchFamily="34" charset="0"/>
                <a:hlinkClick r:id="rId3"/>
              </a:rPr>
              <a:t>www.mundoprimaria.com/recursos-ciencias-naturales/sistema-solar-ninos</a:t>
            </a:r>
            <a:r>
              <a:rPr lang="es-MX" sz="2200" dirty="0" smtClean="0">
                <a:latin typeface="Berlin Sans FB" panose="020E0602020502020306" pitchFamily="34" charset="0"/>
              </a:rPr>
              <a:t> </a:t>
            </a:r>
            <a:endParaRPr lang="es-MX" sz="2200" dirty="0" smtClean="0"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6602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425</Words>
  <Application>Microsoft Office PowerPoint</Application>
  <PresentationFormat>Panorámica</PresentationFormat>
  <Paragraphs>18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Berlin Sans FB</vt:lpstr>
      <vt:lpstr>Berlin Sans FB Demi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aagtz99@gmail.com</dc:creator>
  <cp:lastModifiedBy>aagtz99@gmail.com</cp:lastModifiedBy>
  <cp:revision>27</cp:revision>
  <dcterms:created xsi:type="dcterms:W3CDTF">2021-02-07T00:07:20Z</dcterms:created>
  <dcterms:modified xsi:type="dcterms:W3CDTF">2021-06-10T18:19:48Z</dcterms:modified>
</cp:coreProperties>
</file>