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doprimaria.com/recursos-ciencias-naturales/sistema-solar-nino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0229" y="854760"/>
            <a:ext cx="107115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teórico</a:t>
            </a:r>
            <a:r>
              <a:rPr lang="es-MX" sz="2400" b="1" dirty="0" smtClean="0">
                <a:latin typeface="Berlin Sans FB" panose="020E0602020502020306" pitchFamily="34" charset="0"/>
              </a:rPr>
              <a:t>: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El Sistema Solar es un conjunto formado por el Sol y los ocho planetas que giran a su alrededor. De los ocho planetas, uno es donde vivimos: la Tierra</a:t>
            </a:r>
            <a:r>
              <a:rPr lang="es-MX" sz="2400" dirty="0" smtClean="0">
                <a:latin typeface="Berlin Sans FB" panose="020E0602020502020306" pitchFamily="34" charset="0"/>
              </a:rPr>
              <a:t>.</a:t>
            </a:r>
            <a:endParaRPr lang="es-MX" sz="2400" dirty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Además de estos elementos  hay otros cuerpos celestes que también orbitan alrededor de la gran estrella solar, como los satélites de cada planeta, los cometas o los asteroides.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El </a:t>
            </a:r>
            <a:r>
              <a:rPr lang="es-MX" sz="2400" dirty="0" smtClean="0">
                <a:latin typeface="Berlin Sans FB" panose="020E0602020502020306" pitchFamily="34" charset="0"/>
              </a:rPr>
              <a:t>Sol: Es </a:t>
            </a:r>
            <a:r>
              <a:rPr lang="es-MX" sz="2400" dirty="0">
                <a:latin typeface="Berlin Sans FB" panose="020E0602020502020306" pitchFamily="34" charset="0"/>
              </a:rPr>
              <a:t>el gran protagonista de este sistema, que por eso se llama Sistema Solar. Está situado en el centro y todo gira en torno a </a:t>
            </a:r>
            <a:r>
              <a:rPr lang="es-MX" sz="2400" dirty="0" smtClean="0">
                <a:latin typeface="Berlin Sans FB" panose="020E0602020502020306" pitchFamily="34" charset="0"/>
              </a:rPr>
              <a:t>él. El </a:t>
            </a:r>
            <a:r>
              <a:rPr lang="es-MX" sz="2400" dirty="0">
                <a:latin typeface="Berlin Sans FB" panose="020E0602020502020306" pitchFamily="34" charset="0"/>
              </a:rPr>
              <a:t>Sol es una estrella inmensa que emite luz y calor. Sin el Sol, la vida en la tierra no existiría</a:t>
            </a:r>
            <a:r>
              <a:rPr lang="es-MX" sz="24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Mercurio: Es </a:t>
            </a:r>
            <a:r>
              <a:rPr lang="es-MX" sz="2400" dirty="0">
                <a:latin typeface="Berlin Sans FB" panose="020E0602020502020306" pitchFamily="34" charset="0"/>
              </a:rPr>
              <a:t>el que está más cerca del Sol y también el más chiquitín. Es un planeta sin satélites en su órbita. Su superficie, cubierta de roca y </a:t>
            </a:r>
            <a:r>
              <a:rPr lang="es-MX" sz="2400" dirty="0" smtClean="0">
                <a:latin typeface="Berlin Sans FB" panose="020E0602020502020306" pitchFamily="34" charset="0"/>
              </a:rPr>
              <a:t>cráteres.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Venus: A </a:t>
            </a:r>
            <a:r>
              <a:rPr lang="es-MX" sz="2400" dirty="0">
                <a:latin typeface="Berlin Sans FB" panose="020E0602020502020306" pitchFamily="34" charset="0"/>
              </a:rPr>
              <a:t>continuación de Mercurio encontramos a Venus. Es el que más se parece a la Tierra. Está cubierto de nubes muy espesas que reflejan la luz solar, de modo que por la noche se ve brillante y podemos distinguirlo a simple vista</a:t>
            </a:r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00027" y="396854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El sistema solar</a:t>
            </a:r>
            <a:r>
              <a:rPr lang="es-MX" sz="2800" dirty="0" smtClean="0">
                <a:latin typeface="Berlin Sans FB Demi" panose="020E0802020502020306" pitchFamily="34" charset="0"/>
              </a:rPr>
              <a:t>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396854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El sistema solar</a:t>
            </a:r>
            <a:r>
              <a:rPr lang="es-MX" sz="2800" dirty="0" smtClean="0">
                <a:latin typeface="Berlin Sans FB Demi" panose="020E0802020502020306" pitchFamily="34" charset="0"/>
              </a:rPr>
              <a:t> 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48641" y="895773"/>
            <a:ext cx="111034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Tierra: La </a:t>
            </a:r>
            <a:r>
              <a:rPr lang="es-MX" sz="2200" dirty="0">
                <a:latin typeface="Berlin Sans FB" panose="020E0602020502020306" pitchFamily="34" charset="0"/>
              </a:rPr>
              <a:t>Tierra es nuestro maravilloso planeta, el lugar donde vivimos. Es el único habitado gracias a que se dan las condiciones perfectas para ello: posición en relación al Sol, luz, temperatura, etc</a:t>
            </a:r>
            <a:r>
              <a:rPr lang="es-MX" sz="22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Marte: Si </a:t>
            </a:r>
            <a:r>
              <a:rPr lang="es-MX" sz="2200" dirty="0">
                <a:latin typeface="Berlin Sans FB" panose="020E0602020502020306" pitchFamily="34" charset="0"/>
              </a:rPr>
              <a:t>la Tierra es conocida como el ‘planeta azul’, a Marte se le suele llamar ‘planeta rojo’, lógicamente por su aspecto rojizo</a:t>
            </a:r>
            <a:r>
              <a:rPr lang="es-MX" sz="22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Júpiter: Es </a:t>
            </a:r>
            <a:r>
              <a:rPr lang="es-MX" sz="2200" dirty="0">
                <a:latin typeface="Berlin Sans FB" panose="020E0602020502020306" pitchFamily="34" charset="0"/>
              </a:rPr>
              <a:t>un planeta gigantesco: su tamaño es 1300 veces mayor que la Tierra. 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Saturno: Es </a:t>
            </a:r>
            <a:r>
              <a:rPr lang="es-MX" sz="2200" dirty="0">
                <a:latin typeface="Berlin Sans FB" panose="020E0602020502020306" pitchFamily="34" charset="0"/>
              </a:rPr>
              <a:t>un planeta de color amarillento y, junto a Júpiter, el más caliente. Lo más especial de Saturno son sus famosos anillos compuestos de rocas y agua </a:t>
            </a:r>
            <a:r>
              <a:rPr lang="es-MX" sz="2200" dirty="0" smtClean="0">
                <a:latin typeface="Berlin Sans FB" panose="020E0602020502020306" pitchFamily="34" charset="0"/>
              </a:rPr>
              <a:t>helada.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Urano: Se </a:t>
            </a:r>
            <a:r>
              <a:rPr lang="es-MX" sz="2200" dirty="0">
                <a:latin typeface="Berlin Sans FB" panose="020E0602020502020306" pitchFamily="34" charset="0"/>
              </a:rPr>
              <a:t>caracteriza por ser un planeta muy frío porque estar alejado del Sol. Su eje de rotación está muy inclinado, y se ve de color azulado por los gases que forman su superficie</a:t>
            </a:r>
            <a:r>
              <a:rPr lang="es-MX" sz="2200" dirty="0" smtClean="0">
                <a:latin typeface="Berlin Sans FB" panose="020E0602020502020306" pitchFamily="34" charset="0"/>
              </a:rPr>
              <a:t>.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Neptuno: Es  </a:t>
            </a:r>
            <a:r>
              <a:rPr lang="es-MX" sz="2200" dirty="0">
                <a:latin typeface="Berlin Sans FB" panose="020E0602020502020306" pitchFamily="34" charset="0"/>
              </a:rPr>
              <a:t>el más alejado del Sol y esto lo convierte en el planeta más frío del Sistema Solar. 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200" b="1" dirty="0" smtClean="0">
                <a:latin typeface="Berlin Sans FB" panose="020E0602020502020306" pitchFamily="34" charset="0"/>
              </a:rPr>
              <a:t>Explicación </a:t>
            </a:r>
            <a:r>
              <a:rPr lang="es-MX" sz="2200" b="1" dirty="0" smtClean="0">
                <a:latin typeface="Berlin Sans FB" panose="020E0602020502020306" pitchFamily="34" charset="0"/>
              </a:rPr>
              <a:t>para niños: </a:t>
            </a:r>
          </a:p>
          <a:p>
            <a:pPr algn="just"/>
            <a:r>
              <a:rPr lang="es-MX" sz="2200" dirty="0" smtClean="0">
                <a:latin typeface="Berlin Sans FB" panose="020E0602020502020306" pitchFamily="34" charset="0"/>
              </a:rPr>
              <a:t>Por medio de </a:t>
            </a:r>
            <a:r>
              <a:rPr lang="es-MX" sz="2200" smtClean="0">
                <a:latin typeface="Berlin Sans FB" panose="020E0602020502020306" pitchFamily="34" charset="0"/>
              </a:rPr>
              <a:t>un </a:t>
            </a:r>
            <a:r>
              <a:rPr lang="es-MX" sz="2200" smtClean="0">
                <a:latin typeface="Berlin Sans FB" panose="020E0602020502020306" pitchFamily="34" charset="0"/>
              </a:rPr>
              <a:t>video </a:t>
            </a:r>
            <a:r>
              <a:rPr lang="es-MX" sz="2200" smtClean="0">
                <a:latin typeface="Berlin Sans FB" panose="020E0602020502020306" pitchFamily="34" charset="0"/>
              </a:rPr>
              <a:t>se </a:t>
            </a:r>
            <a:r>
              <a:rPr lang="es-MX" sz="2200" dirty="0" smtClean="0">
                <a:latin typeface="Berlin Sans FB" panose="020E0602020502020306" pitchFamily="34" charset="0"/>
              </a:rPr>
              <a:t>les va explicar </a:t>
            </a:r>
            <a:r>
              <a:rPr lang="es-MX" sz="2200" dirty="0" smtClean="0">
                <a:latin typeface="Berlin Sans FB" panose="020E0602020502020306" pitchFamily="34" charset="0"/>
              </a:rPr>
              <a:t>que es el sistema solar y que elementos </a:t>
            </a:r>
            <a:r>
              <a:rPr lang="es-MX" sz="2200" smtClean="0">
                <a:latin typeface="Berlin Sans FB" panose="020E0602020502020306" pitchFamily="34" charset="0"/>
              </a:rPr>
              <a:t>lo componen.</a:t>
            </a:r>
            <a:endParaRPr lang="es-MX" sz="22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200" b="1" dirty="0" smtClean="0">
                <a:latin typeface="Berlin Sans FB" panose="020E0602020502020306" pitchFamily="34" charset="0"/>
              </a:rPr>
              <a:t>Fuente</a:t>
            </a:r>
            <a:r>
              <a:rPr lang="es-MX" sz="2200" b="1" dirty="0" smtClean="0">
                <a:latin typeface="Berlin Sans FB" panose="020E0602020502020306" pitchFamily="34" charset="0"/>
              </a:rPr>
              <a:t>:</a:t>
            </a:r>
          </a:p>
          <a:p>
            <a:pPr algn="just"/>
            <a:r>
              <a:rPr lang="es-MX" sz="2200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sz="2200" dirty="0" smtClean="0">
                <a:latin typeface="Berlin Sans FB" panose="020E0602020502020306" pitchFamily="34" charset="0"/>
                <a:hlinkClick r:id="rId3"/>
              </a:rPr>
              <a:t>www.mundoprimaria.com/recursos-ciencias-naturales/sistema-solar-ninos</a:t>
            </a:r>
            <a:r>
              <a:rPr lang="es-MX" sz="2200" dirty="0" smtClean="0">
                <a:latin typeface="Berlin Sans FB" panose="020E0602020502020306" pitchFamily="34" charset="0"/>
              </a:rPr>
              <a:t> </a:t>
            </a:r>
            <a:endParaRPr lang="es-MX" sz="22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60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425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27</cp:revision>
  <dcterms:created xsi:type="dcterms:W3CDTF">2021-02-07T00:07:20Z</dcterms:created>
  <dcterms:modified xsi:type="dcterms:W3CDTF">2021-06-10T18:19:48Z</dcterms:modified>
</cp:coreProperties>
</file>