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3" r:id="rId3"/>
    <p:sldId id="264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4" autoAdjust="0"/>
    <p:restoredTop sz="94660"/>
  </p:normalViewPr>
  <p:slideViewPr>
    <p:cSldViewPr>
      <p:cViewPr>
        <p:scale>
          <a:sx n="96" d="100"/>
          <a:sy n="96" d="100"/>
        </p:scale>
        <p:origin x="-1446" y="24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D937-48A9-4090-BB09-BFFCA3CC545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F4E7-F7D9-46BB-8377-18EDE47A56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8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6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8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7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4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6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3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4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3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3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EF38-FDBB-47B8-B052-95D82C4A1DBC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50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8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5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3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28209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Semana del 7 al 11 de junio</a:t>
            </a:r>
            <a:endParaRPr lang="es-MX" sz="2400" b="1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7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5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1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8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5292" y="6372200"/>
            <a:ext cx="56960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>
                <a:solidFill>
                  <a:prstClr val="black"/>
                </a:solidFill>
                <a:latin typeface="Century Gothic" pitchFamily="34" charset="0"/>
              </a:rPr>
              <a:t>Esta semana estuvimos reforzando un aprendizaje de lenguaje y comunicación y uno de pensamiento matemático. </a:t>
            </a:r>
            <a:r>
              <a:rPr lang="es-MX" sz="1050" dirty="0" smtClean="0">
                <a:solidFill>
                  <a:prstClr val="black"/>
                </a:solidFill>
                <a:latin typeface="Century Gothic" pitchFamily="34" charset="0"/>
              </a:rPr>
              <a:t>Las actividades propuestas para el primero fueron la elaboración de carteles y trípticos sobre el cuidado del medio ambiente y del agua. Tuvimos solamente una video llamada y en ella aprendimos las partes que conforman un tríptico, su utilidad y como hacer uno, en esta sesión mi desempeño fue bueno porque a pesar de ser una actividad que requería escribir conseguí que las y los alumnos se mantuvieran interesados y activo. Lo cual fue posible mediante pausas activas</a:t>
            </a:r>
            <a:r>
              <a:rPr lang="es-MX" sz="105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s-MX" sz="1050" dirty="0" smtClean="0">
                <a:solidFill>
                  <a:prstClr val="black"/>
                </a:solidFill>
                <a:latin typeface="Century Gothic" pitchFamily="34" charset="0"/>
              </a:rPr>
              <a:t>y  cuestionamientos. Al finalizar la clase todos  todas tenían una noción sobre lo que significaba este tipo de documento. Los demás días se trabajo el aprendizaje de pensamiento y se propusieron actividades sencillas como conteo de cuadros para saber la medida de un objeto y también el conteo de baldosas en el suelo para identificar y comprobar que cuarto de su casa es el más grande. La evaluación se realizo mediante cuestionamientos, fichas de evaluación continua y con la ayuda de evidencias enviadas al portafolio. </a:t>
            </a:r>
            <a:endParaRPr lang="es-MX" sz="105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73638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2492" y="549022"/>
            <a:ext cx="55330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Semana del 7 al 11 de junio</a:t>
            </a:r>
            <a:endParaRPr lang="es-MX" sz="2400" b="1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5445224" y="1602819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 b="6611"/>
          <a:stretch/>
        </p:blipFill>
        <p:spPr bwMode="auto">
          <a:xfrm>
            <a:off x="285286" y="467544"/>
            <a:ext cx="6287428" cy="27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7079"/>
          <a:stretch/>
        </p:blipFill>
        <p:spPr bwMode="auto">
          <a:xfrm>
            <a:off x="639700" y="3226971"/>
            <a:ext cx="5578599" cy="24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08820" y="0"/>
            <a:ext cx="324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Evidencia fotográfica de la clase en videollamada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961220" y="5699311"/>
            <a:ext cx="324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Evidencia fotográfica de las actividades propuestas: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7236296"/>
            <a:ext cx="2147392" cy="16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7402878"/>
            <a:ext cx="1505425" cy="112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7402878"/>
            <a:ext cx="1782596" cy="14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20" y="6516216"/>
            <a:ext cx="568317" cy="128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57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218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38</cp:revision>
  <dcterms:created xsi:type="dcterms:W3CDTF">2021-05-05T00:59:04Z</dcterms:created>
  <dcterms:modified xsi:type="dcterms:W3CDTF">2021-06-11T06:18:41Z</dcterms:modified>
</cp:coreProperties>
</file>