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80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95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83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67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09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65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15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7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97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69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A81F8-1310-4765-B243-2709EE0DB3F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D602-84BC-4E1F-81E7-77C777C935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86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05548"/>
              </p:ext>
            </p:extLst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Maria Fernanda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Aleman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90456" y="476637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602582" y="257834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4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Naima</a:t>
            </a:r>
            <a:r>
              <a:rPr lang="es-MX" sz="2400" dirty="0" smtClean="0">
                <a:latin typeface="Berlin Sans FB Demi" panose="020E0802020502020306" pitchFamily="34" charset="0"/>
              </a:rPr>
              <a:t> Guadalupe Ibarra Jasso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563394" y="4889358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485015" y="2595722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5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Samantha</a:t>
            </a:r>
            <a:r>
              <a:rPr lang="es-MX" sz="2400" dirty="0" smtClean="0">
                <a:latin typeface="Berlin Sans FB Demi" panose="020E0802020502020306" pitchFamily="34" charset="0"/>
              </a:rPr>
              <a:t> Guadalupe Arriaga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38204" y="260447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238203" y="476637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3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Victoria Naomi Carrillo Escobedo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471953" y="253915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238204" y="474217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4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Jesus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Elian</a:t>
            </a:r>
            <a:r>
              <a:rPr lang="es-MX" sz="2400" dirty="0" smtClean="0">
                <a:latin typeface="Berlin Sans FB Demi" panose="020E0802020502020306" pitchFamily="34" charset="0"/>
              </a:rPr>
              <a:t> Almanza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Lopez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199016" y="2669786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199015" y="4760055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4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Iker Guadalupe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Lopez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498079" y="252609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498079" y="4835828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8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Diego Alfredo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Escareño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64330" y="263059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264329" y="476637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46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648787" y="1516507"/>
          <a:ext cx="10894429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213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54070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2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638863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Lenguaje </a:t>
                      </a:r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y comunicación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Comenta, a partir de la lectura que escucha de textos literarios, ideas que relaciona con experiencias propias o algo que no conocía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Relaciona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la lectura que escucho de textos literarios con experiencias propias o de algo que no conocía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Realiza comentarios sobre la lectura que escucho de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textos literarios pero no lo relaciona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0" dirty="0" smtClean="0">
                          <a:latin typeface="Berlin Sans FB" panose="020E0602020502020306" pitchFamily="34" charset="0"/>
                        </a:rPr>
                        <a:t>Escucha la lectura</a:t>
                      </a:r>
                      <a:r>
                        <a:rPr lang="es-MX" sz="1900" b="0" baseline="0" dirty="0" smtClean="0">
                          <a:latin typeface="Berlin Sans FB" panose="020E0602020502020306" pitchFamily="34" charset="0"/>
                        </a:rPr>
                        <a:t> de textos literarios pero no realiza comentarios sobre lo que no conocía ni lo relaciono con experiencias propias </a:t>
                      </a:r>
                      <a:endParaRPr lang="es-MX" sz="19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Pensamiento matemático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Resuelve problemas a través del conteo y con acciones sobre las colecciones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problemas ayudándose del conteo y de las colecciones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Hizo uso del conteo y de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las acciones sobre las colecciones pero necesita ayuda para resolver correctamente los problemas 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dirty="0" smtClean="0">
                          <a:latin typeface="Berlin Sans FB" panose="020E0602020502020306" pitchFamily="34" charset="0"/>
                        </a:rPr>
                        <a:t>No resolvió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900" baseline="0" dirty="0" smtClean="0">
                          <a:latin typeface="Berlin Sans FB" panose="020E0602020502020306" pitchFamily="34" charset="0"/>
                        </a:rPr>
                        <a:t>problemas</a:t>
                      </a:r>
                      <a:endParaRPr lang="es-MX" sz="19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20239" y="458773"/>
            <a:ext cx="837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</a:t>
            </a:r>
            <a:r>
              <a:rPr lang="es-MX" sz="2800" dirty="0" smtClean="0">
                <a:latin typeface="Berlin Sans FB Demi" panose="020E0802020502020306" pitchFamily="34" charset="0"/>
              </a:rPr>
              <a:t>7 al 11 de junio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anose="020E0802020502020306" pitchFamily="34" charset="0"/>
              </a:rPr>
              <a:t>Nombre del alumno</a:t>
            </a:r>
            <a:r>
              <a:rPr lang="es-MX" sz="2400" dirty="0" smtClean="0">
                <a:latin typeface="Berlin Sans FB Demi" panose="020E0802020502020306" pitchFamily="34" charset="0"/>
              </a:rPr>
              <a:t>: Alexa Yamileth Alvarado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12079" y="476637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7511142" y="2565283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9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1219</Words>
  <Application>Microsoft Office PowerPoint</Application>
  <PresentationFormat>Panorámica</PresentationFormat>
  <Paragraphs>136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3</cp:revision>
  <dcterms:created xsi:type="dcterms:W3CDTF">2021-06-10T19:10:09Z</dcterms:created>
  <dcterms:modified xsi:type="dcterms:W3CDTF">2021-06-10T19:21:55Z</dcterms:modified>
</cp:coreProperties>
</file>