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96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91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245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039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08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37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6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94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06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28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67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07E7-B63B-46CD-8D03-DE86F8BEF8EE}" type="datetimeFigureOut">
              <a:rPr lang="es-MX" smtClean="0"/>
              <a:t>09/06/2021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0221-A665-42E3-BB20-793A34854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3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ONHEADZ | Maestra dibujo, Etiquetas preescolares, Juegos didacticos para  preescolar">
            <a:extLst>
              <a:ext uri="{FF2B5EF4-FFF2-40B4-BE49-F238E27FC236}">
                <a16:creationId xmlns:a16="http://schemas.microsoft.com/office/drawing/2014/main" id="{83E1845F-51EE-4636-A143-B98A7F64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0AE8E6-0BA9-4E27-8626-466E66E83AAC}"/>
              </a:ext>
            </a:extLst>
          </p:cNvPr>
          <p:cNvSpPr txBox="1"/>
          <p:nvPr/>
        </p:nvSpPr>
        <p:spPr>
          <a:xfrm>
            <a:off x="1026458" y="6078070"/>
            <a:ext cx="480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DIARIO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DE ALUMNA PRACTICANTE</a:t>
            </a:r>
          </a:p>
        </p:txBody>
      </p:sp>
    </p:spTree>
    <p:extLst>
      <p:ext uri="{BB962C8B-B14F-4D97-AF65-F5344CB8AC3E}">
        <p14:creationId xmlns:p14="http://schemas.microsoft.com/office/powerpoint/2010/main" val="26318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75506-7AF9-402E-A598-88A895DFD994}"/>
              </a:ext>
            </a:extLst>
          </p:cNvPr>
          <p:cNvSpPr txBox="1"/>
          <p:nvPr/>
        </p:nvSpPr>
        <p:spPr>
          <a:xfrm>
            <a:off x="4890457" y="4110720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Google Meet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EC8C76F-E245-4563-B74F-4A44D8441E34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2" name="Imagen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937" r="3327" b="3745"/>
            <a:stretch/>
          </p:blipFill>
          <p:spPr bwMode="auto">
            <a:xfrm>
              <a:off x="0" y="555812"/>
              <a:ext cx="6858000" cy="85881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3429000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37" indent="-285737">
                <a:buFont typeface="Wingdings" panose="05000000000000000000" pitchFamily="2" charset="2"/>
                <a:buChar char="Ø"/>
              </a:pPr>
              <a:r>
                <a:rPr lang="es-MX" sz="2800" dirty="0">
                  <a:solidFill>
                    <a:schemeClr val="accent1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0" y="523220"/>
              <a:ext cx="4340206" cy="1107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Jardín de niños María L. Pérez de Arreola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1º y 2º “B”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DANIELA GONZALEZ ESCBOBEDO</a:t>
              </a:r>
            </a:p>
            <a:p>
              <a:pPr algn="ctr"/>
              <a:endParaRPr lang="es-MX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19A467-4E01-433C-86B8-AAB61E7CD1D2}"/>
                </a:ext>
              </a:extLst>
            </p:cNvPr>
            <p:cNvSpPr txBox="1"/>
            <p:nvPr/>
          </p:nvSpPr>
          <p:spPr>
            <a:xfrm>
              <a:off x="237525" y="6709559"/>
              <a:ext cx="62486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Berlin Sans FB" panose="020E0602020502020306" pitchFamily="34" charset="0"/>
                </a:rPr>
                <a:t>Durante la actividad de la conexión virtual, se realizo una actividad sobre el cuidado de los dientes en donde los alumnos mediante un diente de </a:t>
              </a:r>
              <a:r>
                <a:rPr lang="es-MX" dirty="0" err="1">
                  <a:latin typeface="Berlin Sans FB" panose="020E0602020502020306" pitchFamily="34" charset="0"/>
                </a:rPr>
                <a:t>plastico</a:t>
              </a:r>
              <a:r>
                <a:rPr lang="es-MX" dirty="0">
                  <a:latin typeface="Berlin Sans FB" panose="020E0602020502020306" pitchFamily="34" charset="0"/>
                </a:rPr>
                <a:t> realizaron la practica del lavado de dientes y posteriormente en sus dientes. </a:t>
              </a:r>
              <a:endParaRPr lang="es-MX" dirty="0">
                <a:latin typeface="Ink Free" panose="03080402000500000000" pitchFamily="66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3D6EC30-1D74-472C-BF59-2105F59807F4}"/>
                </a:ext>
              </a:extLst>
            </p:cNvPr>
            <p:cNvSpPr/>
            <p:nvPr/>
          </p:nvSpPr>
          <p:spPr>
            <a:xfrm>
              <a:off x="6161400" y="3207118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5B4C835-E74B-415E-AF5F-83028E9002C6}"/>
                </a:ext>
              </a:extLst>
            </p:cNvPr>
            <p:cNvSpPr txBox="1"/>
            <p:nvPr/>
          </p:nvSpPr>
          <p:spPr>
            <a:xfrm>
              <a:off x="5836606" y="4414283"/>
              <a:ext cx="64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21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17FBE7C-3034-4FDE-9626-C1970A28A534}"/>
                </a:ext>
              </a:extLst>
            </p:cNvPr>
            <p:cNvSpPr txBox="1"/>
            <p:nvPr/>
          </p:nvSpPr>
          <p:spPr>
            <a:xfrm>
              <a:off x="5836606" y="4925314"/>
              <a:ext cx="443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6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5EA11C7-0846-4E5B-A9E7-DA35425E068A}"/>
                </a:ext>
              </a:extLst>
            </p:cNvPr>
            <p:cNvSpPr txBox="1"/>
            <p:nvPr/>
          </p:nvSpPr>
          <p:spPr>
            <a:xfrm>
              <a:off x="4340206" y="5634155"/>
              <a:ext cx="55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10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4549941" y="1049737"/>
            <a:ext cx="230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semana del 7 al 11 de mayo 2021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F6F37E3-93C0-4C9B-BCBE-95EA023C7231}"/>
              </a:ext>
            </a:extLst>
          </p:cNvPr>
          <p:cNvSpPr/>
          <p:nvPr/>
        </p:nvSpPr>
        <p:spPr>
          <a:xfrm>
            <a:off x="5945864" y="2101306"/>
            <a:ext cx="225023" cy="21181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E8B74C1-D274-4EE0-86B9-7F71C747F65B}"/>
              </a:ext>
            </a:extLst>
          </p:cNvPr>
          <p:cNvSpPr txBox="1"/>
          <p:nvPr/>
        </p:nvSpPr>
        <p:spPr>
          <a:xfrm>
            <a:off x="860054" y="1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09 de junio 2021 primera conexión de 9:30 a 10 grupo de segundo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3A807A-D47F-4C9B-BD25-C3913E2E2048}"/>
              </a:ext>
            </a:extLst>
          </p:cNvPr>
          <p:cNvSpPr txBox="1"/>
          <p:nvPr/>
        </p:nvSpPr>
        <p:spPr>
          <a:xfrm>
            <a:off x="889817" y="4406597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09 de junio 2021 primera conexión de 10:05 a 10:35 grupo de primero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78D13B-0496-4255-9174-AE5DA9B9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3" y="702903"/>
            <a:ext cx="6486939" cy="36471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FECC27-9F3F-4209-B233-617008632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3" y="5052928"/>
            <a:ext cx="6486939" cy="36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9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107</Words>
  <Application>Microsoft Office PowerPoint</Application>
  <PresentationFormat>Carta (216 x 279 mm)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1</cp:revision>
  <dcterms:created xsi:type="dcterms:W3CDTF">2021-06-09T17:12:17Z</dcterms:created>
  <dcterms:modified xsi:type="dcterms:W3CDTF">2021-06-09T17:20:01Z</dcterms:modified>
</cp:coreProperties>
</file>