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374865" y="933684"/>
            <a:ext cx="944226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latin typeface="Century Gothic" panose="020B0502020202020204" pitchFamily="34" charset="0"/>
              </a:rPr>
              <a:t>Diario</a:t>
            </a:r>
          </a:p>
          <a:p>
            <a:pPr algn="ctr"/>
            <a:r>
              <a:rPr lang="es-MX" sz="2000" b="1" dirty="0" smtClean="0">
                <a:latin typeface="Century Gothic" panose="020B0502020202020204" pitchFamily="34" charset="0"/>
              </a:rPr>
              <a:t>Semana del 7 al 11 de junio</a:t>
            </a:r>
          </a:p>
          <a:p>
            <a:pPr algn="ctr"/>
            <a:r>
              <a:rPr lang="es-MX" sz="2000" dirty="0" smtClean="0">
                <a:latin typeface="Century Gothic" panose="020B0502020202020204" pitchFamily="34" charset="0"/>
              </a:rPr>
              <a:t>Él lunes se inicio con una situación de aprendizaje nueva que fue el sistema solar, se les envió un video explicando el tema y una actividad de completar secuencias, el día martes escucharon una canción y organizaron los planetas, la segunda actividad fue de identificar los números, el día miércoles escribieron el nombre de los planetas y realizaron una actividad de reforzamiento de educación socioemocional, el día jueves tuvimos la clase virtual de reforzamiento donde se retomaron los temas de la semana y realizamos un material didáctico para resolver problemas de agregar y quitar elementos, considero que mi intervención docente fue buena, las consignas fueron claras, cuestione en todo momento a los alumnos para poder realizar la evaluación continua, el día viernes realizaron una actividad de resolución de problemas y otra de trazos. Durante la semana tuve un promedio de 10 a 14 alumnos que enviaron las evidencias de las actividades. </a:t>
            </a:r>
            <a:endParaRPr lang="es-MX" sz="2000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170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129</cp:revision>
  <dcterms:created xsi:type="dcterms:W3CDTF">2021-01-12T03:37:15Z</dcterms:created>
  <dcterms:modified xsi:type="dcterms:W3CDTF">2021-06-10T18:58:45Z</dcterms:modified>
</cp:coreProperties>
</file>