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59" r:id="rId5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9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034" y="-462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920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857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458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993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446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9380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489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985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956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844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304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0F932-B56A-43D9-90CC-C6EA3B32EFD9}" type="datetimeFigureOut">
              <a:rPr lang="es-MX" smtClean="0"/>
              <a:t>11/06/2021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6D23D-34F6-4CA7-9E1E-E068EEC44A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6193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86" y="7172591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392504" y="5861969"/>
            <a:ext cx="6227496" cy="4131377"/>
          </a:xfrm>
          <a:prstGeom prst="roundRect">
            <a:avLst>
              <a:gd name="adj" fmla="val 4217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09/06/2021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3699655" y="2960513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577C8956-914F-42A5-8730-C8DE932A81A4}"/>
              </a:ext>
            </a:extLst>
          </p:cNvPr>
          <p:cNvSpPr/>
          <p:nvPr/>
        </p:nvSpPr>
        <p:spPr>
          <a:xfrm>
            <a:off x="6451229" y="2039556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28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96316" y="4008575"/>
            <a:ext cx="3802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5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0DF905-D828-45B9-A9EE-DF29680E140B}"/>
              </a:ext>
            </a:extLst>
          </p:cNvPr>
          <p:cNvSpPr txBox="1"/>
          <p:nvPr/>
        </p:nvSpPr>
        <p:spPr>
          <a:xfrm>
            <a:off x="1392504" y="8279833"/>
            <a:ext cx="62274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Educación física </a:t>
            </a:r>
          </a:p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Siluetas creativas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946326-A9E1-4BF7-9152-EA4B7093F931}"/>
              </a:ext>
            </a:extLst>
          </p:cNvPr>
          <p:cNvSpPr/>
          <p:nvPr/>
        </p:nvSpPr>
        <p:spPr>
          <a:xfrm>
            <a:off x="1392504" y="5835336"/>
            <a:ext cx="62274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solidFill>
                  <a:srgbClr val="00B050"/>
                </a:solidFill>
                <a:latin typeface="Berlin Sans FB" panose="020E0602020502020306" pitchFamily="34" charset="0"/>
              </a:rPr>
              <a:t>Lenguaje y comunicación</a:t>
            </a:r>
          </a:p>
          <a:p>
            <a:pPr algn="ctr"/>
            <a:r>
              <a:rPr lang="es-MX" sz="1100" dirty="0">
                <a:solidFill>
                  <a:srgbClr val="00B050"/>
                </a:solidFill>
                <a:latin typeface="Berlin Sans FB" panose="020E0602020502020306" pitchFamily="34" charset="0"/>
              </a:rPr>
              <a:t>¿Qué pasó después?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2ABA0F4-B91C-468E-A7EF-436660197BF0}"/>
              </a:ext>
            </a:extLst>
          </p:cNvPr>
          <p:cNvSpPr txBox="1"/>
          <p:nvPr/>
        </p:nvSpPr>
        <p:spPr>
          <a:xfrm>
            <a:off x="1431705" y="8674444"/>
            <a:ext cx="6112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Observar muñeca. Tiene partes del cuerpo similares a las nuestras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Hacer posturas con la muñeca e imitar las posturas que hace.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Tronco: espalda, pecho  y el abdomen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¿Que habilidad podemos realizar utilizando el periódico?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Colocar el periódico en el pecho y caminar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Hacer una bola con una hoja de periódico, colocarlo sobre un matamoscas y caminar. Ir cambiando de mano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Lanzar la bola, lanzarla con el matamoscas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Colocar la hoja de periódico en la cabeza y caminar sin que se caiga</a:t>
            </a:r>
            <a:endParaRPr lang="es-MX" sz="700" dirty="0">
              <a:latin typeface="Berlin Sans FB" panose="020E0602020502020306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5F80DD5-62A1-473A-BCEF-7B9A7C0FCC15}"/>
              </a:ext>
            </a:extLst>
          </p:cNvPr>
          <p:cNvSpPr txBox="1"/>
          <p:nvPr/>
        </p:nvSpPr>
        <p:spPr>
          <a:xfrm>
            <a:off x="1431705" y="6215521"/>
            <a:ext cx="6112096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Cuento. En el bosque -Anthony Browne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¿Qué historias conoces que se parezca al cuento En el bosque?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Preguntas. (Responder de acuerdo al cuento).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¿Qué aventuras pueden tener los personajes del cuento? 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¿Qué habría sucedido si los personajes no se hubieran abalanzado sobre el lobo?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¿A que se dedicó el personaje del cuento cuando creció? 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¿Cómo vive ahora el personaje del cuento? 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¿Qué podría hacer diferente el personaje?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El día que los crayones renunciaron (Minuto 12:00)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El lobo ha vuelto (Minuto 14:00)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La verdad según Arturo (Minuto 15:48)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Cosas que me gustan (Minuto 17:44)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50" dirty="0">
                <a:latin typeface="Berlin Sans FB" panose="020E0602020502020306" pitchFamily="34" charset="0"/>
              </a:rPr>
              <a:t>¡No!  (Minuto 19:30)</a:t>
            </a: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481404" y="5867943"/>
            <a:ext cx="5996317" cy="3779338"/>
          </a:xfrm>
          <a:prstGeom prst="roundRect">
            <a:avLst>
              <a:gd name="adj" fmla="val 2064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10/06/2021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6463110" y="1985657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30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97118" y="4008575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3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1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25" name="Signo de multiplicación 24">
            <a:extLst>
              <a:ext uri="{FF2B5EF4-FFF2-40B4-BE49-F238E27FC236}">
                <a16:creationId xmlns:a16="http://schemas.microsoft.com/office/drawing/2014/main" id="{C2F73701-1C6C-4C9B-908B-0DB30426F552}"/>
              </a:ext>
            </a:extLst>
          </p:cNvPr>
          <p:cNvSpPr/>
          <p:nvPr/>
        </p:nvSpPr>
        <p:spPr>
          <a:xfrm>
            <a:off x="7080001" y="3818793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3DB1E1A-2291-4E8C-BE08-60198FCCE93E}"/>
              </a:ext>
            </a:extLst>
          </p:cNvPr>
          <p:cNvSpPr/>
          <p:nvPr/>
        </p:nvSpPr>
        <p:spPr>
          <a:xfrm>
            <a:off x="6190924" y="3736832"/>
            <a:ext cx="1068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Meet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314528C-1793-4395-A3EA-A7E4AE583B1D}"/>
              </a:ext>
            </a:extLst>
          </p:cNvPr>
          <p:cNvSpPr txBox="1"/>
          <p:nvPr/>
        </p:nvSpPr>
        <p:spPr>
          <a:xfrm>
            <a:off x="1506804" y="5870242"/>
            <a:ext cx="62330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>
                <a:solidFill>
                  <a:srgbClr val="0496B9"/>
                </a:solidFill>
                <a:latin typeface="Berlin Sans FB" panose="020E0602020502020306" pitchFamily="34" charset="0"/>
              </a:rPr>
              <a:t>De la intervención de la clase virtual reflexiona acerca de: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B19A5919-D5CF-4FC2-BCC7-10FD56AFF703}"/>
              </a:ext>
            </a:extLst>
          </p:cNvPr>
          <p:cNvSpPr/>
          <p:nvPr/>
        </p:nvSpPr>
        <p:spPr>
          <a:xfrm>
            <a:off x="1506803" y="6042831"/>
            <a:ext cx="597091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>
                <a:solidFill>
                  <a:schemeClr val="accent1"/>
                </a:solidFill>
                <a:latin typeface="Berlin Sans FB" panose="020E0602020502020306" pitchFamily="34" charset="0"/>
              </a:rPr>
              <a:t>¿Cómo desarrolle la clase?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Inicié la clase diciendo la fecha, escribí en el pizarrón la primera letra para buscarla en los portadores de texto. Mencioné que ayer fue 9, y les pregunté que sigue.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Platicamos sobre lo que hicieron desde que se despertaron hasta el momento de entrar a la clase.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Expliqué una nueva actividad que estaríamos retomando cada clase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Comenté que inventariamos historias al observar unas imágenes, mostré una secuencia de 6 imágenes, mencionamos que estaba pasando en cada imagen, inventé y les comenté la historia.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Mostré otra secuencia de tres imágenes, comenté que pasaba en cada imagen y les di un tiempo para que inventaran una historia, pedí que cuando la tuvieran levantaran la mano.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Estaba explicando las  imágenes de una serie, cuando se apagó la televisión que estaba usando para proyectar las imágenes y que todos las pudieran ver mejor, unos segundos después se desconectó de internet a causa de que se fue la luz.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Rápidamente le hablé a la maestra para explicarle lo que había sucedido, pero no recibí respuesta.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Posteriormente le marqué a cada mamá de los alumnos que estaban conectados para dar indicaciones sobre la actividad. </a:t>
            </a:r>
            <a:endParaRPr lang="es-MX" sz="1100" dirty="0">
              <a:solidFill>
                <a:schemeClr val="accent1"/>
              </a:solidFill>
              <a:latin typeface="Berlin Sans FB" panose="020E0602020502020306" pitchFamily="34" charset="0"/>
            </a:endParaRPr>
          </a:p>
          <a:p>
            <a:r>
              <a:rPr lang="es-MX" sz="1100" dirty="0">
                <a:solidFill>
                  <a:schemeClr val="accent1"/>
                </a:solidFill>
                <a:latin typeface="Berlin Sans FB" panose="020E0602020502020306" pitchFamily="34" charset="0"/>
              </a:rPr>
              <a:t>¿Que mejoras puedo realizar?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Dar indicaciones claras y precisas. 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Implementar una estrategia nueva para que participen</a:t>
            </a:r>
          </a:p>
          <a:p>
            <a:r>
              <a:rPr lang="es-MX" sz="1100" dirty="0">
                <a:solidFill>
                  <a:schemeClr val="accent1"/>
                </a:solidFill>
                <a:latin typeface="Berlin Sans FB" panose="020E0602020502020306" pitchFamily="34" charset="0"/>
              </a:rPr>
              <a:t>Señalar y describir cómo se realizó la evaluación del aprendizaje esperado.</a:t>
            </a:r>
          </a:p>
          <a:p>
            <a:r>
              <a:rPr lang="es-MX" sz="1100" dirty="0">
                <a:latin typeface="Berlin Sans FB" panose="020E0602020502020306" pitchFamily="34" charset="0"/>
              </a:rPr>
              <a:t>Al presentar la serie de imágenes para que ellos narraran una historia </a:t>
            </a:r>
          </a:p>
        </p:txBody>
      </p:sp>
      <p:sp>
        <p:nvSpPr>
          <p:cNvPr id="20" name="Signo de multiplicación 19">
            <a:extLst>
              <a:ext uri="{FF2B5EF4-FFF2-40B4-BE49-F238E27FC236}">
                <a16:creationId xmlns:a16="http://schemas.microsoft.com/office/drawing/2014/main" id="{A378ED9C-FBCC-45FA-B026-BB63CC8854F8}"/>
              </a:ext>
            </a:extLst>
          </p:cNvPr>
          <p:cNvSpPr/>
          <p:nvPr/>
        </p:nvSpPr>
        <p:spPr>
          <a:xfrm>
            <a:off x="6504427" y="2183576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</p:spTree>
    <p:extLst>
      <p:ext uri="{BB962C8B-B14F-4D97-AF65-F5344CB8AC3E}">
        <p14:creationId xmlns:p14="http://schemas.microsoft.com/office/powerpoint/2010/main" val="2646425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F7BE0BBB-EF6D-49C7-AD56-6D8447E80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920038" cy="1005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00470C8-E2C6-4604-B9B5-A646053E6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10917"/>
            <a:ext cx="7920038" cy="298193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A54F49C-8932-49C8-B6DC-3E6C0399F020}"/>
              </a:ext>
            </a:extLst>
          </p:cNvPr>
          <p:cNvSpPr/>
          <p:nvPr/>
        </p:nvSpPr>
        <p:spPr>
          <a:xfrm>
            <a:off x="381112" y="295952"/>
            <a:ext cx="7225918" cy="9286197"/>
          </a:xfrm>
          <a:prstGeom prst="rect">
            <a:avLst/>
          </a:prstGeom>
          <a:noFill/>
          <a:ln w="57150">
            <a:solidFill>
              <a:srgbClr val="D1CA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DF9E095-F1A6-4D4E-8102-4E50F0E0C150}"/>
              </a:ext>
            </a:extLst>
          </p:cNvPr>
          <p:cNvSpPr txBox="1"/>
          <p:nvPr/>
        </p:nvSpPr>
        <p:spPr>
          <a:xfrm>
            <a:off x="381112" y="8773354"/>
            <a:ext cx="4065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Berlin Sans FB" panose="020E0602020502020306" pitchFamily="34" charset="0"/>
              </a:rPr>
              <a:t>Amairany Guadalupe Cardona Flores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Berlin Sans FB" panose="020E0602020502020306" pitchFamily="34" charset="0"/>
              </a:rPr>
              <a:t>Keila Valdés Rodríguez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Berlin Sans FB" panose="020E0602020502020306" pitchFamily="34" charset="0"/>
              </a:rPr>
              <a:t>Siomara Yamileth Gaona Hernández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1872739-DBF0-4415-A6A1-7A05C845C4C7}"/>
              </a:ext>
            </a:extLst>
          </p:cNvPr>
          <p:cNvSpPr/>
          <p:nvPr/>
        </p:nvSpPr>
        <p:spPr>
          <a:xfrm>
            <a:off x="4447096" y="8781031"/>
            <a:ext cx="32409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Berlin Sans FB" panose="020E0602020502020306" pitchFamily="34" charset="0"/>
              </a:rPr>
              <a:t>Mateo García Espinoza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latin typeface="Berlin Sans FB" panose="020E0602020502020306" pitchFamily="34" charset="0"/>
              </a:rPr>
              <a:t>Dylan Adolfo Macias Martínez  </a:t>
            </a:r>
          </a:p>
          <a:p>
            <a:pPr algn="ctr"/>
            <a:r>
              <a:rPr lang="es-MX" sz="1600" dirty="0">
                <a:latin typeface="Berlin Sans FB" panose="020E0602020502020306" pitchFamily="34" charset="0"/>
              </a:rPr>
              <a:t>*La maestra no se conectó*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latin typeface="Berlin Sans FB" panose="020E0602020502020306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371C75C-E07D-4D92-8D9D-D076A292A1A4}"/>
              </a:ext>
            </a:extLst>
          </p:cNvPr>
          <p:cNvSpPr/>
          <p:nvPr/>
        </p:nvSpPr>
        <p:spPr>
          <a:xfrm>
            <a:off x="5477" y="8470571"/>
            <a:ext cx="79200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latin typeface="Berlin Sans FB" panose="020E0602020502020306" pitchFamily="34" charset="0"/>
              </a:rPr>
              <a:t>Asistencia: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37BAB0E-1F52-4AAC-BF4B-4B2C2D7F3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771" y="2044419"/>
            <a:ext cx="3148496" cy="627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67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86" y="7172591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240654" y="5831991"/>
            <a:ext cx="6542607" cy="4131377"/>
          </a:xfrm>
          <a:prstGeom prst="roundRect">
            <a:avLst>
              <a:gd name="adj" fmla="val 4217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11/06/2021</a:t>
            </a:r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577C8956-914F-42A5-8730-C8DE932A81A4}"/>
              </a:ext>
            </a:extLst>
          </p:cNvPr>
          <p:cNvSpPr/>
          <p:nvPr/>
        </p:nvSpPr>
        <p:spPr>
          <a:xfrm>
            <a:off x="6936391" y="2394767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32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936391" y="4008575"/>
            <a:ext cx="3000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1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0DF905-D828-45B9-A9EE-DF29680E140B}"/>
              </a:ext>
            </a:extLst>
          </p:cNvPr>
          <p:cNvSpPr txBox="1"/>
          <p:nvPr/>
        </p:nvSpPr>
        <p:spPr>
          <a:xfrm>
            <a:off x="1312760" y="8575725"/>
            <a:ext cx="637934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Inglés </a:t>
            </a:r>
          </a:p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Preguntando por los objetos del aula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946326-A9E1-4BF7-9152-EA4B7093F931}"/>
              </a:ext>
            </a:extLst>
          </p:cNvPr>
          <p:cNvSpPr/>
          <p:nvPr/>
        </p:nvSpPr>
        <p:spPr>
          <a:xfrm>
            <a:off x="1392504" y="5835336"/>
            <a:ext cx="6227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00" dirty="0">
                <a:solidFill>
                  <a:srgbClr val="00B050"/>
                </a:solidFill>
                <a:latin typeface="Berlin Sans FB" panose="020E0602020502020306" pitchFamily="34" charset="0"/>
              </a:rPr>
              <a:t>Exploración y comprensión del mundo natural y social</a:t>
            </a:r>
          </a:p>
          <a:p>
            <a:pPr algn="ctr"/>
            <a:r>
              <a:rPr lang="es-MX" sz="1000" dirty="0">
                <a:solidFill>
                  <a:srgbClr val="00B050"/>
                </a:solidFill>
                <a:latin typeface="Berlin Sans FB" panose="020E0602020502020306" pitchFamily="34" charset="0"/>
              </a:rPr>
              <a:t>En la costa y en el bosque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2ABA0F4-B91C-468E-A7EF-436660197BF0}"/>
              </a:ext>
            </a:extLst>
          </p:cNvPr>
          <p:cNvSpPr txBox="1"/>
          <p:nvPr/>
        </p:nvSpPr>
        <p:spPr>
          <a:xfrm>
            <a:off x="1282863" y="8962597"/>
            <a:ext cx="175916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Pencil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Ruler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Notebook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Crayons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What is it? /What are they?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It is a / They are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dirty="0">
              <a:latin typeface="Berlin Sans FB" panose="020E0602020502020306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5F80DD5-62A1-473A-BCEF-7B9A7C0FCC15}"/>
              </a:ext>
            </a:extLst>
          </p:cNvPr>
          <p:cNvSpPr txBox="1"/>
          <p:nvPr/>
        </p:nvSpPr>
        <p:spPr>
          <a:xfrm>
            <a:off x="1370665" y="6087492"/>
            <a:ext cx="62274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Berlin Sans FB" panose="020E0602020502020306" pitchFamily="34" charset="0"/>
              </a:rPr>
              <a:t>Hábitats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Costa: son los lugres situados cerca del mar en donde existe diversidad de fauna y flora.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 ¿Qué hay en la costa? Elementos que hay en la costa: sol, arena, palmeras, peces. ¿Conoces la costa?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Datos curiosos: las palmeras llegan a medir hasta 80 metros de altura, pueden vivir mas de 100 años. 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Los manatís dedican la mayor parte del tiempo a comer, viajar y descansar 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En el mundo entero se conocen 44 especies de gaviotas diferentes y son de las aves mas inteligentes que existen.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Cuando se sienten amenazadas se deshacen de un pedazo de su cola, la parte de su cola queda en movimiento y distrae a su depredador y le da oportunidad de escapar.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¿Qué animales viven en la costa? 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Manatí: mamíferos marinos de gran talla, cabeza arrugada y bigote en el hocico. Son apacibles y lentos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Gaviota: aves medianas y grandes de color gris con blanco. Pico característico y patas palmeadas. Comen de todo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Iguana: ¿Has visto una iguana? La piel se recubre de escamas pequeñas. Camuflarse en su entorno. Viven entre 5 y 20 años. Las mas grandes llegan a vivir 30 años. 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Bosque: ¿Qué animales conoces que viven en el bosque? Araña saltarina, tecolote, 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Datos curiosos: 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La araña saltarina no teje telaraña 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El tecolote gira la cabeza para observar algo alrededor sin mover el resto del cuerpo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Árbol Oyamel que solo crece en México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885C06B-E325-42B8-9D44-3091DECA76DF}"/>
              </a:ext>
            </a:extLst>
          </p:cNvPr>
          <p:cNvSpPr/>
          <p:nvPr/>
        </p:nvSpPr>
        <p:spPr>
          <a:xfrm>
            <a:off x="2980967" y="8929305"/>
            <a:ext cx="23147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Yellow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Green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Red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Pink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Orange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dirty="0">
              <a:latin typeface="Berlin Sans FB" panose="020E0602020502020306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BAA4BEE-407B-4153-9606-3564F1613DB0}"/>
              </a:ext>
            </a:extLst>
          </p:cNvPr>
          <p:cNvSpPr/>
          <p:nvPr/>
        </p:nvSpPr>
        <p:spPr>
          <a:xfrm>
            <a:off x="2980967" y="9640977"/>
            <a:ext cx="1619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What color is it? / What color are they? 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4075116-BAE5-43C6-BDF5-C3B2215CBBA2}"/>
              </a:ext>
            </a:extLst>
          </p:cNvPr>
          <p:cNvSpPr/>
          <p:nvPr/>
        </p:nvSpPr>
        <p:spPr>
          <a:xfrm>
            <a:off x="3660776" y="8946607"/>
            <a:ext cx="76835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Blue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Black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White</a:t>
            </a:r>
            <a:endParaRPr lang="es-MX" sz="900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0C8B221F-5E1E-479F-B0ED-9EF70CEE3343}"/>
              </a:ext>
            </a:extLst>
          </p:cNvPr>
          <p:cNvSpPr/>
          <p:nvPr/>
        </p:nvSpPr>
        <p:spPr>
          <a:xfrm>
            <a:off x="4615416" y="8942953"/>
            <a:ext cx="1619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What color is it? / What color are they? </a:t>
            </a:r>
          </a:p>
        </p:txBody>
      </p:sp>
    </p:spTree>
    <p:extLst>
      <p:ext uri="{BB962C8B-B14F-4D97-AF65-F5344CB8AC3E}">
        <p14:creationId xmlns:p14="http://schemas.microsoft.com/office/powerpoint/2010/main" val="10878905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1009</Words>
  <Application>Microsoft Office PowerPoint</Application>
  <PresentationFormat>Personalizado</PresentationFormat>
  <Paragraphs>117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24</cp:revision>
  <dcterms:created xsi:type="dcterms:W3CDTF">2021-06-09T19:28:09Z</dcterms:created>
  <dcterms:modified xsi:type="dcterms:W3CDTF">2021-06-12T02:13:56Z</dcterms:modified>
</cp:coreProperties>
</file>