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322" r:id="rId2"/>
    <p:sldId id="256" r:id="rId3"/>
    <p:sldId id="279" r:id="rId4"/>
    <p:sldId id="301" r:id="rId5"/>
    <p:sldId id="260" r:id="rId6"/>
    <p:sldId id="272" r:id="rId7"/>
    <p:sldId id="262" r:id="rId8"/>
    <p:sldId id="261" r:id="rId9"/>
    <p:sldId id="259" r:id="rId10"/>
    <p:sldId id="257" r:id="rId11"/>
    <p:sldId id="323" r:id="rId12"/>
  </p:sldIdLst>
  <p:sldSz cx="9144000" cy="5143500" type="screen16x9"/>
  <p:notesSz cx="6858000" cy="9144000"/>
  <p:embeddedFontLst>
    <p:embeddedFont>
      <p:font typeface="Arial Rounded MT Bold" panose="020F0704030504030204" pitchFamily="34" charset="0"/>
      <p:regular r:id="rId14"/>
    </p:embeddedFont>
    <p:embeddedFont>
      <p:font typeface="Calibri" panose="020F0502020204030204" pitchFamily="34" charset="0"/>
      <p:regular r:id="rId15"/>
      <p:bold r:id="rId16"/>
      <p:italic r:id="rId17"/>
      <p:boldItalic r:id="rId18"/>
    </p:embeddedFont>
    <p:embeddedFont>
      <p:font typeface="Catamaran" panose="020B0604020202020204" charset="0"/>
      <p:regular r:id="rId19"/>
      <p:bold r:id="rId20"/>
    </p:embeddedFont>
    <p:embeddedFont>
      <p:font typeface="Comfortaa" panose="020B0604020202020204" charset="0"/>
      <p:regular r:id="rId21"/>
      <p:bold r:id="rId22"/>
    </p:embeddedFont>
    <p:embeddedFont>
      <p:font typeface="Roboto Slab Regular" panose="020B0604020202020204" charset="0"/>
      <p:regular r:id="rId23"/>
      <p:bold r:id="rId24"/>
    </p:embeddedFont>
    <p:embeddedFont>
      <p:font typeface="Vibur"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FDB0F-29A5-4CEE-8E86-E73CBAFD34A9}">
  <a:tblStyle styleId="{0F8FDB0F-29A5-4CEE-8E86-E73CBAFD34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5"/>
        <p:cNvGrpSpPr/>
        <p:nvPr/>
      </p:nvGrpSpPr>
      <p:grpSpPr>
        <a:xfrm>
          <a:off x="0" y="0"/>
          <a:ext cx="0" cy="0"/>
          <a:chOff x="0" y="0"/>
          <a:chExt cx="0" cy="0"/>
        </a:xfrm>
      </p:grpSpPr>
      <p:sp>
        <p:nvSpPr>
          <p:cNvPr id="4666" name="Google Shape;4666;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7" name="Google Shape;4667;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OBJECT_1_1_1">
    <p:bg>
      <p:bgPr>
        <a:blipFill>
          <a:blip r:embed="rId2">
            <a:alphaModFix/>
          </a:blip>
          <a:stretch>
            <a:fillRect/>
          </a:stretch>
        </a:blipFill>
        <a:effectLst/>
      </p:bgPr>
    </p:bg>
    <p:spTree>
      <p:nvGrpSpPr>
        <p:cNvPr id="1" name="Shape 1407"/>
        <p:cNvGrpSpPr/>
        <p:nvPr/>
      </p:nvGrpSpPr>
      <p:grpSpPr>
        <a:xfrm>
          <a:off x="0" y="0"/>
          <a:ext cx="0" cy="0"/>
          <a:chOff x="0" y="0"/>
          <a:chExt cx="0" cy="0"/>
        </a:xfrm>
      </p:grpSpPr>
      <p:sp>
        <p:nvSpPr>
          <p:cNvPr id="1408" name="Google Shape;1408;p31"/>
          <p:cNvSpPr txBox="1">
            <a:spLocks noGrp="1"/>
          </p:cNvSpPr>
          <p:nvPr>
            <p:ph type="subTitle" idx="1"/>
          </p:nvPr>
        </p:nvSpPr>
        <p:spPr>
          <a:xfrm>
            <a:off x="1014450" y="2258863"/>
            <a:ext cx="3305100" cy="90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409" name="Google Shape;1409;p31"/>
          <p:cNvSpPr txBox="1">
            <a:spLocks noGrp="1"/>
          </p:cNvSpPr>
          <p:nvPr>
            <p:ph type="subTitle" idx="2"/>
          </p:nvPr>
        </p:nvSpPr>
        <p:spPr>
          <a:xfrm>
            <a:off x="1014450" y="4085088"/>
            <a:ext cx="3305100" cy="426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200">
                <a:solidFill>
                  <a:schemeClr val="dk1"/>
                </a:solidFill>
                <a:latin typeface="Comfortaa"/>
                <a:ea typeface="Comfortaa"/>
                <a:cs typeface="Comfortaa"/>
                <a:sym typeface="Comfortaa"/>
              </a:defRPr>
            </a:lvl1pPr>
            <a:lvl2pPr lvl="1" algn="ctr" rtl="0">
              <a:spcBef>
                <a:spcPts val="0"/>
              </a:spcBef>
              <a:spcAft>
                <a:spcPts val="0"/>
              </a:spcAft>
              <a:buNone/>
              <a:defRPr sz="1200">
                <a:solidFill>
                  <a:schemeClr val="dk1"/>
                </a:solidFill>
                <a:latin typeface="Comfortaa"/>
                <a:ea typeface="Comfortaa"/>
                <a:cs typeface="Comfortaa"/>
                <a:sym typeface="Comfortaa"/>
              </a:defRPr>
            </a:lvl2pPr>
            <a:lvl3pPr lvl="2" algn="ctr" rtl="0">
              <a:spcBef>
                <a:spcPts val="0"/>
              </a:spcBef>
              <a:spcAft>
                <a:spcPts val="0"/>
              </a:spcAft>
              <a:buNone/>
              <a:defRPr sz="1200">
                <a:solidFill>
                  <a:schemeClr val="dk1"/>
                </a:solidFill>
                <a:latin typeface="Comfortaa"/>
                <a:ea typeface="Comfortaa"/>
                <a:cs typeface="Comfortaa"/>
                <a:sym typeface="Comfortaa"/>
              </a:defRPr>
            </a:lvl3pPr>
            <a:lvl4pPr lvl="3" algn="ctr" rtl="0">
              <a:spcBef>
                <a:spcPts val="0"/>
              </a:spcBef>
              <a:spcAft>
                <a:spcPts val="0"/>
              </a:spcAft>
              <a:buNone/>
              <a:defRPr sz="1200">
                <a:solidFill>
                  <a:schemeClr val="dk1"/>
                </a:solidFill>
                <a:latin typeface="Comfortaa"/>
                <a:ea typeface="Comfortaa"/>
                <a:cs typeface="Comfortaa"/>
                <a:sym typeface="Comfortaa"/>
              </a:defRPr>
            </a:lvl4pPr>
            <a:lvl5pPr lvl="4" algn="ctr" rtl="0">
              <a:spcBef>
                <a:spcPts val="0"/>
              </a:spcBef>
              <a:spcAft>
                <a:spcPts val="0"/>
              </a:spcAft>
              <a:buNone/>
              <a:defRPr sz="1200">
                <a:solidFill>
                  <a:schemeClr val="dk1"/>
                </a:solidFill>
                <a:latin typeface="Comfortaa"/>
                <a:ea typeface="Comfortaa"/>
                <a:cs typeface="Comfortaa"/>
                <a:sym typeface="Comfortaa"/>
              </a:defRPr>
            </a:lvl5pPr>
            <a:lvl6pPr lvl="5" algn="ctr" rtl="0">
              <a:spcBef>
                <a:spcPts val="0"/>
              </a:spcBef>
              <a:spcAft>
                <a:spcPts val="0"/>
              </a:spcAft>
              <a:buNone/>
              <a:defRPr sz="1200">
                <a:solidFill>
                  <a:schemeClr val="dk1"/>
                </a:solidFill>
                <a:latin typeface="Comfortaa"/>
                <a:ea typeface="Comfortaa"/>
                <a:cs typeface="Comfortaa"/>
                <a:sym typeface="Comfortaa"/>
              </a:defRPr>
            </a:lvl6pPr>
            <a:lvl7pPr lvl="6" algn="ctr" rtl="0">
              <a:spcBef>
                <a:spcPts val="0"/>
              </a:spcBef>
              <a:spcAft>
                <a:spcPts val="0"/>
              </a:spcAft>
              <a:buNone/>
              <a:defRPr sz="1200">
                <a:solidFill>
                  <a:schemeClr val="dk1"/>
                </a:solidFill>
                <a:latin typeface="Comfortaa"/>
                <a:ea typeface="Comfortaa"/>
                <a:cs typeface="Comfortaa"/>
                <a:sym typeface="Comfortaa"/>
              </a:defRPr>
            </a:lvl7pPr>
            <a:lvl8pPr lvl="7" algn="ctr" rtl="0">
              <a:spcBef>
                <a:spcPts val="0"/>
              </a:spcBef>
              <a:spcAft>
                <a:spcPts val="0"/>
              </a:spcAft>
              <a:buNone/>
              <a:defRPr sz="1200">
                <a:solidFill>
                  <a:schemeClr val="dk1"/>
                </a:solidFill>
                <a:latin typeface="Comfortaa"/>
                <a:ea typeface="Comfortaa"/>
                <a:cs typeface="Comfortaa"/>
                <a:sym typeface="Comfortaa"/>
              </a:defRPr>
            </a:lvl8pPr>
            <a:lvl9pPr lvl="8" algn="ctr" rtl="0">
              <a:spcBef>
                <a:spcPts val="0"/>
              </a:spcBef>
              <a:spcAft>
                <a:spcPts val="0"/>
              </a:spcAft>
              <a:buNone/>
              <a:defRPr sz="1200">
                <a:solidFill>
                  <a:schemeClr val="dk1"/>
                </a:solidFill>
                <a:latin typeface="Comfortaa"/>
                <a:ea typeface="Comfortaa"/>
                <a:cs typeface="Comfortaa"/>
                <a:sym typeface="Comfortaa"/>
              </a:defRPr>
            </a:lvl9pPr>
          </a:lstStyle>
          <a:p>
            <a:endParaRPr/>
          </a:p>
        </p:txBody>
      </p:sp>
      <p:sp>
        <p:nvSpPr>
          <p:cNvPr id="1410" name="Google Shape;1410;p31"/>
          <p:cNvSpPr txBox="1"/>
          <p:nvPr/>
        </p:nvSpPr>
        <p:spPr>
          <a:xfrm>
            <a:off x="1083300" y="3182363"/>
            <a:ext cx="3167400" cy="5682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1200" b="1">
                <a:solidFill>
                  <a:schemeClr val="dk1"/>
                </a:solidFill>
                <a:latin typeface="Comfortaa"/>
                <a:ea typeface="Comfortaa"/>
                <a:cs typeface="Comfortaa"/>
                <a:sym typeface="Comfortaa"/>
              </a:rPr>
              <a:t>CREDITS:</a:t>
            </a:r>
            <a:r>
              <a:rPr lang="en" sz="1200">
                <a:solidFill>
                  <a:schemeClr val="dk1"/>
                </a:solidFill>
                <a:latin typeface="Comfortaa"/>
                <a:ea typeface="Comfortaa"/>
                <a:cs typeface="Comfortaa"/>
                <a:sym typeface="Comfortaa"/>
              </a:rPr>
              <a:t> This presentation template was created by </a:t>
            </a:r>
            <a:r>
              <a:rPr lang="en" sz="1200" b="1">
                <a:solidFill>
                  <a:schemeClr val="dk1"/>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200" b="1">
                <a:solidFill>
                  <a:schemeClr val="dk1"/>
                </a:solidFill>
                <a:latin typeface="Comfortaa"/>
                <a:ea typeface="Comfortaa"/>
                <a:cs typeface="Comfortaa"/>
                <a:sym typeface="Comfortaa"/>
              </a:rPr>
              <a:t>,</a:t>
            </a:r>
            <a:r>
              <a:rPr lang="en" sz="1200">
                <a:solidFill>
                  <a:schemeClr val="dk1"/>
                </a:solidFill>
                <a:latin typeface="Comfortaa"/>
                <a:ea typeface="Comfortaa"/>
                <a:cs typeface="Comfortaa"/>
                <a:sym typeface="Comfortaa"/>
              </a:rPr>
              <a:t> including icons by </a:t>
            </a:r>
            <a:r>
              <a:rPr lang="en" sz="1200" b="1">
                <a:solidFill>
                  <a:schemeClr val="dk1"/>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200" b="1">
                <a:solidFill>
                  <a:schemeClr val="dk1"/>
                </a:solidFill>
                <a:latin typeface="Comfortaa"/>
                <a:ea typeface="Comfortaa"/>
                <a:cs typeface="Comfortaa"/>
                <a:sym typeface="Comfortaa"/>
              </a:rPr>
              <a:t>, </a:t>
            </a:r>
            <a:r>
              <a:rPr lang="en" sz="1200">
                <a:solidFill>
                  <a:schemeClr val="dk1"/>
                </a:solidFill>
                <a:latin typeface="Comfortaa"/>
                <a:ea typeface="Comfortaa"/>
                <a:cs typeface="Comfortaa"/>
                <a:sym typeface="Comfortaa"/>
              </a:rPr>
              <a:t>infographics &amp; images by </a:t>
            </a:r>
            <a:r>
              <a:rPr lang="en" sz="1200" b="1">
                <a:solidFill>
                  <a:schemeClr val="dk1"/>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r>
              <a:rPr lang="en" sz="1200" b="1">
                <a:solidFill>
                  <a:schemeClr val="dk1"/>
                </a:solidFill>
                <a:latin typeface="Comfortaa"/>
                <a:ea typeface="Comfortaa"/>
                <a:cs typeface="Comfortaa"/>
                <a:sym typeface="Comfortaa"/>
              </a:rPr>
              <a:t> </a:t>
            </a:r>
            <a:endParaRPr sz="1200" b="1">
              <a:solidFill>
                <a:schemeClr val="dk1"/>
              </a:solidFill>
              <a:latin typeface="Comfortaa"/>
              <a:ea typeface="Comfortaa"/>
              <a:cs typeface="Comfortaa"/>
              <a:sym typeface="Comfortaa"/>
            </a:endParaRPr>
          </a:p>
        </p:txBody>
      </p:sp>
      <p:sp>
        <p:nvSpPr>
          <p:cNvPr id="1411" name="Google Shape;1411;p31"/>
          <p:cNvSpPr txBox="1">
            <a:spLocks noGrp="1"/>
          </p:cNvSpPr>
          <p:nvPr>
            <p:ph type="title"/>
          </p:nvPr>
        </p:nvSpPr>
        <p:spPr>
          <a:xfrm>
            <a:off x="660450" y="739363"/>
            <a:ext cx="4013100" cy="9099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72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grpSp>
        <p:nvGrpSpPr>
          <p:cNvPr id="1412" name="Google Shape;1412;p31"/>
          <p:cNvGrpSpPr/>
          <p:nvPr/>
        </p:nvGrpSpPr>
        <p:grpSpPr>
          <a:xfrm>
            <a:off x="7721717" y="648082"/>
            <a:ext cx="2525833" cy="1610805"/>
            <a:chOff x="7239867" y="1514545"/>
            <a:chExt cx="2525833" cy="1610805"/>
          </a:xfrm>
        </p:grpSpPr>
        <p:grpSp>
          <p:nvGrpSpPr>
            <p:cNvPr id="1413" name="Google Shape;1413;p31"/>
            <p:cNvGrpSpPr/>
            <p:nvPr/>
          </p:nvGrpSpPr>
          <p:grpSpPr>
            <a:xfrm>
              <a:off x="7346663" y="1514545"/>
              <a:ext cx="2419037" cy="1551678"/>
              <a:chOff x="7410211" y="1555302"/>
              <a:chExt cx="2355440" cy="1510884"/>
            </a:xfrm>
          </p:grpSpPr>
          <p:grpSp>
            <p:nvGrpSpPr>
              <p:cNvPr id="1414" name="Google Shape;1414;p31"/>
              <p:cNvGrpSpPr/>
              <p:nvPr/>
            </p:nvGrpSpPr>
            <p:grpSpPr>
              <a:xfrm>
                <a:off x="7410211" y="1555302"/>
                <a:ext cx="2355440" cy="1510884"/>
                <a:chOff x="761258" y="2062480"/>
                <a:chExt cx="1646470" cy="1056119"/>
              </a:xfrm>
            </p:grpSpPr>
            <p:sp>
              <p:nvSpPr>
                <p:cNvPr id="1415" name="Google Shape;1415;p3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1" name="Google Shape;1421;p3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3" name="Google Shape;1423;p3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4" name="Google Shape;1424;p31"/>
          <p:cNvGrpSpPr/>
          <p:nvPr/>
        </p:nvGrpSpPr>
        <p:grpSpPr>
          <a:xfrm>
            <a:off x="4792518" y="246354"/>
            <a:ext cx="1491800" cy="650279"/>
            <a:chOff x="3965010" y="571479"/>
            <a:chExt cx="1651683" cy="719972"/>
          </a:xfrm>
        </p:grpSpPr>
        <p:grpSp>
          <p:nvGrpSpPr>
            <p:cNvPr id="1425" name="Google Shape;1425;p31"/>
            <p:cNvGrpSpPr/>
            <p:nvPr/>
          </p:nvGrpSpPr>
          <p:grpSpPr>
            <a:xfrm>
              <a:off x="3965010" y="571479"/>
              <a:ext cx="1446820" cy="719972"/>
              <a:chOff x="3953250" y="571500"/>
              <a:chExt cx="1383325" cy="766825"/>
            </a:xfrm>
          </p:grpSpPr>
          <p:grpSp>
            <p:nvGrpSpPr>
              <p:cNvPr id="1426" name="Google Shape;1426;p31"/>
              <p:cNvGrpSpPr/>
              <p:nvPr/>
            </p:nvGrpSpPr>
            <p:grpSpPr>
              <a:xfrm>
                <a:off x="3953250" y="571500"/>
                <a:ext cx="1383166" cy="669650"/>
                <a:chOff x="897088" y="2374675"/>
                <a:chExt cx="1383166" cy="669650"/>
              </a:xfrm>
            </p:grpSpPr>
            <p:sp>
              <p:nvSpPr>
                <p:cNvPr id="1427" name="Google Shape;1427;p3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3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2" name="Google Shape;1432;p3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 name="Google Shape;1433;p31"/>
          <p:cNvGrpSpPr/>
          <p:nvPr/>
        </p:nvGrpSpPr>
        <p:grpSpPr>
          <a:xfrm flipH="1">
            <a:off x="167957" y="4473980"/>
            <a:ext cx="537853" cy="555858"/>
            <a:chOff x="5294267" y="4624350"/>
            <a:chExt cx="383004" cy="395854"/>
          </a:xfrm>
        </p:grpSpPr>
        <p:sp>
          <p:nvSpPr>
            <p:cNvPr id="1434" name="Google Shape;1434;p31"/>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1"/>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1"/>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1"/>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1"/>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1"/>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1"/>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1"/>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3" name="Google Shape;1443;p31"/>
          <p:cNvGrpSpPr/>
          <p:nvPr/>
        </p:nvGrpSpPr>
        <p:grpSpPr>
          <a:xfrm>
            <a:off x="-1457944" y="970782"/>
            <a:ext cx="2301290" cy="1819165"/>
            <a:chOff x="-1457944" y="970782"/>
            <a:chExt cx="2301290" cy="1819165"/>
          </a:xfrm>
        </p:grpSpPr>
        <p:grpSp>
          <p:nvGrpSpPr>
            <p:cNvPr id="1444" name="Google Shape;1444;p31"/>
            <p:cNvGrpSpPr/>
            <p:nvPr/>
          </p:nvGrpSpPr>
          <p:grpSpPr>
            <a:xfrm>
              <a:off x="-1457944" y="970782"/>
              <a:ext cx="2167373" cy="1819165"/>
              <a:chOff x="958238" y="2157575"/>
              <a:chExt cx="1115191" cy="936025"/>
            </a:xfrm>
          </p:grpSpPr>
          <p:sp>
            <p:nvSpPr>
              <p:cNvPr id="1445" name="Google Shape;1445;p3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1" name="Google Shape;1451;p31"/>
            <p:cNvSpPr/>
            <p:nvPr/>
          </p:nvSpPr>
          <p:spPr>
            <a:xfrm>
              <a:off x="-1323994" y="975921"/>
              <a:ext cx="2167340" cy="1644261"/>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8" r:id="rId6"/>
    <p:sldLayoutId id="2147483661" r:id="rId7"/>
    <p:sldLayoutId id="2147483667" r:id="rId8"/>
    <p:sldLayoutId id="2147483674" r:id="rId9"/>
    <p:sldLayoutId id="2147483677" r:id="rId10"/>
    <p:sldLayoutId id="2147483678"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B14C6C8-6EF5-4000-9541-CEB020940845}"/>
              </a:ext>
            </a:extLst>
          </p:cNvPr>
          <p:cNvSpPr txBox="1"/>
          <p:nvPr/>
        </p:nvSpPr>
        <p:spPr>
          <a:xfrm>
            <a:off x="2167466" y="632178"/>
            <a:ext cx="4809067" cy="4678204"/>
          </a:xfrm>
          <a:prstGeom prst="rect">
            <a:avLst/>
          </a:prstGeom>
          <a:noFill/>
        </p:spPr>
        <p:txBody>
          <a:bodyPr wrap="square" rtlCol="0">
            <a:spAutoFit/>
          </a:bodyPr>
          <a:lstStyle/>
          <a:p>
            <a:pPr algn="ctr"/>
            <a:r>
              <a:rPr lang="es-MX" sz="2000" dirty="0"/>
              <a:t>Escuela Normal de Educación Preescolar</a:t>
            </a:r>
          </a:p>
          <a:p>
            <a:pPr algn="ctr"/>
            <a:r>
              <a:rPr lang="es-MX" sz="2000" dirty="0"/>
              <a:t>Licenciatura en Preescolar</a:t>
            </a:r>
          </a:p>
          <a:p>
            <a:pPr algn="ctr"/>
            <a:r>
              <a:rPr lang="es-MX" sz="2000" dirty="0"/>
              <a:t>Ciclo escolar:2020-2021</a:t>
            </a:r>
          </a:p>
          <a:p>
            <a:pPr algn="ctr"/>
            <a:r>
              <a:rPr lang="es-MX" sz="2000" dirty="0"/>
              <a:t>Curso: Tutoría grupal</a:t>
            </a:r>
          </a:p>
          <a:p>
            <a:pPr algn="ctr"/>
            <a:r>
              <a:rPr lang="es-MX" sz="2000" dirty="0"/>
              <a:t>Trabajo: Cómo estudiar para exámenes</a:t>
            </a:r>
          </a:p>
          <a:p>
            <a:pPr algn="ctr"/>
            <a:r>
              <a:rPr lang="es-MX" sz="2000" dirty="0"/>
              <a:t>Docente: Tania Tamara López Lerma</a:t>
            </a:r>
          </a:p>
          <a:p>
            <a:pPr algn="ctr"/>
            <a:r>
              <a:rPr lang="es-MX" sz="2000" dirty="0"/>
              <a:t>Integrantes:</a:t>
            </a:r>
          </a:p>
          <a:p>
            <a:pPr marL="342900" indent="-342900" algn="ctr">
              <a:buFont typeface="Arial" panose="020B0604020202020204" pitchFamily="34" charset="0"/>
              <a:buChar char="•"/>
            </a:pPr>
            <a:r>
              <a:rPr lang="es-MX" sz="1200" dirty="0"/>
              <a:t>Paulina García Sánchez</a:t>
            </a:r>
          </a:p>
          <a:p>
            <a:pPr marL="342900" indent="-342900" algn="ctr">
              <a:buFont typeface="Arial" panose="020B0604020202020204" pitchFamily="34" charset="0"/>
              <a:buChar char="•"/>
            </a:pPr>
            <a:r>
              <a:rPr lang="es-MX" sz="1200" dirty="0"/>
              <a:t>Gabriela Vargas Aldape</a:t>
            </a:r>
          </a:p>
          <a:p>
            <a:pPr marL="342900" indent="-342900" algn="ctr">
              <a:buFont typeface="Arial" panose="020B0604020202020204" pitchFamily="34" charset="0"/>
              <a:buChar char="•"/>
            </a:pPr>
            <a:r>
              <a:rPr lang="es-MX" sz="1200" dirty="0"/>
              <a:t>Mariel Reséndiz Villareal</a:t>
            </a:r>
          </a:p>
          <a:p>
            <a:pPr marL="342900" indent="-342900" algn="ctr">
              <a:buFont typeface="Arial" panose="020B0604020202020204" pitchFamily="34" charset="0"/>
              <a:buChar char="•"/>
            </a:pPr>
            <a:r>
              <a:rPr lang="es-MX" sz="1200" dirty="0"/>
              <a:t>Victoria Berenice Monterreal Camacho</a:t>
            </a:r>
          </a:p>
          <a:p>
            <a:pPr marL="342900" indent="-342900" algn="ctr">
              <a:buFont typeface="Arial" panose="020B0604020202020204" pitchFamily="34" charset="0"/>
              <a:buChar char="•"/>
            </a:pPr>
            <a:r>
              <a:rPr lang="es-MX" sz="1200" dirty="0"/>
              <a:t>Angela Martiñón T</a:t>
            </a:r>
          </a:p>
          <a:p>
            <a:pPr marL="342900" indent="-342900" algn="ctr">
              <a:buFont typeface="Arial" panose="020B0604020202020204" pitchFamily="34" charset="0"/>
              <a:buChar char="•"/>
            </a:pPr>
            <a:r>
              <a:rPr lang="es-MX" sz="1200" dirty="0"/>
              <a:t>Karen Marisol  Martínez Reyes</a:t>
            </a:r>
          </a:p>
          <a:p>
            <a:pPr marL="342900" indent="-342900" algn="ctr">
              <a:buFont typeface="Arial" panose="020B0604020202020204" pitchFamily="34" charset="0"/>
              <a:buChar char="•"/>
            </a:pPr>
            <a:r>
              <a:rPr lang="es-MX" sz="1200" dirty="0"/>
              <a:t>Ariana Jazmín  Morales Saucedo</a:t>
            </a:r>
          </a:p>
          <a:p>
            <a:pPr marL="342900" indent="-342900" algn="ctr">
              <a:buFont typeface="Arial" panose="020B0604020202020204" pitchFamily="34" charset="0"/>
              <a:buChar char="•"/>
            </a:pPr>
            <a:endParaRPr lang="es-MX" sz="2000" dirty="0"/>
          </a:p>
          <a:p>
            <a:pPr algn="ctr"/>
            <a:endParaRPr lang="es-MX" sz="2000" dirty="0"/>
          </a:p>
          <a:p>
            <a:endParaRPr lang="es-MX" dirty="0"/>
          </a:p>
        </p:txBody>
      </p:sp>
      <p:sp>
        <p:nvSpPr>
          <p:cNvPr id="6" name="CuadroTexto 5">
            <a:extLst>
              <a:ext uri="{FF2B5EF4-FFF2-40B4-BE49-F238E27FC236}">
                <a16:creationId xmlns:a16="http://schemas.microsoft.com/office/drawing/2014/main" id="{60CAA730-6E9B-42C5-A947-7F3CA7BBE880}"/>
              </a:ext>
            </a:extLst>
          </p:cNvPr>
          <p:cNvSpPr txBox="1"/>
          <p:nvPr/>
        </p:nvSpPr>
        <p:spPr>
          <a:xfrm>
            <a:off x="5531555" y="4707467"/>
            <a:ext cx="3476978" cy="343608"/>
          </a:xfrm>
          <a:prstGeom prst="rect">
            <a:avLst/>
          </a:prstGeom>
          <a:noFill/>
        </p:spPr>
        <p:txBody>
          <a:bodyPr wrap="square" rtlCol="0">
            <a:spAutoFit/>
          </a:bodyPr>
          <a:lstStyle/>
          <a:p>
            <a:r>
              <a:rPr lang="es-MX" sz="1600" dirty="0"/>
              <a:t>14 de junio 2021, Saltillo Coahuila </a:t>
            </a:r>
          </a:p>
        </p:txBody>
      </p:sp>
      <p:pic>
        <p:nvPicPr>
          <p:cNvPr id="1030" name="Picture 6" descr="Escuela Normal de Educación Preescolar – Desarrollo de competencias  linguisticas">
            <a:extLst>
              <a:ext uri="{FF2B5EF4-FFF2-40B4-BE49-F238E27FC236}">
                <a16:creationId xmlns:a16="http://schemas.microsoft.com/office/drawing/2014/main" id="{BFCBF53B-1467-43CC-9EB0-96C7CCD6A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691" y="0"/>
            <a:ext cx="18573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7C4C70FF-D192-497D-9525-19EE482ABB25}"/>
              </a:ext>
            </a:extLst>
          </p:cNvPr>
          <p:cNvPicPr>
            <a:picLocks noChangeAspect="1"/>
          </p:cNvPicPr>
          <p:nvPr/>
        </p:nvPicPr>
        <p:blipFill>
          <a:blip r:embed="rId3"/>
          <a:stretch>
            <a:fillRect/>
          </a:stretch>
        </p:blipFill>
        <p:spPr>
          <a:xfrm>
            <a:off x="6513688" y="3423177"/>
            <a:ext cx="1817511" cy="1220518"/>
          </a:xfrm>
          <a:prstGeom prst="rect">
            <a:avLst/>
          </a:prstGeom>
        </p:spPr>
      </p:pic>
    </p:spTree>
    <p:extLst>
      <p:ext uri="{BB962C8B-B14F-4D97-AF65-F5344CB8AC3E}">
        <p14:creationId xmlns:p14="http://schemas.microsoft.com/office/powerpoint/2010/main" val="31567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38"/>
          <p:cNvSpPr txBox="1">
            <a:spLocks noGrp="1"/>
          </p:cNvSpPr>
          <p:nvPr>
            <p:ph type="title"/>
          </p:nvPr>
        </p:nvSpPr>
        <p:spPr>
          <a:xfrm>
            <a:off x="753825" y="248225"/>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Rúbrica </a:t>
            </a:r>
            <a:endParaRPr dirty="0"/>
          </a:p>
        </p:txBody>
      </p:sp>
      <p:sp>
        <p:nvSpPr>
          <p:cNvPr id="1623" name="Google Shape;1623;p38"/>
          <p:cNvSpPr/>
          <p:nvPr/>
        </p:nvSpPr>
        <p:spPr>
          <a:xfrm>
            <a:off x="8420100" y="4572025"/>
            <a:ext cx="723900" cy="54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Imagen 15">
            <a:extLst>
              <a:ext uri="{FF2B5EF4-FFF2-40B4-BE49-F238E27FC236}">
                <a16:creationId xmlns:a16="http://schemas.microsoft.com/office/drawing/2014/main" id="{F2538A79-36B9-490D-B4A6-53941CCF2F13}"/>
              </a:ext>
            </a:extLst>
          </p:cNvPr>
          <p:cNvPicPr>
            <a:picLocks noChangeAspect="1"/>
          </p:cNvPicPr>
          <p:nvPr/>
        </p:nvPicPr>
        <p:blipFill>
          <a:blip r:embed="rId3"/>
          <a:stretch>
            <a:fillRect/>
          </a:stretch>
        </p:blipFill>
        <p:spPr>
          <a:xfrm>
            <a:off x="2649415" y="0"/>
            <a:ext cx="42672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BBEB5505-60EF-40C2-8E62-D7F7A0BEB40C}"/>
              </a:ext>
            </a:extLst>
          </p:cNvPr>
          <p:cNvGraphicFramePr>
            <a:graphicFrameLocks noGrp="1"/>
          </p:cNvGraphicFramePr>
          <p:nvPr>
            <p:extLst>
              <p:ext uri="{D42A27DB-BD31-4B8C-83A1-F6EECF244321}">
                <p14:modId xmlns:p14="http://schemas.microsoft.com/office/powerpoint/2010/main" val="1504561391"/>
              </p:ext>
            </p:extLst>
          </p:nvPr>
        </p:nvGraphicFramePr>
        <p:xfrm>
          <a:off x="2004647" y="3175"/>
          <a:ext cx="5392805" cy="5140325"/>
        </p:xfrm>
        <a:graphic>
          <a:graphicData uri="http://schemas.openxmlformats.org/drawingml/2006/table">
            <a:tbl>
              <a:tblPr firstRow="1" firstCol="1" bandRow="1"/>
              <a:tblGrid>
                <a:gridCol w="1256839">
                  <a:extLst>
                    <a:ext uri="{9D8B030D-6E8A-4147-A177-3AD203B41FA5}">
                      <a16:colId xmlns:a16="http://schemas.microsoft.com/office/drawing/2014/main" val="1298279188"/>
                    </a:ext>
                  </a:extLst>
                </a:gridCol>
                <a:gridCol w="1362684">
                  <a:extLst>
                    <a:ext uri="{9D8B030D-6E8A-4147-A177-3AD203B41FA5}">
                      <a16:colId xmlns:a16="http://schemas.microsoft.com/office/drawing/2014/main" val="4126672323"/>
                    </a:ext>
                  </a:extLst>
                </a:gridCol>
                <a:gridCol w="1363458">
                  <a:extLst>
                    <a:ext uri="{9D8B030D-6E8A-4147-A177-3AD203B41FA5}">
                      <a16:colId xmlns:a16="http://schemas.microsoft.com/office/drawing/2014/main" val="3339290348"/>
                    </a:ext>
                  </a:extLst>
                </a:gridCol>
                <a:gridCol w="1363458">
                  <a:extLst>
                    <a:ext uri="{9D8B030D-6E8A-4147-A177-3AD203B41FA5}">
                      <a16:colId xmlns:a16="http://schemas.microsoft.com/office/drawing/2014/main" val="1653843404"/>
                    </a:ext>
                  </a:extLst>
                </a:gridCol>
                <a:gridCol w="46366">
                  <a:extLst>
                    <a:ext uri="{9D8B030D-6E8A-4147-A177-3AD203B41FA5}">
                      <a16:colId xmlns:a16="http://schemas.microsoft.com/office/drawing/2014/main" val="309475466"/>
                    </a:ext>
                  </a:extLst>
                </a:gridCol>
              </a:tblGrid>
              <a:tr h="40984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Contenido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toda la información solicitada en su presentación.</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la mayor parte de la información solicitada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Incorpora la mitad de la información solicitada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7135324"/>
                  </a:ext>
                </a:extLst>
              </a:tr>
              <a:tr h="107980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Imágenes: Gráficas, Tablas, Figuras.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Su uso está justificado y congruente con el tema. Aparece el título al pie de las gráficas, imágenes y/o figuras, así como el número. En el caso de no ser propias, se indica la fuente en letra de cuerpo inferior tras la leyenda.</a:t>
                      </a:r>
                    </a:p>
                    <a:p>
                      <a:pPr algn="ct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Su uso está justificado, no están titulados o no se indica el número. Algunas no hacen referencia a la fuente.</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Algunas imágenes no están justificadas ni tienen congruencia con el tema, No se indica el título ni el número. No se hace referencia a la fuente si este fuera el caso.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2741958"/>
                  </a:ext>
                </a:extLst>
              </a:tr>
              <a:tr h="949091">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Conclusiones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La presentación acaba con una diapositiva de conclusión, en la que se resume el contenido en 2 o 3 ideas.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La presentación acaba con una diapositiva de conclusión pero algunas de las ideas no representan la esencia de aquello que se ha expuesto. El resumen es demasiado extenso.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NO hay diapositiva de conclusiones o si la hay, ninguna de las ideas resume aquello que se ha expuesto. Añade ideas nuevas que podía haber expuesto a lo largo del desarrollo.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1565216"/>
                  </a:ext>
                </a:extLst>
              </a:tr>
              <a:tr h="1406575">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Diseño</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El contenido de la diapositiva se puede leer fácilmente desde cualquier punto del aula. El cuerpo de la letra y el color respecto al fondo es el adecuado. La clase puede leer la información de los recursos visuales sin problemas.</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En algunas diapositivas cuesta leer el texto. El fondo de algunas diapositivas no permite ver con claridad la letra. Algunos recursos visuales presentan un cuerpo de letra demasiado pequeña.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Gran parte del contenido es difícil de leer. El fondo de las diapositivas y el color de la letra no lo hacen posible. En algunas diapositivas muy rellenas de texto, el cuerpo de la letra es demasiado pequeño. Los recursos visuales presentan un cuerpo de letra demasiado pequeña.</a:t>
                      </a:r>
                    </a:p>
                    <a:p>
                      <a:pPr algn="ct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s-MX"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9255180"/>
                  </a:ext>
                </a:extLst>
              </a:tr>
              <a:tr h="235038">
                <a:tc gridSpan="4">
                  <a:txBody>
                    <a:bodyPr/>
                    <a:lstStyle/>
                    <a:p>
                      <a:pPr algn="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TOTAL:</a:t>
                      </a:r>
                    </a:p>
                    <a:p>
                      <a:pPr algn="r">
                        <a:lnSpc>
                          <a:spcPct val="107000"/>
                        </a:lnSpc>
                        <a:spcAft>
                          <a:spcPts val="800"/>
                        </a:spcAft>
                      </a:pPr>
                      <a:r>
                        <a:rPr lang="es-MX" sz="80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nSpc>
                          <a:spcPct val="107000"/>
                        </a:lnSpc>
                        <a:spcAft>
                          <a:spcPts val="800"/>
                        </a:spcAft>
                      </a:pPr>
                      <a:r>
                        <a:rPr lang="es-MX" sz="3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82197"/>
                  </a:ext>
                </a:extLst>
              </a:tr>
              <a:tr h="235038">
                <a:tc gridSpan="5">
                  <a:txBody>
                    <a:bodyPr/>
                    <a:lstStyle/>
                    <a:p>
                      <a:pP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Observaciones:</a:t>
                      </a:r>
                    </a:p>
                    <a:p>
                      <a:pPr algn="ctr">
                        <a:lnSpc>
                          <a:spcPct val="107000"/>
                        </a:lnSpc>
                        <a:spcAft>
                          <a:spcPts val="800"/>
                        </a:spcAft>
                      </a:pPr>
                      <a:r>
                        <a:rPr lang="es-MX"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20966" marR="209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300012608"/>
                  </a:ext>
                </a:extLst>
              </a:tr>
            </a:tbl>
          </a:graphicData>
        </a:graphic>
      </p:graphicFrame>
    </p:spTree>
    <p:extLst>
      <p:ext uri="{BB962C8B-B14F-4D97-AF65-F5344CB8AC3E}">
        <p14:creationId xmlns:p14="http://schemas.microsoft.com/office/powerpoint/2010/main" val="355935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6" name="Google Shape;1616;p37"/>
          <p:cNvSpPr txBox="1">
            <a:spLocks noGrp="1"/>
          </p:cNvSpPr>
          <p:nvPr>
            <p:ph type="title"/>
          </p:nvPr>
        </p:nvSpPr>
        <p:spPr>
          <a:xfrm>
            <a:off x="1076457" y="1340259"/>
            <a:ext cx="6585584" cy="21386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¿Sabes como estudiar para un examen?</a:t>
            </a:r>
            <a:endParaRPr dirty="0"/>
          </a:p>
        </p:txBody>
      </p:sp>
      <p:sp>
        <p:nvSpPr>
          <p:cNvPr id="3" name="CuadroTexto 2"/>
          <p:cNvSpPr txBox="1"/>
          <p:nvPr/>
        </p:nvSpPr>
        <p:spPr>
          <a:xfrm>
            <a:off x="2385848" y="3699641"/>
            <a:ext cx="4519449" cy="400110"/>
          </a:xfrm>
          <a:prstGeom prst="rect">
            <a:avLst/>
          </a:prstGeom>
          <a:noFill/>
        </p:spPr>
        <p:txBody>
          <a:bodyPr wrap="square" rtlCol="0">
            <a:spAutoFit/>
          </a:bodyPr>
          <a:lstStyle/>
          <a:p>
            <a:pPr algn="ctr"/>
            <a:r>
              <a:rPr lang="es-MX" sz="2000" dirty="0">
                <a:latin typeface="Arial Rounded MT Bold" panose="020F0704030504030204" pitchFamily="34" charset="0"/>
              </a:rPr>
              <a:t>¡Aquí te damos tips y consejos!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Ansiedad ante los exámenes </a:t>
            </a:r>
            <a:endParaRPr dirty="0"/>
          </a:p>
        </p:txBody>
      </p:sp>
      <p:sp>
        <p:nvSpPr>
          <p:cNvPr id="2626" name="Google Shape;2626;p60"/>
          <p:cNvSpPr/>
          <p:nvPr/>
        </p:nvSpPr>
        <p:spPr>
          <a:xfrm>
            <a:off x="1543978" y="1779000"/>
            <a:ext cx="6206700" cy="29310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0"/>
          <p:cNvSpPr/>
          <p:nvPr/>
        </p:nvSpPr>
        <p:spPr>
          <a:xfrm>
            <a:off x="1393322" y="1930784"/>
            <a:ext cx="6206700" cy="2931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uadroTexto 1"/>
          <p:cNvSpPr txBox="1"/>
          <p:nvPr/>
        </p:nvSpPr>
        <p:spPr>
          <a:xfrm>
            <a:off x="1723697" y="2123090"/>
            <a:ext cx="5644055" cy="2554545"/>
          </a:xfrm>
          <a:prstGeom prst="rect">
            <a:avLst/>
          </a:prstGeom>
          <a:noFill/>
        </p:spPr>
        <p:txBody>
          <a:bodyPr wrap="square" rtlCol="0">
            <a:spAutoFit/>
          </a:bodyPr>
          <a:lstStyle/>
          <a:p>
            <a:pPr algn="just"/>
            <a:r>
              <a:rPr lang="es-MX" sz="1600" dirty="0"/>
              <a:t>La ansiedad ante los exámenes es un tipo de </a:t>
            </a:r>
            <a:r>
              <a:rPr lang="es-MX" sz="1600" b="1" dirty="0"/>
              <a:t>ansiedad de ejecución</a:t>
            </a:r>
            <a:r>
              <a:rPr lang="es-MX" sz="1600" dirty="0"/>
              <a:t>, una sensación que puede experimentar una persona en una situación donde importa mucho el rendimiento o existe una gran presión por hacer las cosas bien. En un examen, la ansiedad puede hacer que sienta que se le hace un nudo en la garganta, se le revuelva el estómago, le duela la tripa o tenga un dolor de cabeza tensional. A algunas personas les tiemblan y/o les sudan las manos, y el corazón les late más deprisa de lo normal mientras esperan a que les repartan el examen. </a:t>
            </a:r>
          </a:p>
        </p:txBody>
      </p:sp>
      <p:pic>
        <p:nvPicPr>
          <p:cNvPr id="3" name="Imagen 2">
            <a:extLst>
              <a:ext uri="{FF2B5EF4-FFF2-40B4-BE49-F238E27FC236}">
                <a16:creationId xmlns:a16="http://schemas.microsoft.com/office/drawing/2014/main" id="{303474D9-F5C3-4D86-BEE1-960C54868E69}"/>
              </a:ext>
            </a:extLst>
          </p:cNvPr>
          <p:cNvPicPr>
            <a:picLocks noChangeAspect="1"/>
          </p:cNvPicPr>
          <p:nvPr/>
        </p:nvPicPr>
        <p:blipFill>
          <a:blip r:embed="rId3"/>
          <a:stretch>
            <a:fillRect/>
          </a:stretch>
        </p:blipFill>
        <p:spPr>
          <a:xfrm>
            <a:off x="6762250" y="164144"/>
            <a:ext cx="1627925" cy="14630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68"/>
        <p:cNvGrpSpPr/>
        <p:nvPr/>
      </p:nvGrpSpPr>
      <p:grpSpPr>
        <a:xfrm>
          <a:off x="0" y="0"/>
          <a:ext cx="0" cy="0"/>
          <a:chOff x="0" y="0"/>
          <a:chExt cx="0" cy="0"/>
        </a:xfrm>
      </p:grpSpPr>
      <p:sp>
        <p:nvSpPr>
          <p:cNvPr id="4671" name="Google Shape;4671;p82"/>
          <p:cNvSpPr txBox="1">
            <a:spLocks noGrp="1"/>
          </p:cNvSpPr>
          <p:nvPr>
            <p:ph type="title"/>
          </p:nvPr>
        </p:nvSpPr>
        <p:spPr>
          <a:xfrm>
            <a:off x="660429" y="423420"/>
            <a:ext cx="4013100" cy="909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400" dirty="0"/>
              <a:t>¿Que hacer ante la ansiedad?</a:t>
            </a:r>
            <a:endParaRPr sz="4400" dirty="0"/>
          </a:p>
        </p:txBody>
      </p:sp>
      <p:grpSp>
        <p:nvGrpSpPr>
          <p:cNvPr id="4683" name="Google Shape;4683;p82"/>
          <p:cNvGrpSpPr/>
          <p:nvPr/>
        </p:nvGrpSpPr>
        <p:grpSpPr>
          <a:xfrm>
            <a:off x="5694703" y="1876799"/>
            <a:ext cx="3115579" cy="3044572"/>
            <a:chOff x="4980000" y="1498426"/>
            <a:chExt cx="3115579" cy="3044572"/>
          </a:xfrm>
        </p:grpSpPr>
        <p:sp>
          <p:nvSpPr>
            <p:cNvPr id="4684" name="Google Shape;4684;p82"/>
            <p:cNvSpPr/>
            <p:nvPr/>
          </p:nvSpPr>
          <p:spPr>
            <a:xfrm>
              <a:off x="5042945" y="3604613"/>
              <a:ext cx="2868575" cy="247020"/>
            </a:xfrm>
            <a:custGeom>
              <a:avLst/>
              <a:gdLst/>
              <a:ahLst/>
              <a:cxnLst/>
              <a:rect l="l" t="t" r="r" b="b"/>
              <a:pathLst>
                <a:path w="13854" h="1193" extrusionOk="0">
                  <a:moveTo>
                    <a:pt x="0" y="0"/>
                  </a:moveTo>
                  <a:lnTo>
                    <a:pt x="0" y="1192"/>
                  </a:lnTo>
                  <a:lnTo>
                    <a:pt x="13854" y="1192"/>
                  </a:lnTo>
                  <a:lnTo>
                    <a:pt x="138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2"/>
            <p:cNvSpPr/>
            <p:nvPr/>
          </p:nvSpPr>
          <p:spPr>
            <a:xfrm>
              <a:off x="5190990" y="3083864"/>
              <a:ext cx="435649" cy="1301978"/>
            </a:xfrm>
            <a:custGeom>
              <a:avLst/>
              <a:gdLst/>
              <a:ahLst/>
              <a:cxnLst/>
              <a:rect l="l" t="t" r="r" b="b"/>
              <a:pathLst>
                <a:path w="2104" h="6288" extrusionOk="0">
                  <a:moveTo>
                    <a:pt x="1106" y="0"/>
                  </a:moveTo>
                  <a:lnTo>
                    <a:pt x="1063" y="43"/>
                  </a:lnTo>
                  <a:lnTo>
                    <a:pt x="434" y="694"/>
                  </a:lnTo>
                  <a:lnTo>
                    <a:pt x="391" y="737"/>
                  </a:lnTo>
                  <a:lnTo>
                    <a:pt x="196" y="911"/>
                  </a:lnTo>
                  <a:lnTo>
                    <a:pt x="174" y="954"/>
                  </a:lnTo>
                  <a:lnTo>
                    <a:pt x="109" y="997"/>
                  </a:lnTo>
                  <a:lnTo>
                    <a:pt x="22" y="5312"/>
                  </a:lnTo>
                  <a:lnTo>
                    <a:pt x="1" y="6092"/>
                  </a:lnTo>
                  <a:lnTo>
                    <a:pt x="1" y="6287"/>
                  </a:lnTo>
                  <a:lnTo>
                    <a:pt x="2104" y="6287"/>
                  </a:lnTo>
                  <a:lnTo>
                    <a:pt x="2104" y="997"/>
                  </a:lnTo>
                  <a:lnTo>
                    <a:pt x="1800" y="672"/>
                  </a:lnTo>
                  <a:lnTo>
                    <a:pt x="1757" y="629"/>
                  </a:lnTo>
                  <a:lnTo>
                    <a:pt x="11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2"/>
            <p:cNvSpPr/>
            <p:nvPr/>
          </p:nvSpPr>
          <p:spPr>
            <a:xfrm>
              <a:off x="5186435" y="3272286"/>
              <a:ext cx="98973" cy="1113555"/>
            </a:xfrm>
            <a:custGeom>
              <a:avLst/>
              <a:gdLst/>
              <a:ahLst/>
              <a:cxnLst/>
              <a:rect l="l" t="t" r="r" b="b"/>
              <a:pathLst>
                <a:path w="478" h="5378" extrusionOk="0">
                  <a:moveTo>
                    <a:pt x="239" y="1"/>
                  </a:moveTo>
                  <a:lnTo>
                    <a:pt x="196" y="22"/>
                  </a:lnTo>
                  <a:cubicBezTo>
                    <a:pt x="196" y="109"/>
                    <a:pt x="196" y="196"/>
                    <a:pt x="196" y="261"/>
                  </a:cubicBezTo>
                  <a:cubicBezTo>
                    <a:pt x="218" y="478"/>
                    <a:pt x="261" y="673"/>
                    <a:pt x="283" y="890"/>
                  </a:cubicBezTo>
                  <a:cubicBezTo>
                    <a:pt x="304" y="976"/>
                    <a:pt x="326" y="1085"/>
                    <a:pt x="348" y="1193"/>
                  </a:cubicBezTo>
                  <a:cubicBezTo>
                    <a:pt x="434" y="1887"/>
                    <a:pt x="434" y="2581"/>
                    <a:pt x="304" y="3274"/>
                  </a:cubicBezTo>
                  <a:cubicBezTo>
                    <a:pt x="261" y="3426"/>
                    <a:pt x="239" y="3578"/>
                    <a:pt x="196" y="3730"/>
                  </a:cubicBezTo>
                  <a:cubicBezTo>
                    <a:pt x="131" y="3947"/>
                    <a:pt x="88" y="4185"/>
                    <a:pt x="44" y="4402"/>
                  </a:cubicBezTo>
                  <a:cubicBezTo>
                    <a:pt x="1" y="4662"/>
                    <a:pt x="1" y="4922"/>
                    <a:pt x="44" y="5182"/>
                  </a:cubicBezTo>
                  <a:lnTo>
                    <a:pt x="44" y="5226"/>
                  </a:lnTo>
                  <a:cubicBezTo>
                    <a:pt x="44" y="5269"/>
                    <a:pt x="66" y="5312"/>
                    <a:pt x="66" y="5377"/>
                  </a:cubicBezTo>
                  <a:lnTo>
                    <a:pt x="109" y="5377"/>
                  </a:lnTo>
                  <a:cubicBezTo>
                    <a:pt x="88" y="5334"/>
                    <a:pt x="88" y="5269"/>
                    <a:pt x="88" y="5226"/>
                  </a:cubicBezTo>
                  <a:cubicBezTo>
                    <a:pt x="23" y="4727"/>
                    <a:pt x="66" y="4207"/>
                    <a:pt x="218" y="3730"/>
                  </a:cubicBezTo>
                  <a:cubicBezTo>
                    <a:pt x="261" y="3578"/>
                    <a:pt x="304" y="3426"/>
                    <a:pt x="326" y="3274"/>
                  </a:cubicBezTo>
                  <a:cubicBezTo>
                    <a:pt x="456" y="2581"/>
                    <a:pt x="478" y="1887"/>
                    <a:pt x="369" y="1193"/>
                  </a:cubicBezTo>
                  <a:cubicBezTo>
                    <a:pt x="348" y="1085"/>
                    <a:pt x="348" y="976"/>
                    <a:pt x="326" y="868"/>
                  </a:cubicBezTo>
                  <a:cubicBezTo>
                    <a:pt x="304" y="673"/>
                    <a:pt x="261" y="478"/>
                    <a:pt x="239" y="261"/>
                  </a:cubicBezTo>
                  <a:lnTo>
                    <a:pt x="2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2"/>
            <p:cNvSpPr/>
            <p:nvPr/>
          </p:nvSpPr>
          <p:spPr>
            <a:xfrm>
              <a:off x="5330132" y="3088212"/>
              <a:ext cx="135001" cy="1297629"/>
            </a:xfrm>
            <a:custGeom>
              <a:avLst/>
              <a:gdLst/>
              <a:ahLst/>
              <a:cxnLst/>
              <a:rect l="l" t="t" r="r" b="b"/>
              <a:pathLst>
                <a:path w="652" h="6267" extrusionOk="0">
                  <a:moveTo>
                    <a:pt x="434" y="1"/>
                  </a:moveTo>
                  <a:lnTo>
                    <a:pt x="413" y="44"/>
                  </a:lnTo>
                  <a:cubicBezTo>
                    <a:pt x="608" y="1150"/>
                    <a:pt x="434" y="2299"/>
                    <a:pt x="261" y="3405"/>
                  </a:cubicBezTo>
                  <a:cubicBezTo>
                    <a:pt x="87" y="4359"/>
                    <a:pt x="1" y="5313"/>
                    <a:pt x="44" y="6266"/>
                  </a:cubicBezTo>
                  <a:lnTo>
                    <a:pt x="87" y="6266"/>
                  </a:lnTo>
                  <a:cubicBezTo>
                    <a:pt x="44" y="5313"/>
                    <a:pt x="109" y="4359"/>
                    <a:pt x="304" y="3426"/>
                  </a:cubicBezTo>
                  <a:cubicBezTo>
                    <a:pt x="456" y="2321"/>
                    <a:pt x="651" y="1172"/>
                    <a:pt x="434" y="44"/>
                  </a:cubicBezTo>
                  <a:lnTo>
                    <a:pt x="4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2"/>
            <p:cNvSpPr/>
            <p:nvPr/>
          </p:nvSpPr>
          <p:spPr>
            <a:xfrm>
              <a:off x="5568039" y="3290300"/>
              <a:ext cx="63153" cy="1095541"/>
            </a:xfrm>
            <a:custGeom>
              <a:avLst/>
              <a:gdLst/>
              <a:ahLst/>
              <a:cxnLst/>
              <a:rect l="l" t="t" r="r" b="b"/>
              <a:pathLst>
                <a:path w="305" h="5291" extrusionOk="0">
                  <a:moveTo>
                    <a:pt x="283" y="0"/>
                  </a:moveTo>
                  <a:cubicBezTo>
                    <a:pt x="66" y="1171"/>
                    <a:pt x="1" y="2342"/>
                    <a:pt x="66" y="3534"/>
                  </a:cubicBezTo>
                  <a:cubicBezTo>
                    <a:pt x="66" y="3621"/>
                    <a:pt x="87" y="3729"/>
                    <a:pt x="87" y="3838"/>
                  </a:cubicBezTo>
                  <a:cubicBezTo>
                    <a:pt x="152" y="4315"/>
                    <a:pt x="152" y="4792"/>
                    <a:pt x="87" y="5290"/>
                  </a:cubicBezTo>
                  <a:lnTo>
                    <a:pt x="131" y="5290"/>
                  </a:lnTo>
                  <a:cubicBezTo>
                    <a:pt x="196" y="4792"/>
                    <a:pt x="196" y="4315"/>
                    <a:pt x="131" y="3838"/>
                  </a:cubicBezTo>
                  <a:cubicBezTo>
                    <a:pt x="131" y="3729"/>
                    <a:pt x="109" y="3621"/>
                    <a:pt x="109" y="3534"/>
                  </a:cubicBezTo>
                  <a:cubicBezTo>
                    <a:pt x="44" y="2407"/>
                    <a:pt x="87" y="1301"/>
                    <a:pt x="304" y="196"/>
                  </a:cubicBezTo>
                  <a:lnTo>
                    <a:pt x="2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2"/>
            <p:cNvSpPr/>
            <p:nvPr/>
          </p:nvSpPr>
          <p:spPr>
            <a:xfrm>
              <a:off x="6344707" y="3604613"/>
              <a:ext cx="45139" cy="247020"/>
            </a:xfrm>
            <a:custGeom>
              <a:avLst/>
              <a:gdLst/>
              <a:ahLst/>
              <a:cxnLst/>
              <a:rect l="l" t="t" r="r" b="b"/>
              <a:pathLst>
                <a:path w="218" h="1193" extrusionOk="0">
                  <a:moveTo>
                    <a:pt x="0" y="0"/>
                  </a:moveTo>
                  <a:lnTo>
                    <a:pt x="0"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2"/>
            <p:cNvSpPr/>
            <p:nvPr/>
          </p:nvSpPr>
          <p:spPr>
            <a:xfrm>
              <a:off x="5904713" y="3272286"/>
              <a:ext cx="98973" cy="1113555"/>
            </a:xfrm>
            <a:custGeom>
              <a:avLst/>
              <a:gdLst/>
              <a:ahLst/>
              <a:cxnLst/>
              <a:rect l="l" t="t" r="r" b="b"/>
              <a:pathLst>
                <a:path w="478" h="5378" extrusionOk="0">
                  <a:moveTo>
                    <a:pt x="239" y="1"/>
                  </a:moveTo>
                  <a:lnTo>
                    <a:pt x="196" y="22"/>
                  </a:lnTo>
                  <a:lnTo>
                    <a:pt x="196" y="261"/>
                  </a:lnTo>
                  <a:cubicBezTo>
                    <a:pt x="218" y="478"/>
                    <a:pt x="261" y="673"/>
                    <a:pt x="304" y="890"/>
                  </a:cubicBezTo>
                  <a:cubicBezTo>
                    <a:pt x="304" y="976"/>
                    <a:pt x="326" y="1085"/>
                    <a:pt x="348" y="1193"/>
                  </a:cubicBezTo>
                  <a:cubicBezTo>
                    <a:pt x="456" y="1887"/>
                    <a:pt x="434" y="2581"/>
                    <a:pt x="304" y="3274"/>
                  </a:cubicBezTo>
                  <a:cubicBezTo>
                    <a:pt x="261" y="3426"/>
                    <a:pt x="239" y="3578"/>
                    <a:pt x="196" y="3730"/>
                  </a:cubicBezTo>
                  <a:cubicBezTo>
                    <a:pt x="152" y="3947"/>
                    <a:pt x="87" y="4185"/>
                    <a:pt x="66" y="4402"/>
                  </a:cubicBezTo>
                  <a:cubicBezTo>
                    <a:pt x="22" y="4662"/>
                    <a:pt x="1" y="4922"/>
                    <a:pt x="44" y="5182"/>
                  </a:cubicBezTo>
                  <a:lnTo>
                    <a:pt x="44" y="5226"/>
                  </a:lnTo>
                  <a:cubicBezTo>
                    <a:pt x="44" y="5291"/>
                    <a:pt x="66" y="5334"/>
                    <a:pt x="87" y="5377"/>
                  </a:cubicBezTo>
                  <a:lnTo>
                    <a:pt x="109" y="5377"/>
                  </a:lnTo>
                  <a:cubicBezTo>
                    <a:pt x="109" y="5312"/>
                    <a:pt x="87" y="5269"/>
                    <a:pt x="87" y="5226"/>
                  </a:cubicBezTo>
                  <a:cubicBezTo>
                    <a:pt x="22" y="4727"/>
                    <a:pt x="87" y="4207"/>
                    <a:pt x="239" y="3730"/>
                  </a:cubicBezTo>
                  <a:cubicBezTo>
                    <a:pt x="261" y="3578"/>
                    <a:pt x="304" y="3426"/>
                    <a:pt x="326" y="3274"/>
                  </a:cubicBezTo>
                  <a:cubicBezTo>
                    <a:pt x="456" y="2581"/>
                    <a:pt x="478" y="1887"/>
                    <a:pt x="369" y="1193"/>
                  </a:cubicBezTo>
                  <a:cubicBezTo>
                    <a:pt x="369" y="1085"/>
                    <a:pt x="348" y="976"/>
                    <a:pt x="326" y="868"/>
                  </a:cubicBezTo>
                  <a:cubicBezTo>
                    <a:pt x="304" y="673"/>
                    <a:pt x="261" y="478"/>
                    <a:pt x="239" y="261"/>
                  </a:cubicBezTo>
                  <a:cubicBezTo>
                    <a:pt x="239" y="174"/>
                    <a:pt x="239" y="87"/>
                    <a:pt x="23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2"/>
            <p:cNvSpPr/>
            <p:nvPr/>
          </p:nvSpPr>
          <p:spPr>
            <a:xfrm>
              <a:off x="5985465" y="3227355"/>
              <a:ext cx="67708" cy="1158487"/>
            </a:xfrm>
            <a:custGeom>
              <a:avLst/>
              <a:gdLst/>
              <a:ahLst/>
              <a:cxnLst/>
              <a:rect l="l" t="t" r="r" b="b"/>
              <a:pathLst>
                <a:path w="327" h="5595" extrusionOk="0">
                  <a:moveTo>
                    <a:pt x="66" y="1"/>
                  </a:moveTo>
                  <a:lnTo>
                    <a:pt x="23" y="44"/>
                  </a:lnTo>
                  <a:cubicBezTo>
                    <a:pt x="1" y="283"/>
                    <a:pt x="1" y="521"/>
                    <a:pt x="23" y="760"/>
                  </a:cubicBezTo>
                  <a:cubicBezTo>
                    <a:pt x="66" y="977"/>
                    <a:pt x="88" y="1215"/>
                    <a:pt x="131" y="1410"/>
                  </a:cubicBezTo>
                  <a:cubicBezTo>
                    <a:pt x="196" y="1692"/>
                    <a:pt x="239" y="1996"/>
                    <a:pt x="261" y="2277"/>
                  </a:cubicBezTo>
                  <a:cubicBezTo>
                    <a:pt x="261" y="2668"/>
                    <a:pt x="261" y="3036"/>
                    <a:pt x="218" y="3426"/>
                  </a:cubicBezTo>
                  <a:cubicBezTo>
                    <a:pt x="153" y="3860"/>
                    <a:pt x="153" y="4337"/>
                    <a:pt x="196" y="4792"/>
                  </a:cubicBezTo>
                  <a:cubicBezTo>
                    <a:pt x="218" y="4836"/>
                    <a:pt x="239" y="4901"/>
                    <a:pt x="239" y="4966"/>
                  </a:cubicBezTo>
                  <a:cubicBezTo>
                    <a:pt x="283" y="5161"/>
                    <a:pt x="283" y="5356"/>
                    <a:pt x="261" y="5573"/>
                  </a:cubicBezTo>
                  <a:lnTo>
                    <a:pt x="261" y="5594"/>
                  </a:lnTo>
                  <a:lnTo>
                    <a:pt x="305" y="5594"/>
                  </a:lnTo>
                  <a:cubicBezTo>
                    <a:pt x="283" y="5573"/>
                    <a:pt x="283" y="5573"/>
                    <a:pt x="305" y="5573"/>
                  </a:cubicBezTo>
                  <a:cubicBezTo>
                    <a:pt x="326" y="5356"/>
                    <a:pt x="305" y="5161"/>
                    <a:pt x="283" y="4944"/>
                  </a:cubicBezTo>
                  <a:lnTo>
                    <a:pt x="239" y="4771"/>
                  </a:lnTo>
                  <a:cubicBezTo>
                    <a:pt x="196" y="4315"/>
                    <a:pt x="218" y="3860"/>
                    <a:pt x="261" y="3426"/>
                  </a:cubicBezTo>
                  <a:cubicBezTo>
                    <a:pt x="305" y="3036"/>
                    <a:pt x="326" y="2668"/>
                    <a:pt x="305" y="2277"/>
                  </a:cubicBezTo>
                  <a:cubicBezTo>
                    <a:pt x="283" y="1996"/>
                    <a:pt x="239" y="1692"/>
                    <a:pt x="174" y="1410"/>
                  </a:cubicBezTo>
                  <a:cubicBezTo>
                    <a:pt x="131" y="1193"/>
                    <a:pt x="88" y="977"/>
                    <a:pt x="66" y="760"/>
                  </a:cubicBezTo>
                  <a:cubicBezTo>
                    <a:pt x="44" y="500"/>
                    <a:pt x="44" y="239"/>
                    <a:pt x="66"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2"/>
            <p:cNvSpPr/>
            <p:nvPr/>
          </p:nvSpPr>
          <p:spPr>
            <a:xfrm>
              <a:off x="6048410" y="3088212"/>
              <a:ext cx="130446" cy="1297629"/>
            </a:xfrm>
            <a:custGeom>
              <a:avLst/>
              <a:gdLst/>
              <a:ahLst/>
              <a:cxnLst/>
              <a:rect l="l" t="t" r="r" b="b"/>
              <a:pathLst>
                <a:path w="630" h="6267" extrusionOk="0">
                  <a:moveTo>
                    <a:pt x="434" y="1"/>
                  </a:moveTo>
                  <a:lnTo>
                    <a:pt x="391" y="44"/>
                  </a:lnTo>
                  <a:cubicBezTo>
                    <a:pt x="608" y="1150"/>
                    <a:pt x="434" y="2299"/>
                    <a:pt x="261" y="3405"/>
                  </a:cubicBezTo>
                  <a:cubicBezTo>
                    <a:pt x="87" y="4359"/>
                    <a:pt x="1" y="5313"/>
                    <a:pt x="44" y="6266"/>
                  </a:cubicBezTo>
                  <a:lnTo>
                    <a:pt x="87" y="6266"/>
                  </a:lnTo>
                  <a:cubicBezTo>
                    <a:pt x="44" y="5313"/>
                    <a:pt x="109" y="4359"/>
                    <a:pt x="282" y="3426"/>
                  </a:cubicBezTo>
                  <a:cubicBezTo>
                    <a:pt x="456" y="2321"/>
                    <a:pt x="629" y="1172"/>
                    <a:pt x="434" y="44"/>
                  </a:cubicBezTo>
                  <a:lnTo>
                    <a:pt x="434"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2"/>
            <p:cNvSpPr/>
            <p:nvPr/>
          </p:nvSpPr>
          <p:spPr>
            <a:xfrm>
              <a:off x="6106800" y="3137699"/>
              <a:ext cx="112432" cy="1248143"/>
            </a:xfrm>
            <a:custGeom>
              <a:avLst/>
              <a:gdLst/>
              <a:ahLst/>
              <a:cxnLst/>
              <a:rect l="l" t="t" r="r" b="b"/>
              <a:pathLst>
                <a:path w="543" h="6028" extrusionOk="0">
                  <a:moveTo>
                    <a:pt x="412" y="0"/>
                  </a:moveTo>
                  <a:lnTo>
                    <a:pt x="412" y="0"/>
                  </a:lnTo>
                  <a:cubicBezTo>
                    <a:pt x="391" y="195"/>
                    <a:pt x="391" y="412"/>
                    <a:pt x="434" y="629"/>
                  </a:cubicBezTo>
                  <a:cubicBezTo>
                    <a:pt x="434" y="672"/>
                    <a:pt x="456" y="737"/>
                    <a:pt x="456" y="802"/>
                  </a:cubicBezTo>
                  <a:cubicBezTo>
                    <a:pt x="499" y="1475"/>
                    <a:pt x="434" y="2147"/>
                    <a:pt x="304" y="2797"/>
                  </a:cubicBezTo>
                  <a:cubicBezTo>
                    <a:pt x="282" y="2927"/>
                    <a:pt x="261" y="3057"/>
                    <a:pt x="239" y="3187"/>
                  </a:cubicBezTo>
                  <a:cubicBezTo>
                    <a:pt x="87" y="4120"/>
                    <a:pt x="0" y="5074"/>
                    <a:pt x="0" y="6027"/>
                  </a:cubicBezTo>
                  <a:lnTo>
                    <a:pt x="44" y="6027"/>
                  </a:lnTo>
                  <a:cubicBezTo>
                    <a:pt x="44" y="5074"/>
                    <a:pt x="130" y="4120"/>
                    <a:pt x="282" y="3187"/>
                  </a:cubicBezTo>
                  <a:lnTo>
                    <a:pt x="347" y="2819"/>
                  </a:lnTo>
                  <a:cubicBezTo>
                    <a:pt x="477" y="2147"/>
                    <a:pt x="542" y="1475"/>
                    <a:pt x="499" y="781"/>
                  </a:cubicBezTo>
                  <a:cubicBezTo>
                    <a:pt x="477" y="737"/>
                    <a:pt x="477" y="672"/>
                    <a:pt x="477" y="629"/>
                  </a:cubicBezTo>
                  <a:cubicBezTo>
                    <a:pt x="434" y="412"/>
                    <a:pt x="434" y="217"/>
                    <a:pt x="456" y="22"/>
                  </a:cubicBezTo>
                  <a:lnTo>
                    <a:pt x="412"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2"/>
            <p:cNvSpPr/>
            <p:nvPr/>
          </p:nvSpPr>
          <p:spPr>
            <a:xfrm>
              <a:off x="6196455" y="3213896"/>
              <a:ext cx="94625" cy="1167390"/>
            </a:xfrm>
            <a:custGeom>
              <a:avLst/>
              <a:gdLst/>
              <a:ahLst/>
              <a:cxnLst/>
              <a:rect l="l" t="t" r="r" b="b"/>
              <a:pathLst>
                <a:path w="457" h="5638" extrusionOk="0">
                  <a:moveTo>
                    <a:pt x="370" y="1"/>
                  </a:moveTo>
                  <a:lnTo>
                    <a:pt x="370" y="1"/>
                  </a:lnTo>
                  <a:cubicBezTo>
                    <a:pt x="435" y="1280"/>
                    <a:pt x="348" y="2559"/>
                    <a:pt x="131" y="3838"/>
                  </a:cubicBezTo>
                  <a:lnTo>
                    <a:pt x="131" y="3860"/>
                  </a:lnTo>
                  <a:cubicBezTo>
                    <a:pt x="1" y="4445"/>
                    <a:pt x="1" y="5052"/>
                    <a:pt x="131" y="5638"/>
                  </a:cubicBezTo>
                  <a:lnTo>
                    <a:pt x="174" y="5638"/>
                  </a:lnTo>
                  <a:cubicBezTo>
                    <a:pt x="1" y="5074"/>
                    <a:pt x="88" y="4467"/>
                    <a:pt x="174" y="3860"/>
                  </a:cubicBezTo>
                  <a:lnTo>
                    <a:pt x="174" y="3838"/>
                  </a:lnTo>
                  <a:cubicBezTo>
                    <a:pt x="391" y="2581"/>
                    <a:pt x="456" y="1323"/>
                    <a:pt x="413" y="44"/>
                  </a:cubicBezTo>
                  <a:lnTo>
                    <a:pt x="370"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2"/>
            <p:cNvSpPr/>
            <p:nvPr/>
          </p:nvSpPr>
          <p:spPr>
            <a:xfrm>
              <a:off x="6281762" y="3290300"/>
              <a:ext cx="63153" cy="1095541"/>
            </a:xfrm>
            <a:custGeom>
              <a:avLst/>
              <a:gdLst/>
              <a:ahLst/>
              <a:cxnLst/>
              <a:rect l="l" t="t" r="r" b="b"/>
              <a:pathLst>
                <a:path w="305" h="5291" extrusionOk="0">
                  <a:moveTo>
                    <a:pt x="304" y="0"/>
                  </a:moveTo>
                  <a:cubicBezTo>
                    <a:pt x="66" y="1171"/>
                    <a:pt x="1" y="2342"/>
                    <a:pt x="88" y="3534"/>
                  </a:cubicBezTo>
                  <a:cubicBezTo>
                    <a:pt x="109" y="3621"/>
                    <a:pt x="109" y="3729"/>
                    <a:pt x="109" y="3838"/>
                  </a:cubicBezTo>
                  <a:cubicBezTo>
                    <a:pt x="153" y="4315"/>
                    <a:pt x="153" y="4792"/>
                    <a:pt x="109" y="5290"/>
                  </a:cubicBezTo>
                  <a:lnTo>
                    <a:pt x="153" y="5290"/>
                  </a:lnTo>
                  <a:cubicBezTo>
                    <a:pt x="196" y="4792"/>
                    <a:pt x="196" y="4315"/>
                    <a:pt x="153" y="3838"/>
                  </a:cubicBezTo>
                  <a:cubicBezTo>
                    <a:pt x="131" y="3729"/>
                    <a:pt x="131" y="3621"/>
                    <a:pt x="131" y="3534"/>
                  </a:cubicBezTo>
                  <a:cubicBezTo>
                    <a:pt x="66" y="2407"/>
                    <a:pt x="109" y="1301"/>
                    <a:pt x="304" y="196"/>
                  </a:cubicBezTo>
                  <a:lnTo>
                    <a:pt x="30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2"/>
            <p:cNvSpPr/>
            <p:nvPr/>
          </p:nvSpPr>
          <p:spPr>
            <a:xfrm>
              <a:off x="6596073" y="3604613"/>
              <a:ext cx="45139" cy="247020"/>
            </a:xfrm>
            <a:custGeom>
              <a:avLst/>
              <a:gdLst/>
              <a:ahLst/>
              <a:cxnLst/>
              <a:rect l="l" t="t" r="r" b="b"/>
              <a:pathLst>
                <a:path w="218" h="1193" extrusionOk="0">
                  <a:moveTo>
                    <a:pt x="1" y="0"/>
                  </a:moveTo>
                  <a:lnTo>
                    <a:pt x="1"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2"/>
            <p:cNvSpPr/>
            <p:nvPr/>
          </p:nvSpPr>
          <p:spPr>
            <a:xfrm>
              <a:off x="7067540" y="3604613"/>
              <a:ext cx="40583" cy="247020"/>
            </a:xfrm>
            <a:custGeom>
              <a:avLst/>
              <a:gdLst/>
              <a:ahLst/>
              <a:cxnLst/>
              <a:rect l="l" t="t" r="r" b="b"/>
              <a:pathLst>
                <a:path w="196" h="1193" extrusionOk="0">
                  <a:moveTo>
                    <a:pt x="0" y="0"/>
                  </a:moveTo>
                  <a:lnTo>
                    <a:pt x="0" y="1192"/>
                  </a:lnTo>
                  <a:lnTo>
                    <a:pt x="195" y="1192"/>
                  </a:lnTo>
                  <a:lnTo>
                    <a:pt x="195"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2"/>
            <p:cNvSpPr/>
            <p:nvPr/>
          </p:nvSpPr>
          <p:spPr>
            <a:xfrm>
              <a:off x="6622991" y="3272286"/>
              <a:ext cx="103529" cy="1113555"/>
            </a:xfrm>
            <a:custGeom>
              <a:avLst/>
              <a:gdLst/>
              <a:ahLst/>
              <a:cxnLst/>
              <a:rect l="l" t="t" r="r" b="b"/>
              <a:pathLst>
                <a:path w="500" h="5378" extrusionOk="0">
                  <a:moveTo>
                    <a:pt x="239" y="1"/>
                  </a:moveTo>
                  <a:lnTo>
                    <a:pt x="196" y="44"/>
                  </a:lnTo>
                  <a:cubicBezTo>
                    <a:pt x="196" y="131"/>
                    <a:pt x="196" y="196"/>
                    <a:pt x="196" y="283"/>
                  </a:cubicBezTo>
                  <a:cubicBezTo>
                    <a:pt x="217" y="478"/>
                    <a:pt x="261" y="694"/>
                    <a:pt x="304" y="890"/>
                  </a:cubicBezTo>
                  <a:cubicBezTo>
                    <a:pt x="304" y="998"/>
                    <a:pt x="326" y="1106"/>
                    <a:pt x="348" y="1215"/>
                  </a:cubicBezTo>
                  <a:cubicBezTo>
                    <a:pt x="434" y="1887"/>
                    <a:pt x="434" y="2581"/>
                    <a:pt x="282" y="3274"/>
                  </a:cubicBezTo>
                  <a:cubicBezTo>
                    <a:pt x="261" y="3426"/>
                    <a:pt x="217" y="3578"/>
                    <a:pt x="196" y="3730"/>
                  </a:cubicBezTo>
                  <a:cubicBezTo>
                    <a:pt x="131" y="3947"/>
                    <a:pt x="87" y="4185"/>
                    <a:pt x="44" y="4402"/>
                  </a:cubicBezTo>
                  <a:cubicBezTo>
                    <a:pt x="1" y="4662"/>
                    <a:pt x="1" y="4922"/>
                    <a:pt x="44" y="5182"/>
                  </a:cubicBezTo>
                  <a:cubicBezTo>
                    <a:pt x="44" y="5204"/>
                    <a:pt x="44" y="5226"/>
                    <a:pt x="44" y="5226"/>
                  </a:cubicBezTo>
                  <a:cubicBezTo>
                    <a:pt x="44" y="5269"/>
                    <a:pt x="87" y="5312"/>
                    <a:pt x="87" y="5377"/>
                  </a:cubicBezTo>
                  <a:lnTo>
                    <a:pt x="131" y="5377"/>
                  </a:lnTo>
                  <a:cubicBezTo>
                    <a:pt x="109" y="5312"/>
                    <a:pt x="87" y="5269"/>
                    <a:pt x="87" y="5226"/>
                  </a:cubicBezTo>
                  <a:cubicBezTo>
                    <a:pt x="44" y="4727"/>
                    <a:pt x="87" y="4207"/>
                    <a:pt x="239" y="3730"/>
                  </a:cubicBezTo>
                  <a:cubicBezTo>
                    <a:pt x="282" y="3578"/>
                    <a:pt x="304" y="3426"/>
                    <a:pt x="348" y="3274"/>
                  </a:cubicBezTo>
                  <a:cubicBezTo>
                    <a:pt x="478" y="2581"/>
                    <a:pt x="499" y="1887"/>
                    <a:pt x="391" y="1193"/>
                  </a:cubicBezTo>
                  <a:cubicBezTo>
                    <a:pt x="369" y="1085"/>
                    <a:pt x="348" y="976"/>
                    <a:pt x="326" y="890"/>
                  </a:cubicBezTo>
                  <a:cubicBezTo>
                    <a:pt x="304" y="673"/>
                    <a:pt x="261" y="478"/>
                    <a:pt x="239" y="283"/>
                  </a:cubicBezTo>
                  <a:cubicBezTo>
                    <a:pt x="239" y="174"/>
                    <a:pt x="239" y="87"/>
                    <a:pt x="23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2"/>
            <p:cNvSpPr/>
            <p:nvPr/>
          </p:nvSpPr>
          <p:spPr>
            <a:xfrm>
              <a:off x="6703742" y="3223006"/>
              <a:ext cx="67708" cy="1162835"/>
            </a:xfrm>
            <a:custGeom>
              <a:avLst/>
              <a:gdLst/>
              <a:ahLst/>
              <a:cxnLst/>
              <a:rect l="l" t="t" r="r" b="b"/>
              <a:pathLst>
                <a:path w="327" h="5616" extrusionOk="0">
                  <a:moveTo>
                    <a:pt x="66" y="0"/>
                  </a:moveTo>
                  <a:lnTo>
                    <a:pt x="23" y="44"/>
                  </a:lnTo>
                  <a:cubicBezTo>
                    <a:pt x="1" y="282"/>
                    <a:pt x="1" y="521"/>
                    <a:pt x="23" y="759"/>
                  </a:cubicBezTo>
                  <a:cubicBezTo>
                    <a:pt x="44" y="998"/>
                    <a:pt x="88" y="1214"/>
                    <a:pt x="131" y="1431"/>
                  </a:cubicBezTo>
                  <a:cubicBezTo>
                    <a:pt x="196" y="1713"/>
                    <a:pt x="239" y="1995"/>
                    <a:pt x="261" y="2298"/>
                  </a:cubicBezTo>
                  <a:cubicBezTo>
                    <a:pt x="283" y="2667"/>
                    <a:pt x="261" y="3057"/>
                    <a:pt x="218" y="3426"/>
                  </a:cubicBezTo>
                  <a:cubicBezTo>
                    <a:pt x="174" y="3881"/>
                    <a:pt x="153" y="4336"/>
                    <a:pt x="196" y="4792"/>
                  </a:cubicBezTo>
                  <a:lnTo>
                    <a:pt x="239" y="4965"/>
                  </a:lnTo>
                  <a:cubicBezTo>
                    <a:pt x="283" y="5160"/>
                    <a:pt x="283" y="5377"/>
                    <a:pt x="261" y="5594"/>
                  </a:cubicBezTo>
                  <a:cubicBezTo>
                    <a:pt x="261" y="5594"/>
                    <a:pt x="261" y="5594"/>
                    <a:pt x="261" y="5615"/>
                  </a:cubicBezTo>
                  <a:lnTo>
                    <a:pt x="304" y="5615"/>
                  </a:lnTo>
                  <a:lnTo>
                    <a:pt x="304" y="5594"/>
                  </a:lnTo>
                  <a:cubicBezTo>
                    <a:pt x="326" y="5377"/>
                    <a:pt x="326" y="5160"/>
                    <a:pt x="283" y="4943"/>
                  </a:cubicBezTo>
                  <a:cubicBezTo>
                    <a:pt x="261" y="4900"/>
                    <a:pt x="239" y="4835"/>
                    <a:pt x="239" y="4792"/>
                  </a:cubicBezTo>
                  <a:cubicBezTo>
                    <a:pt x="196" y="4336"/>
                    <a:pt x="218" y="3881"/>
                    <a:pt x="261" y="3426"/>
                  </a:cubicBezTo>
                  <a:cubicBezTo>
                    <a:pt x="304" y="3057"/>
                    <a:pt x="304" y="2667"/>
                    <a:pt x="304" y="2277"/>
                  </a:cubicBezTo>
                  <a:cubicBezTo>
                    <a:pt x="283" y="1995"/>
                    <a:pt x="239" y="1713"/>
                    <a:pt x="174" y="1431"/>
                  </a:cubicBezTo>
                  <a:cubicBezTo>
                    <a:pt x="131" y="1214"/>
                    <a:pt x="88" y="976"/>
                    <a:pt x="66" y="759"/>
                  </a:cubicBezTo>
                  <a:cubicBezTo>
                    <a:pt x="44" y="499"/>
                    <a:pt x="44" y="260"/>
                    <a:pt x="66"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82"/>
            <p:cNvSpPr/>
            <p:nvPr/>
          </p:nvSpPr>
          <p:spPr>
            <a:xfrm>
              <a:off x="6771243" y="3088212"/>
              <a:ext cx="130239" cy="1297629"/>
            </a:xfrm>
            <a:custGeom>
              <a:avLst/>
              <a:gdLst/>
              <a:ahLst/>
              <a:cxnLst/>
              <a:rect l="l" t="t" r="r" b="b"/>
              <a:pathLst>
                <a:path w="629" h="6267" extrusionOk="0">
                  <a:moveTo>
                    <a:pt x="412" y="1"/>
                  </a:moveTo>
                  <a:lnTo>
                    <a:pt x="390" y="44"/>
                  </a:lnTo>
                  <a:cubicBezTo>
                    <a:pt x="585" y="1150"/>
                    <a:pt x="412" y="2299"/>
                    <a:pt x="239" y="3405"/>
                  </a:cubicBezTo>
                  <a:cubicBezTo>
                    <a:pt x="65" y="4359"/>
                    <a:pt x="0" y="5313"/>
                    <a:pt x="22" y="6266"/>
                  </a:cubicBezTo>
                  <a:lnTo>
                    <a:pt x="65" y="6266"/>
                  </a:lnTo>
                  <a:cubicBezTo>
                    <a:pt x="22" y="5313"/>
                    <a:pt x="108" y="4359"/>
                    <a:pt x="282" y="3426"/>
                  </a:cubicBezTo>
                  <a:cubicBezTo>
                    <a:pt x="455" y="2321"/>
                    <a:pt x="629" y="1172"/>
                    <a:pt x="412" y="44"/>
                  </a:cubicBezTo>
                  <a:lnTo>
                    <a:pt x="412"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82"/>
            <p:cNvSpPr/>
            <p:nvPr/>
          </p:nvSpPr>
          <p:spPr>
            <a:xfrm>
              <a:off x="6825077" y="3137699"/>
              <a:ext cx="112432" cy="1248143"/>
            </a:xfrm>
            <a:custGeom>
              <a:avLst/>
              <a:gdLst/>
              <a:ahLst/>
              <a:cxnLst/>
              <a:rect l="l" t="t" r="r" b="b"/>
              <a:pathLst>
                <a:path w="543" h="6028" extrusionOk="0">
                  <a:moveTo>
                    <a:pt x="434" y="0"/>
                  </a:moveTo>
                  <a:cubicBezTo>
                    <a:pt x="391" y="195"/>
                    <a:pt x="391" y="412"/>
                    <a:pt x="434" y="629"/>
                  </a:cubicBezTo>
                  <a:cubicBezTo>
                    <a:pt x="456" y="672"/>
                    <a:pt x="456" y="737"/>
                    <a:pt x="456" y="802"/>
                  </a:cubicBezTo>
                  <a:cubicBezTo>
                    <a:pt x="499" y="1475"/>
                    <a:pt x="456" y="2147"/>
                    <a:pt x="304" y="2797"/>
                  </a:cubicBezTo>
                  <a:lnTo>
                    <a:pt x="239" y="3187"/>
                  </a:lnTo>
                  <a:cubicBezTo>
                    <a:pt x="87" y="4120"/>
                    <a:pt x="22" y="5074"/>
                    <a:pt x="0" y="6027"/>
                  </a:cubicBezTo>
                  <a:lnTo>
                    <a:pt x="44" y="6027"/>
                  </a:lnTo>
                  <a:cubicBezTo>
                    <a:pt x="44" y="5074"/>
                    <a:pt x="130" y="4120"/>
                    <a:pt x="282" y="3187"/>
                  </a:cubicBezTo>
                  <a:cubicBezTo>
                    <a:pt x="304" y="3079"/>
                    <a:pt x="325" y="2949"/>
                    <a:pt x="347" y="2819"/>
                  </a:cubicBezTo>
                  <a:cubicBezTo>
                    <a:pt x="477" y="2147"/>
                    <a:pt x="542" y="1475"/>
                    <a:pt x="499" y="781"/>
                  </a:cubicBezTo>
                  <a:cubicBezTo>
                    <a:pt x="499" y="737"/>
                    <a:pt x="477" y="672"/>
                    <a:pt x="477" y="629"/>
                  </a:cubicBezTo>
                  <a:cubicBezTo>
                    <a:pt x="434" y="412"/>
                    <a:pt x="434" y="217"/>
                    <a:pt x="456" y="22"/>
                  </a:cubicBezTo>
                  <a:lnTo>
                    <a:pt x="43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2"/>
            <p:cNvSpPr/>
            <p:nvPr/>
          </p:nvSpPr>
          <p:spPr>
            <a:xfrm>
              <a:off x="7004595" y="3290300"/>
              <a:ext cx="62945" cy="1095541"/>
            </a:xfrm>
            <a:custGeom>
              <a:avLst/>
              <a:gdLst/>
              <a:ahLst/>
              <a:cxnLst/>
              <a:rect l="l" t="t" r="r" b="b"/>
              <a:pathLst>
                <a:path w="304" h="5291" extrusionOk="0">
                  <a:moveTo>
                    <a:pt x="304" y="0"/>
                  </a:moveTo>
                  <a:cubicBezTo>
                    <a:pt x="66" y="1171"/>
                    <a:pt x="0" y="2342"/>
                    <a:pt x="66" y="3534"/>
                  </a:cubicBezTo>
                  <a:cubicBezTo>
                    <a:pt x="87" y="3621"/>
                    <a:pt x="87" y="3729"/>
                    <a:pt x="87" y="3838"/>
                  </a:cubicBezTo>
                  <a:cubicBezTo>
                    <a:pt x="152" y="4315"/>
                    <a:pt x="152" y="4792"/>
                    <a:pt x="87" y="5290"/>
                  </a:cubicBezTo>
                  <a:lnTo>
                    <a:pt x="131" y="5290"/>
                  </a:lnTo>
                  <a:cubicBezTo>
                    <a:pt x="196" y="4792"/>
                    <a:pt x="196" y="4315"/>
                    <a:pt x="131" y="3838"/>
                  </a:cubicBezTo>
                  <a:cubicBezTo>
                    <a:pt x="131" y="3729"/>
                    <a:pt x="109" y="3621"/>
                    <a:pt x="109" y="3534"/>
                  </a:cubicBezTo>
                  <a:cubicBezTo>
                    <a:pt x="44" y="2407"/>
                    <a:pt x="109" y="1301"/>
                    <a:pt x="304" y="196"/>
                  </a:cubicBezTo>
                  <a:lnTo>
                    <a:pt x="304"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2"/>
            <p:cNvSpPr/>
            <p:nvPr/>
          </p:nvSpPr>
          <p:spPr>
            <a:xfrm>
              <a:off x="7350172" y="3083864"/>
              <a:ext cx="435649" cy="1301978"/>
            </a:xfrm>
            <a:custGeom>
              <a:avLst/>
              <a:gdLst/>
              <a:ahLst/>
              <a:cxnLst/>
              <a:rect l="l" t="t" r="r" b="b"/>
              <a:pathLst>
                <a:path w="2104" h="6288" extrusionOk="0">
                  <a:moveTo>
                    <a:pt x="1107" y="0"/>
                  </a:moveTo>
                  <a:lnTo>
                    <a:pt x="1063" y="43"/>
                  </a:lnTo>
                  <a:lnTo>
                    <a:pt x="434" y="694"/>
                  </a:lnTo>
                  <a:lnTo>
                    <a:pt x="369" y="737"/>
                  </a:lnTo>
                  <a:lnTo>
                    <a:pt x="196" y="911"/>
                  </a:lnTo>
                  <a:lnTo>
                    <a:pt x="174" y="954"/>
                  </a:lnTo>
                  <a:lnTo>
                    <a:pt x="109" y="997"/>
                  </a:lnTo>
                  <a:lnTo>
                    <a:pt x="23" y="5312"/>
                  </a:lnTo>
                  <a:lnTo>
                    <a:pt x="1" y="6092"/>
                  </a:lnTo>
                  <a:lnTo>
                    <a:pt x="1" y="6287"/>
                  </a:lnTo>
                  <a:lnTo>
                    <a:pt x="2104" y="6287"/>
                  </a:lnTo>
                  <a:lnTo>
                    <a:pt x="2104" y="997"/>
                  </a:lnTo>
                  <a:lnTo>
                    <a:pt x="1800" y="672"/>
                  </a:lnTo>
                  <a:lnTo>
                    <a:pt x="1757" y="629"/>
                  </a:lnTo>
                  <a:lnTo>
                    <a:pt x="1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2"/>
            <p:cNvSpPr/>
            <p:nvPr/>
          </p:nvSpPr>
          <p:spPr>
            <a:xfrm>
              <a:off x="7314351" y="3604613"/>
              <a:ext cx="45139" cy="247020"/>
            </a:xfrm>
            <a:custGeom>
              <a:avLst/>
              <a:gdLst/>
              <a:ahLst/>
              <a:cxnLst/>
              <a:rect l="l" t="t" r="r" b="b"/>
              <a:pathLst>
                <a:path w="218" h="1193" extrusionOk="0">
                  <a:moveTo>
                    <a:pt x="0" y="0"/>
                  </a:moveTo>
                  <a:lnTo>
                    <a:pt x="0" y="1192"/>
                  </a:lnTo>
                  <a:lnTo>
                    <a:pt x="217" y="1192"/>
                  </a:lnTo>
                  <a:lnTo>
                    <a:pt x="217" y="0"/>
                  </a:lnTo>
                  <a:close/>
                </a:path>
              </a:pathLst>
            </a:custGeom>
            <a:solidFill>
              <a:srgbClr val="BCDB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2"/>
            <p:cNvSpPr/>
            <p:nvPr/>
          </p:nvSpPr>
          <p:spPr>
            <a:xfrm>
              <a:off x="7785611" y="3604613"/>
              <a:ext cx="45139" cy="247020"/>
            </a:xfrm>
            <a:custGeom>
              <a:avLst/>
              <a:gdLst/>
              <a:ahLst/>
              <a:cxnLst/>
              <a:rect l="l" t="t" r="r" b="b"/>
              <a:pathLst>
                <a:path w="218" h="1193" extrusionOk="0">
                  <a:moveTo>
                    <a:pt x="1" y="0"/>
                  </a:moveTo>
                  <a:lnTo>
                    <a:pt x="1" y="1192"/>
                  </a:lnTo>
                  <a:lnTo>
                    <a:pt x="218" y="1192"/>
                  </a:lnTo>
                  <a:lnTo>
                    <a:pt x="2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2"/>
            <p:cNvSpPr/>
            <p:nvPr/>
          </p:nvSpPr>
          <p:spPr>
            <a:xfrm>
              <a:off x="7422020" y="3227355"/>
              <a:ext cx="67501" cy="1158487"/>
            </a:xfrm>
            <a:custGeom>
              <a:avLst/>
              <a:gdLst/>
              <a:ahLst/>
              <a:cxnLst/>
              <a:rect l="l" t="t" r="r" b="b"/>
              <a:pathLst>
                <a:path w="326" h="5595" extrusionOk="0">
                  <a:moveTo>
                    <a:pt x="66" y="1"/>
                  </a:moveTo>
                  <a:lnTo>
                    <a:pt x="22" y="44"/>
                  </a:lnTo>
                  <a:cubicBezTo>
                    <a:pt x="1" y="283"/>
                    <a:pt x="1" y="521"/>
                    <a:pt x="22" y="760"/>
                  </a:cubicBezTo>
                  <a:cubicBezTo>
                    <a:pt x="66" y="977"/>
                    <a:pt x="87" y="1215"/>
                    <a:pt x="131" y="1410"/>
                  </a:cubicBezTo>
                  <a:cubicBezTo>
                    <a:pt x="196" y="1692"/>
                    <a:pt x="239" y="1996"/>
                    <a:pt x="261" y="2277"/>
                  </a:cubicBezTo>
                  <a:cubicBezTo>
                    <a:pt x="261" y="2668"/>
                    <a:pt x="261" y="3036"/>
                    <a:pt x="218" y="3426"/>
                  </a:cubicBezTo>
                  <a:cubicBezTo>
                    <a:pt x="174" y="3860"/>
                    <a:pt x="174" y="4337"/>
                    <a:pt x="218" y="4792"/>
                  </a:cubicBezTo>
                  <a:cubicBezTo>
                    <a:pt x="218" y="4836"/>
                    <a:pt x="239" y="4901"/>
                    <a:pt x="239" y="4966"/>
                  </a:cubicBezTo>
                  <a:cubicBezTo>
                    <a:pt x="283" y="5161"/>
                    <a:pt x="304" y="5356"/>
                    <a:pt x="261" y="5573"/>
                  </a:cubicBezTo>
                  <a:cubicBezTo>
                    <a:pt x="261" y="5573"/>
                    <a:pt x="261" y="5573"/>
                    <a:pt x="261" y="5594"/>
                  </a:cubicBezTo>
                  <a:lnTo>
                    <a:pt x="304" y="5594"/>
                  </a:lnTo>
                  <a:cubicBezTo>
                    <a:pt x="304" y="5573"/>
                    <a:pt x="304" y="5573"/>
                    <a:pt x="304" y="5573"/>
                  </a:cubicBezTo>
                  <a:cubicBezTo>
                    <a:pt x="326" y="5356"/>
                    <a:pt x="326" y="5139"/>
                    <a:pt x="283" y="4944"/>
                  </a:cubicBezTo>
                  <a:lnTo>
                    <a:pt x="261" y="4771"/>
                  </a:lnTo>
                  <a:cubicBezTo>
                    <a:pt x="218" y="4315"/>
                    <a:pt x="218" y="3860"/>
                    <a:pt x="261" y="3426"/>
                  </a:cubicBezTo>
                  <a:cubicBezTo>
                    <a:pt x="304" y="3036"/>
                    <a:pt x="326" y="2668"/>
                    <a:pt x="304" y="2277"/>
                  </a:cubicBezTo>
                  <a:cubicBezTo>
                    <a:pt x="283" y="1996"/>
                    <a:pt x="239" y="1692"/>
                    <a:pt x="174" y="1410"/>
                  </a:cubicBezTo>
                  <a:cubicBezTo>
                    <a:pt x="131" y="1193"/>
                    <a:pt x="109" y="977"/>
                    <a:pt x="66" y="760"/>
                  </a:cubicBezTo>
                  <a:cubicBezTo>
                    <a:pt x="44" y="500"/>
                    <a:pt x="44" y="239"/>
                    <a:pt x="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2"/>
            <p:cNvSpPr/>
            <p:nvPr/>
          </p:nvSpPr>
          <p:spPr>
            <a:xfrm>
              <a:off x="7489314" y="3088212"/>
              <a:ext cx="130446" cy="1297629"/>
            </a:xfrm>
            <a:custGeom>
              <a:avLst/>
              <a:gdLst/>
              <a:ahLst/>
              <a:cxnLst/>
              <a:rect l="l" t="t" r="r" b="b"/>
              <a:pathLst>
                <a:path w="630" h="6267" extrusionOk="0">
                  <a:moveTo>
                    <a:pt x="435" y="1"/>
                  </a:moveTo>
                  <a:lnTo>
                    <a:pt x="391" y="44"/>
                  </a:lnTo>
                  <a:cubicBezTo>
                    <a:pt x="586" y="1150"/>
                    <a:pt x="413" y="2299"/>
                    <a:pt x="261" y="3405"/>
                  </a:cubicBezTo>
                  <a:cubicBezTo>
                    <a:pt x="66" y="4359"/>
                    <a:pt x="1" y="5313"/>
                    <a:pt x="44" y="6266"/>
                  </a:cubicBezTo>
                  <a:lnTo>
                    <a:pt x="66" y="6266"/>
                  </a:lnTo>
                  <a:cubicBezTo>
                    <a:pt x="44" y="5313"/>
                    <a:pt x="109" y="4359"/>
                    <a:pt x="283" y="3426"/>
                  </a:cubicBezTo>
                  <a:cubicBezTo>
                    <a:pt x="456" y="2321"/>
                    <a:pt x="630" y="1172"/>
                    <a:pt x="435" y="44"/>
                  </a:cubicBezTo>
                  <a:lnTo>
                    <a:pt x="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2"/>
            <p:cNvSpPr/>
            <p:nvPr/>
          </p:nvSpPr>
          <p:spPr>
            <a:xfrm>
              <a:off x="7633011" y="3213896"/>
              <a:ext cx="98973" cy="1167390"/>
            </a:xfrm>
            <a:custGeom>
              <a:avLst/>
              <a:gdLst/>
              <a:ahLst/>
              <a:cxnLst/>
              <a:rect l="l" t="t" r="r" b="b"/>
              <a:pathLst>
                <a:path w="478" h="5638" extrusionOk="0">
                  <a:moveTo>
                    <a:pt x="391" y="1"/>
                  </a:moveTo>
                  <a:lnTo>
                    <a:pt x="391" y="1"/>
                  </a:lnTo>
                  <a:cubicBezTo>
                    <a:pt x="434" y="1280"/>
                    <a:pt x="369" y="2559"/>
                    <a:pt x="153" y="3838"/>
                  </a:cubicBezTo>
                  <a:lnTo>
                    <a:pt x="153" y="3860"/>
                  </a:lnTo>
                  <a:cubicBezTo>
                    <a:pt x="22" y="4445"/>
                    <a:pt x="22" y="5052"/>
                    <a:pt x="153" y="5638"/>
                  </a:cubicBezTo>
                  <a:lnTo>
                    <a:pt x="196" y="5638"/>
                  </a:lnTo>
                  <a:cubicBezTo>
                    <a:pt x="1" y="5074"/>
                    <a:pt x="109" y="4467"/>
                    <a:pt x="196" y="3860"/>
                  </a:cubicBezTo>
                  <a:lnTo>
                    <a:pt x="196" y="3838"/>
                  </a:lnTo>
                  <a:cubicBezTo>
                    <a:pt x="391" y="2581"/>
                    <a:pt x="478" y="1323"/>
                    <a:pt x="434" y="44"/>
                  </a:cubicBezTo>
                  <a:lnTo>
                    <a:pt x="3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2"/>
            <p:cNvSpPr/>
            <p:nvPr/>
          </p:nvSpPr>
          <p:spPr>
            <a:xfrm>
              <a:off x="5442356" y="3321773"/>
              <a:ext cx="188836" cy="143698"/>
            </a:xfrm>
            <a:custGeom>
              <a:avLst/>
              <a:gdLst/>
              <a:ahLst/>
              <a:cxnLst/>
              <a:rect l="l" t="t" r="r" b="b"/>
              <a:pathLst>
                <a:path w="912" h="694" extrusionOk="0">
                  <a:moveTo>
                    <a:pt x="911" y="0"/>
                  </a:moveTo>
                  <a:lnTo>
                    <a:pt x="911" y="0"/>
                  </a:lnTo>
                  <a:cubicBezTo>
                    <a:pt x="629" y="260"/>
                    <a:pt x="326" y="477"/>
                    <a:pt x="1" y="672"/>
                  </a:cubicBezTo>
                  <a:cubicBezTo>
                    <a:pt x="239" y="694"/>
                    <a:pt x="478" y="694"/>
                    <a:pt x="716" y="694"/>
                  </a:cubicBezTo>
                  <a:cubicBezTo>
                    <a:pt x="803" y="477"/>
                    <a:pt x="868" y="239"/>
                    <a:pt x="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rgbClr val="F379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rgbClr val="877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2"/>
            <p:cNvSpPr/>
            <p:nvPr/>
          </p:nvSpPr>
          <p:spPr>
            <a:xfrm>
              <a:off x="4980000" y="2843056"/>
              <a:ext cx="615168" cy="369598"/>
            </a:xfrm>
            <a:custGeom>
              <a:avLst/>
              <a:gdLst/>
              <a:ahLst/>
              <a:cxnLst/>
              <a:rect l="l" t="t" r="r" b="b"/>
              <a:pathLst>
                <a:path w="2971" h="1785" extrusionOk="0">
                  <a:moveTo>
                    <a:pt x="2870" y="0"/>
                  </a:moveTo>
                  <a:cubicBezTo>
                    <a:pt x="2714" y="0"/>
                    <a:pt x="2103" y="305"/>
                    <a:pt x="1388" y="730"/>
                  </a:cubicBezTo>
                  <a:cubicBezTo>
                    <a:pt x="586" y="1228"/>
                    <a:pt x="1" y="1683"/>
                    <a:pt x="44" y="1770"/>
                  </a:cubicBezTo>
                  <a:cubicBezTo>
                    <a:pt x="49" y="1780"/>
                    <a:pt x="61" y="1784"/>
                    <a:pt x="80" y="1784"/>
                  </a:cubicBezTo>
                  <a:cubicBezTo>
                    <a:pt x="235" y="1784"/>
                    <a:pt x="847" y="1480"/>
                    <a:pt x="1562" y="1055"/>
                  </a:cubicBezTo>
                  <a:cubicBezTo>
                    <a:pt x="2364" y="556"/>
                    <a:pt x="2971" y="101"/>
                    <a:pt x="2906" y="14"/>
                  </a:cubicBezTo>
                  <a:cubicBezTo>
                    <a:pt x="2901" y="5"/>
                    <a:pt x="2889"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2"/>
            <p:cNvSpPr/>
            <p:nvPr/>
          </p:nvSpPr>
          <p:spPr>
            <a:xfrm>
              <a:off x="5132600" y="2995036"/>
              <a:ext cx="193185" cy="115952"/>
            </a:xfrm>
            <a:custGeom>
              <a:avLst/>
              <a:gdLst/>
              <a:ahLst/>
              <a:cxnLst/>
              <a:rect l="l" t="t" r="r" b="b"/>
              <a:pathLst>
                <a:path w="933" h="560" extrusionOk="0">
                  <a:moveTo>
                    <a:pt x="22" y="1"/>
                  </a:moveTo>
                  <a:cubicBezTo>
                    <a:pt x="17" y="1"/>
                    <a:pt x="12" y="6"/>
                    <a:pt x="1" y="17"/>
                  </a:cubicBezTo>
                  <a:cubicBezTo>
                    <a:pt x="1" y="17"/>
                    <a:pt x="1" y="39"/>
                    <a:pt x="1" y="39"/>
                  </a:cubicBezTo>
                  <a:cubicBezTo>
                    <a:pt x="283" y="234"/>
                    <a:pt x="586" y="407"/>
                    <a:pt x="890" y="559"/>
                  </a:cubicBezTo>
                  <a:cubicBezTo>
                    <a:pt x="890" y="559"/>
                    <a:pt x="911" y="559"/>
                    <a:pt x="911" y="538"/>
                  </a:cubicBezTo>
                  <a:cubicBezTo>
                    <a:pt x="933" y="538"/>
                    <a:pt x="933" y="516"/>
                    <a:pt x="911" y="516"/>
                  </a:cubicBezTo>
                  <a:cubicBezTo>
                    <a:pt x="608" y="364"/>
                    <a:pt x="326" y="191"/>
                    <a:pt x="44" y="17"/>
                  </a:cubicBezTo>
                  <a:cubicBezTo>
                    <a:pt x="33" y="6"/>
                    <a:pt x="28" y="1"/>
                    <a:pt x="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2"/>
            <p:cNvSpPr/>
            <p:nvPr/>
          </p:nvSpPr>
          <p:spPr>
            <a:xfrm>
              <a:off x="5231366" y="2899790"/>
              <a:ext cx="130446" cy="179726"/>
            </a:xfrm>
            <a:custGeom>
              <a:avLst/>
              <a:gdLst/>
              <a:ahLst/>
              <a:cxnLst/>
              <a:rect l="l" t="t" r="r" b="b"/>
              <a:pathLst>
                <a:path w="630" h="868" extrusionOk="0">
                  <a:moveTo>
                    <a:pt x="1" y="0"/>
                  </a:moveTo>
                  <a:cubicBezTo>
                    <a:pt x="1" y="22"/>
                    <a:pt x="1" y="22"/>
                    <a:pt x="1" y="44"/>
                  </a:cubicBezTo>
                  <a:lnTo>
                    <a:pt x="586" y="846"/>
                  </a:lnTo>
                  <a:cubicBezTo>
                    <a:pt x="586" y="867"/>
                    <a:pt x="608" y="867"/>
                    <a:pt x="608" y="867"/>
                  </a:cubicBezTo>
                  <a:lnTo>
                    <a:pt x="629" y="846"/>
                  </a:lnTo>
                  <a:cubicBezTo>
                    <a:pt x="629" y="846"/>
                    <a:pt x="629" y="824"/>
                    <a:pt x="629" y="824"/>
                  </a:cubicBezTo>
                  <a:lnTo>
                    <a:pt x="4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2"/>
            <p:cNvSpPr/>
            <p:nvPr/>
          </p:nvSpPr>
          <p:spPr>
            <a:xfrm>
              <a:off x="5349388" y="2852995"/>
              <a:ext cx="66258" cy="221966"/>
            </a:xfrm>
            <a:custGeom>
              <a:avLst/>
              <a:gdLst/>
              <a:ahLst/>
              <a:cxnLst/>
              <a:rect l="l" t="t" r="r" b="b"/>
              <a:pathLst>
                <a:path w="320" h="1072" extrusionOk="0">
                  <a:moveTo>
                    <a:pt x="46" y="0"/>
                  </a:moveTo>
                  <a:cubicBezTo>
                    <a:pt x="29" y="0"/>
                    <a:pt x="1" y="16"/>
                    <a:pt x="16" y="31"/>
                  </a:cubicBezTo>
                  <a:cubicBezTo>
                    <a:pt x="124" y="356"/>
                    <a:pt x="211" y="703"/>
                    <a:pt x="276" y="1050"/>
                  </a:cubicBezTo>
                  <a:cubicBezTo>
                    <a:pt x="276" y="1050"/>
                    <a:pt x="276" y="1072"/>
                    <a:pt x="298" y="1072"/>
                  </a:cubicBezTo>
                  <a:cubicBezTo>
                    <a:pt x="320" y="1050"/>
                    <a:pt x="320" y="1050"/>
                    <a:pt x="320" y="1028"/>
                  </a:cubicBezTo>
                  <a:cubicBezTo>
                    <a:pt x="255" y="682"/>
                    <a:pt x="189" y="335"/>
                    <a:pt x="59" y="9"/>
                  </a:cubicBezTo>
                  <a:cubicBezTo>
                    <a:pt x="59" y="3"/>
                    <a:pt x="54"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2"/>
            <p:cNvSpPr/>
            <p:nvPr/>
          </p:nvSpPr>
          <p:spPr>
            <a:xfrm>
              <a:off x="4988903" y="2841400"/>
              <a:ext cx="767976" cy="631111"/>
            </a:xfrm>
            <a:custGeom>
              <a:avLst/>
              <a:gdLst/>
              <a:ahLst/>
              <a:cxnLst/>
              <a:rect l="l" t="t" r="r" b="b"/>
              <a:pathLst>
                <a:path w="3709" h="3048" extrusionOk="0">
                  <a:moveTo>
                    <a:pt x="2863" y="0"/>
                  </a:moveTo>
                  <a:cubicBezTo>
                    <a:pt x="2017" y="759"/>
                    <a:pt x="1063" y="1366"/>
                    <a:pt x="1" y="1778"/>
                  </a:cubicBezTo>
                  <a:lnTo>
                    <a:pt x="23" y="1822"/>
                  </a:lnTo>
                  <a:cubicBezTo>
                    <a:pt x="188" y="2069"/>
                    <a:pt x="870" y="3048"/>
                    <a:pt x="1808" y="3048"/>
                  </a:cubicBezTo>
                  <a:cubicBezTo>
                    <a:pt x="2101" y="3048"/>
                    <a:pt x="2419" y="2953"/>
                    <a:pt x="2754" y="2710"/>
                  </a:cubicBezTo>
                  <a:cubicBezTo>
                    <a:pt x="2884" y="2624"/>
                    <a:pt x="2993" y="2515"/>
                    <a:pt x="3080" y="2407"/>
                  </a:cubicBezTo>
                  <a:cubicBezTo>
                    <a:pt x="3101" y="2385"/>
                    <a:pt x="3123" y="2364"/>
                    <a:pt x="3123" y="2342"/>
                  </a:cubicBezTo>
                  <a:cubicBezTo>
                    <a:pt x="3708" y="1496"/>
                    <a:pt x="3080" y="347"/>
                    <a:pt x="2906" y="65"/>
                  </a:cubicBezTo>
                  <a:cubicBezTo>
                    <a:pt x="2884" y="65"/>
                    <a:pt x="2884" y="44"/>
                    <a:pt x="2863" y="22"/>
                  </a:cubicBezTo>
                  <a:lnTo>
                    <a:pt x="2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2"/>
            <p:cNvSpPr/>
            <p:nvPr/>
          </p:nvSpPr>
          <p:spPr>
            <a:xfrm>
              <a:off x="4988903" y="3160061"/>
              <a:ext cx="646641" cy="179726"/>
            </a:xfrm>
            <a:custGeom>
              <a:avLst/>
              <a:gdLst/>
              <a:ahLst/>
              <a:cxnLst/>
              <a:rect l="l" t="t" r="r" b="b"/>
              <a:pathLst>
                <a:path w="3123" h="868" extrusionOk="0">
                  <a:moveTo>
                    <a:pt x="825" y="1"/>
                  </a:moveTo>
                  <a:cubicBezTo>
                    <a:pt x="543" y="22"/>
                    <a:pt x="261" y="109"/>
                    <a:pt x="23" y="239"/>
                  </a:cubicBezTo>
                  <a:lnTo>
                    <a:pt x="1" y="239"/>
                  </a:lnTo>
                  <a:lnTo>
                    <a:pt x="23" y="283"/>
                  </a:lnTo>
                  <a:lnTo>
                    <a:pt x="44" y="283"/>
                  </a:lnTo>
                  <a:cubicBezTo>
                    <a:pt x="283" y="152"/>
                    <a:pt x="565" y="66"/>
                    <a:pt x="846" y="66"/>
                  </a:cubicBezTo>
                  <a:cubicBezTo>
                    <a:pt x="1150" y="66"/>
                    <a:pt x="1453" y="218"/>
                    <a:pt x="1605" y="478"/>
                  </a:cubicBezTo>
                  <a:lnTo>
                    <a:pt x="1627" y="499"/>
                  </a:lnTo>
                  <a:lnTo>
                    <a:pt x="1649" y="478"/>
                  </a:lnTo>
                  <a:cubicBezTo>
                    <a:pt x="1822" y="348"/>
                    <a:pt x="2039" y="283"/>
                    <a:pt x="2256" y="261"/>
                  </a:cubicBezTo>
                  <a:cubicBezTo>
                    <a:pt x="2472" y="261"/>
                    <a:pt x="2668" y="326"/>
                    <a:pt x="2841" y="456"/>
                  </a:cubicBezTo>
                  <a:cubicBezTo>
                    <a:pt x="2971" y="564"/>
                    <a:pt x="3058" y="694"/>
                    <a:pt x="3080" y="868"/>
                  </a:cubicBezTo>
                  <a:cubicBezTo>
                    <a:pt x="3101" y="846"/>
                    <a:pt x="3123" y="825"/>
                    <a:pt x="3123" y="803"/>
                  </a:cubicBezTo>
                  <a:cubicBezTo>
                    <a:pt x="3080" y="651"/>
                    <a:pt x="2993" y="521"/>
                    <a:pt x="2884" y="413"/>
                  </a:cubicBezTo>
                  <a:cubicBezTo>
                    <a:pt x="2711" y="283"/>
                    <a:pt x="2494" y="218"/>
                    <a:pt x="2277" y="218"/>
                  </a:cubicBezTo>
                  <a:lnTo>
                    <a:pt x="2191" y="218"/>
                  </a:lnTo>
                  <a:cubicBezTo>
                    <a:pt x="1996" y="239"/>
                    <a:pt x="1800" y="304"/>
                    <a:pt x="1627" y="413"/>
                  </a:cubicBezTo>
                  <a:cubicBezTo>
                    <a:pt x="1432" y="152"/>
                    <a:pt x="1150" y="1"/>
                    <a:pt x="8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82"/>
            <p:cNvSpPr/>
            <p:nvPr/>
          </p:nvSpPr>
          <p:spPr>
            <a:xfrm>
              <a:off x="5437801" y="2841400"/>
              <a:ext cx="157364" cy="363800"/>
            </a:xfrm>
            <a:custGeom>
              <a:avLst/>
              <a:gdLst/>
              <a:ahLst/>
              <a:cxnLst/>
              <a:rect l="l" t="t" r="r" b="b"/>
              <a:pathLst>
                <a:path w="760" h="1757" extrusionOk="0">
                  <a:moveTo>
                    <a:pt x="738" y="0"/>
                  </a:moveTo>
                  <a:cubicBezTo>
                    <a:pt x="435" y="217"/>
                    <a:pt x="304" y="586"/>
                    <a:pt x="326" y="933"/>
                  </a:cubicBezTo>
                  <a:cubicBezTo>
                    <a:pt x="196" y="1019"/>
                    <a:pt x="109" y="1149"/>
                    <a:pt x="66" y="1301"/>
                  </a:cubicBezTo>
                  <a:cubicBezTo>
                    <a:pt x="23" y="1431"/>
                    <a:pt x="23" y="1583"/>
                    <a:pt x="66" y="1735"/>
                  </a:cubicBezTo>
                  <a:lnTo>
                    <a:pt x="66" y="1757"/>
                  </a:lnTo>
                  <a:lnTo>
                    <a:pt x="109" y="1735"/>
                  </a:lnTo>
                  <a:cubicBezTo>
                    <a:pt x="1" y="1453"/>
                    <a:pt x="109" y="1149"/>
                    <a:pt x="370" y="976"/>
                  </a:cubicBezTo>
                  <a:lnTo>
                    <a:pt x="391" y="976"/>
                  </a:lnTo>
                  <a:lnTo>
                    <a:pt x="391" y="954"/>
                  </a:lnTo>
                  <a:cubicBezTo>
                    <a:pt x="326" y="607"/>
                    <a:pt x="478" y="261"/>
                    <a:pt x="760" y="44"/>
                  </a:cubicBezTo>
                  <a:cubicBezTo>
                    <a:pt x="738" y="22"/>
                    <a:pt x="738" y="22"/>
                    <a:pt x="7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82"/>
            <p:cNvSpPr/>
            <p:nvPr/>
          </p:nvSpPr>
          <p:spPr>
            <a:xfrm>
              <a:off x="5581498" y="3451805"/>
              <a:ext cx="381814" cy="956399"/>
            </a:xfrm>
            <a:custGeom>
              <a:avLst/>
              <a:gdLst/>
              <a:ahLst/>
              <a:cxnLst/>
              <a:rect l="l" t="t" r="r" b="b"/>
              <a:pathLst>
                <a:path w="1844" h="4619" fill="none" extrusionOk="0">
                  <a:moveTo>
                    <a:pt x="1" y="1"/>
                  </a:moveTo>
                  <a:cubicBezTo>
                    <a:pt x="846" y="1432"/>
                    <a:pt x="1475" y="2993"/>
                    <a:pt x="1844" y="4619"/>
                  </a:cubicBezTo>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2"/>
            <p:cNvSpPr/>
            <p:nvPr/>
          </p:nvSpPr>
          <p:spPr>
            <a:xfrm>
              <a:off x="5231366" y="3540632"/>
              <a:ext cx="498594" cy="216789"/>
            </a:xfrm>
            <a:custGeom>
              <a:avLst/>
              <a:gdLst/>
              <a:ahLst/>
              <a:cxnLst/>
              <a:rect l="l" t="t" r="r" b="b"/>
              <a:pathLst>
                <a:path w="2408" h="1047" extrusionOk="0">
                  <a:moveTo>
                    <a:pt x="759" y="0"/>
                  </a:moveTo>
                  <a:cubicBezTo>
                    <a:pt x="635" y="0"/>
                    <a:pt x="510" y="16"/>
                    <a:pt x="391" y="49"/>
                  </a:cubicBezTo>
                  <a:lnTo>
                    <a:pt x="348" y="49"/>
                  </a:lnTo>
                  <a:cubicBezTo>
                    <a:pt x="217" y="92"/>
                    <a:pt x="109" y="179"/>
                    <a:pt x="44" y="287"/>
                  </a:cubicBezTo>
                  <a:cubicBezTo>
                    <a:pt x="44" y="309"/>
                    <a:pt x="22" y="309"/>
                    <a:pt x="22" y="331"/>
                  </a:cubicBezTo>
                  <a:lnTo>
                    <a:pt x="22" y="374"/>
                  </a:lnTo>
                  <a:cubicBezTo>
                    <a:pt x="1" y="504"/>
                    <a:pt x="66" y="656"/>
                    <a:pt x="174" y="743"/>
                  </a:cubicBezTo>
                  <a:cubicBezTo>
                    <a:pt x="239" y="808"/>
                    <a:pt x="304" y="851"/>
                    <a:pt x="391" y="894"/>
                  </a:cubicBezTo>
                  <a:lnTo>
                    <a:pt x="434" y="894"/>
                  </a:lnTo>
                  <a:cubicBezTo>
                    <a:pt x="499" y="916"/>
                    <a:pt x="564" y="938"/>
                    <a:pt x="629" y="959"/>
                  </a:cubicBezTo>
                  <a:cubicBezTo>
                    <a:pt x="846" y="1003"/>
                    <a:pt x="1063" y="1046"/>
                    <a:pt x="1280" y="1046"/>
                  </a:cubicBezTo>
                  <a:lnTo>
                    <a:pt x="1432" y="1046"/>
                  </a:lnTo>
                  <a:cubicBezTo>
                    <a:pt x="1583" y="1046"/>
                    <a:pt x="1713" y="1025"/>
                    <a:pt x="1865" y="1003"/>
                  </a:cubicBezTo>
                  <a:cubicBezTo>
                    <a:pt x="2060" y="959"/>
                    <a:pt x="2234" y="916"/>
                    <a:pt x="2407" y="873"/>
                  </a:cubicBezTo>
                  <a:cubicBezTo>
                    <a:pt x="2407" y="851"/>
                    <a:pt x="2407" y="829"/>
                    <a:pt x="2342" y="808"/>
                  </a:cubicBezTo>
                  <a:cubicBezTo>
                    <a:pt x="2234" y="721"/>
                    <a:pt x="2017" y="548"/>
                    <a:pt x="1974" y="504"/>
                  </a:cubicBezTo>
                  <a:cubicBezTo>
                    <a:pt x="1822" y="396"/>
                    <a:pt x="1648" y="287"/>
                    <a:pt x="1475" y="201"/>
                  </a:cubicBezTo>
                  <a:cubicBezTo>
                    <a:pt x="1388" y="157"/>
                    <a:pt x="1301" y="114"/>
                    <a:pt x="1215" y="71"/>
                  </a:cubicBezTo>
                  <a:cubicBezTo>
                    <a:pt x="1193" y="71"/>
                    <a:pt x="1150" y="71"/>
                    <a:pt x="1128" y="49"/>
                  </a:cubicBezTo>
                  <a:cubicBezTo>
                    <a:pt x="1009" y="16"/>
                    <a:pt x="884" y="0"/>
                    <a:pt x="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2"/>
            <p:cNvSpPr/>
            <p:nvPr/>
          </p:nvSpPr>
          <p:spPr>
            <a:xfrm>
              <a:off x="7453493" y="3267938"/>
              <a:ext cx="188836" cy="141213"/>
            </a:xfrm>
            <a:custGeom>
              <a:avLst/>
              <a:gdLst/>
              <a:ahLst/>
              <a:cxnLst/>
              <a:rect l="l" t="t" r="r" b="b"/>
              <a:pathLst>
                <a:path w="912" h="682" extrusionOk="0">
                  <a:moveTo>
                    <a:pt x="1" y="0"/>
                  </a:moveTo>
                  <a:lnTo>
                    <a:pt x="1" y="0"/>
                  </a:lnTo>
                  <a:cubicBezTo>
                    <a:pt x="44" y="239"/>
                    <a:pt x="109" y="455"/>
                    <a:pt x="196" y="672"/>
                  </a:cubicBezTo>
                  <a:cubicBezTo>
                    <a:pt x="266" y="678"/>
                    <a:pt x="335" y="681"/>
                    <a:pt x="405" y="681"/>
                  </a:cubicBezTo>
                  <a:cubicBezTo>
                    <a:pt x="574" y="681"/>
                    <a:pt x="742" y="666"/>
                    <a:pt x="911" y="650"/>
                  </a:cubicBezTo>
                  <a:cubicBezTo>
                    <a:pt x="586" y="477"/>
                    <a:pt x="282" y="26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2"/>
            <p:cNvSpPr/>
            <p:nvPr/>
          </p:nvSpPr>
          <p:spPr>
            <a:xfrm>
              <a:off x="7480216" y="2786842"/>
              <a:ext cx="615168" cy="369598"/>
            </a:xfrm>
            <a:custGeom>
              <a:avLst/>
              <a:gdLst/>
              <a:ahLst/>
              <a:cxnLst/>
              <a:rect l="l" t="t" r="r" b="b"/>
              <a:pathLst>
                <a:path w="2971" h="1785" extrusionOk="0">
                  <a:moveTo>
                    <a:pt x="86" y="1"/>
                  </a:moveTo>
                  <a:cubicBezTo>
                    <a:pt x="65" y="1"/>
                    <a:pt x="51" y="5"/>
                    <a:pt x="44" y="15"/>
                  </a:cubicBezTo>
                  <a:cubicBezTo>
                    <a:pt x="0" y="101"/>
                    <a:pt x="607" y="557"/>
                    <a:pt x="1388" y="1055"/>
                  </a:cubicBezTo>
                  <a:cubicBezTo>
                    <a:pt x="2103" y="1480"/>
                    <a:pt x="2714" y="1785"/>
                    <a:pt x="2870" y="1785"/>
                  </a:cubicBezTo>
                  <a:cubicBezTo>
                    <a:pt x="2889" y="1785"/>
                    <a:pt x="2901" y="1780"/>
                    <a:pt x="2905" y="1771"/>
                  </a:cubicBezTo>
                  <a:cubicBezTo>
                    <a:pt x="2971" y="1684"/>
                    <a:pt x="2363" y="1229"/>
                    <a:pt x="1583" y="752"/>
                  </a:cubicBezTo>
                  <a:cubicBezTo>
                    <a:pt x="868" y="307"/>
                    <a:pt x="256"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2"/>
            <p:cNvSpPr/>
            <p:nvPr/>
          </p:nvSpPr>
          <p:spPr>
            <a:xfrm>
              <a:off x="7758694" y="2940166"/>
              <a:ext cx="193392" cy="116987"/>
            </a:xfrm>
            <a:custGeom>
              <a:avLst/>
              <a:gdLst/>
              <a:ahLst/>
              <a:cxnLst/>
              <a:rect l="l" t="t" r="r" b="b"/>
              <a:pathLst>
                <a:path w="934" h="565" extrusionOk="0">
                  <a:moveTo>
                    <a:pt x="890" y="0"/>
                  </a:moveTo>
                  <a:cubicBezTo>
                    <a:pt x="608" y="195"/>
                    <a:pt x="326" y="347"/>
                    <a:pt x="22" y="499"/>
                  </a:cubicBezTo>
                  <a:cubicBezTo>
                    <a:pt x="1" y="521"/>
                    <a:pt x="1" y="542"/>
                    <a:pt x="22" y="564"/>
                  </a:cubicBezTo>
                  <a:lnTo>
                    <a:pt x="44" y="542"/>
                  </a:lnTo>
                  <a:cubicBezTo>
                    <a:pt x="348" y="391"/>
                    <a:pt x="651" y="239"/>
                    <a:pt x="933" y="44"/>
                  </a:cubicBezTo>
                  <a:cubicBezTo>
                    <a:pt x="933" y="22"/>
                    <a:pt x="933" y="22"/>
                    <a:pt x="9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2"/>
            <p:cNvSpPr/>
            <p:nvPr/>
          </p:nvSpPr>
          <p:spPr>
            <a:xfrm>
              <a:off x="7722873" y="2845955"/>
              <a:ext cx="130446" cy="179726"/>
            </a:xfrm>
            <a:custGeom>
              <a:avLst/>
              <a:gdLst/>
              <a:ahLst/>
              <a:cxnLst/>
              <a:rect l="l" t="t" r="r" b="b"/>
              <a:pathLst>
                <a:path w="630" h="868" extrusionOk="0">
                  <a:moveTo>
                    <a:pt x="586" y="0"/>
                  </a:moveTo>
                  <a:lnTo>
                    <a:pt x="22" y="824"/>
                  </a:lnTo>
                  <a:cubicBezTo>
                    <a:pt x="0" y="824"/>
                    <a:pt x="0" y="846"/>
                    <a:pt x="22" y="867"/>
                  </a:cubicBezTo>
                  <a:lnTo>
                    <a:pt x="44" y="867"/>
                  </a:lnTo>
                  <a:lnTo>
                    <a:pt x="629" y="43"/>
                  </a:lnTo>
                  <a:cubicBezTo>
                    <a:pt x="629" y="43"/>
                    <a:pt x="629" y="22"/>
                    <a:pt x="62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2"/>
            <p:cNvSpPr/>
            <p:nvPr/>
          </p:nvSpPr>
          <p:spPr>
            <a:xfrm>
              <a:off x="7669038" y="2796468"/>
              <a:ext cx="67501" cy="220102"/>
            </a:xfrm>
            <a:custGeom>
              <a:avLst/>
              <a:gdLst/>
              <a:ahLst/>
              <a:cxnLst/>
              <a:rect l="l" t="t" r="r" b="b"/>
              <a:pathLst>
                <a:path w="326" h="1063" extrusionOk="0">
                  <a:moveTo>
                    <a:pt x="304" y="1"/>
                  </a:moveTo>
                  <a:cubicBezTo>
                    <a:pt x="282" y="1"/>
                    <a:pt x="260" y="1"/>
                    <a:pt x="260" y="22"/>
                  </a:cubicBezTo>
                  <a:cubicBezTo>
                    <a:pt x="152" y="347"/>
                    <a:pt x="65" y="694"/>
                    <a:pt x="0" y="1041"/>
                  </a:cubicBezTo>
                  <a:cubicBezTo>
                    <a:pt x="0" y="1041"/>
                    <a:pt x="0" y="1063"/>
                    <a:pt x="22" y="1063"/>
                  </a:cubicBezTo>
                  <a:cubicBezTo>
                    <a:pt x="44" y="1063"/>
                    <a:pt x="65" y="1063"/>
                    <a:pt x="65" y="1041"/>
                  </a:cubicBezTo>
                  <a:cubicBezTo>
                    <a:pt x="109" y="694"/>
                    <a:pt x="195" y="369"/>
                    <a:pt x="304" y="44"/>
                  </a:cubicBezTo>
                  <a:cubicBezTo>
                    <a:pt x="325" y="22"/>
                    <a:pt x="304" y="1"/>
                    <a:pt x="3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2"/>
            <p:cNvSpPr/>
            <p:nvPr/>
          </p:nvSpPr>
          <p:spPr>
            <a:xfrm>
              <a:off x="7327810" y="2787565"/>
              <a:ext cx="767769" cy="626763"/>
            </a:xfrm>
            <a:custGeom>
              <a:avLst/>
              <a:gdLst/>
              <a:ahLst/>
              <a:cxnLst/>
              <a:rect l="l" t="t" r="r" b="b"/>
              <a:pathLst>
                <a:path w="3708" h="3027" extrusionOk="0">
                  <a:moveTo>
                    <a:pt x="846" y="0"/>
                  </a:moveTo>
                  <a:lnTo>
                    <a:pt x="846" y="22"/>
                  </a:lnTo>
                  <a:lnTo>
                    <a:pt x="824" y="65"/>
                  </a:lnTo>
                  <a:cubicBezTo>
                    <a:pt x="651" y="325"/>
                    <a:pt x="0" y="1496"/>
                    <a:pt x="586" y="2342"/>
                  </a:cubicBezTo>
                  <a:lnTo>
                    <a:pt x="629" y="2385"/>
                  </a:lnTo>
                  <a:cubicBezTo>
                    <a:pt x="716" y="2515"/>
                    <a:pt x="824" y="2602"/>
                    <a:pt x="954" y="2689"/>
                  </a:cubicBezTo>
                  <a:cubicBezTo>
                    <a:pt x="1295" y="2931"/>
                    <a:pt x="1617" y="3026"/>
                    <a:pt x="1913" y="3026"/>
                  </a:cubicBezTo>
                  <a:cubicBezTo>
                    <a:pt x="2860" y="3026"/>
                    <a:pt x="3538" y="2053"/>
                    <a:pt x="3686" y="1821"/>
                  </a:cubicBezTo>
                  <a:cubicBezTo>
                    <a:pt x="3686" y="1800"/>
                    <a:pt x="3708" y="1778"/>
                    <a:pt x="3708" y="1756"/>
                  </a:cubicBezTo>
                  <a:cubicBezTo>
                    <a:pt x="2667" y="1344"/>
                    <a:pt x="1692" y="759"/>
                    <a:pt x="846"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2"/>
            <p:cNvSpPr/>
            <p:nvPr/>
          </p:nvSpPr>
          <p:spPr>
            <a:xfrm>
              <a:off x="7448938" y="3106226"/>
              <a:ext cx="646641" cy="175378"/>
            </a:xfrm>
            <a:custGeom>
              <a:avLst/>
              <a:gdLst/>
              <a:ahLst/>
              <a:cxnLst/>
              <a:rect l="l" t="t" r="r" b="b"/>
              <a:pathLst>
                <a:path w="3123" h="847" extrusionOk="0">
                  <a:moveTo>
                    <a:pt x="2277" y="1"/>
                  </a:moveTo>
                  <a:cubicBezTo>
                    <a:pt x="1974" y="1"/>
                    <a:pt x="1670" y="152"/>
                    <a:pt x="1497" y="412"/>
                  </a:cubicBezTo>
                  <a:cubicBezTo>
                    <a:pt x="1323" y="282"/>
                    <a:pt x="1128" y="217"/>
                    <a:pt x="911" y="196"/>
                  </a:cubicBezTo>
                  <a:lnTo>
                    <a:pt x="868" y="196"/>
                  </a:lnTo>
                  <a:cubicBezTo>
                    <a:pt x="651" y="196"/>
                    <a:pt x="434" y="282"/>
                    <a:pt x="261" y="412"/>
                  </a:cubicBezTo>
                  <a:cubicBezTo>
                    <a:pt x="131" y="499"/>
                    <a:pt x="44" y="651"/>
                    <a:pt x="1" y="803"/>
                  </a:cubicBezTo>
                  <a:lnTo>
                    <a:pt x="44" y="846"/>
                  </a:lnTo>
                  <a:cubicBezTo>
                    <a:pt x="88" y="694"/>
                    <a:pt x="153" y="543"/>
                    <a:pt x="283" y="434"/>
                  </a:cubicBezTo>
                  <a:cubicBezTo>
                    <a:pt x="434" y="321"/>
                    <a:pt x="619" y="257"/>
                    <a:pt x="807" y="257"/>
                  </a:cubicBezTo>
                  <a:cubicBezTo>
                    <a:pt x="835" y="257"/>
                    <a:pt x="862" y="258"/>
                    <a:pt x="890" y="261"/>
                  </a:cubicBezTo>
                  <a:cubicBezTo>
                    <a:pt x="1085" y="261"/>
                    <a:pt x="1302" y="347"/>
                    <a:pt x="1475" y="478"/>
                  </a:cubicBezTo>
                  <a:lnTo>
                    <a:pt x="1497" y="478"/>
                  </a:lnTo>
                  <a:lnTo>
                    <a:pt x="1497" y="456"/>
                  </a:lnTo>
                  <a:cubicBezTo>
                    <a:pt x="1670" y="196"/>
                    <a:pt x="1952" y="44"/>
                    <a:pt x="2256" y="44"/>
                  </a:cubicBezTo>
                  <a:cubicBezTo>
                    <a:pt x="2537" y="66"/>
                    <a:pt x="2819" y="131"/>
                    <a:pt x="3079" y="261"/>
                  </a:cubicBezTo>
                  <a:lnTo>
                    <a:pt x="3101" y="261"/>
                  </a:lnTo>
                  <a:cubicBezTo>
                    <a:pt x="3101" y="261"/>
                    <a:pt x="3123" y="239"/>
                    <a:pt x="3123" y="217"/>
                  </a:cubicBezTo>
                  <a:lnTo>
                    <a:pt x="3101" y="217"/>
                  </a:lnTo>
                  <a:cubicBezTo>
                    <a:pt x="2841" y="87"/>
                    <a:pt x="2559" y="22"/>
                    <a:pt x="2277"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2"/>
            <p:cNvSpPr/>
            <p:nvPr/>
          </p:nvSpPr>
          <p:spPr>
            <a:xfrm>
              <a:off x="7493869" y="2787565"/>
              <a:ext cx="166267" cy="359245"/>
            </a:xfrm>
            <a:custGeom>
              <a:avLst/>
              <a:gdLst/>
              <a:ahLst/>
              <a:cxnLst/>
              <a:rect l="l" t="t" r="r" b="b"/>
              <a:pathLst>
                <a:path w="803" h="1735" extrusionOk="0">
                  <a:moveTo>
                    <a:pt x="22" y="0"/>
                  </a:moveTo>
                  <a:lnTo>
                    <a:pt x="1" y="44"/>
                  </a:lnTo>
                  <a:cubicBezTo>
                    <a:pt x="283" y="260"/>
                    <a:pt x="413" y="607"/>
                    <a:pt x="369" y="954"/>
                  </a:cubicBezTo>
                  <a:lnTo>
                    <a:pt x="369" y="976"/>
                  </a:lnTo>
                  <a:lnTo>
                    <a:pt x="391" y="976"/>
                  </a:lnTo>
                  <a:cubicBezTo>
                    <a:pt x="651" y="1128"/>
                    <a:pt x="738" y="1453"/>
                    <a:pt x="629" y="1735"/>
                  </a:cubicBezTo>
                  <a:lnTo>
                    <a:pt x="694" y="1735"/>
                  </a:lnTo>
                  <a:lnTo>
                    <a:pt x="694" y="1713"/>
                  </a:lnTo>
                  <a:cubicBezTo>
                    <a:pt x="803" y="1431"/>
                    <a:pt x="673" y="1106"/>
                    <a:pt x="413" y="932"/>
                  </a:cubicBezTo>
                  <a:cubicBezTo>
                    <a:pt x="456" y="564"/>
                    <a:pt x="304" y="217"/>
                    <a:pt x="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2"/>
            <p:cNvSpPr/>
            <p:nvPr/>
          </p:nvSpPr>
          <p:spPr>
            <a:xfrm>
              <a:off x="7121375" y="3397970"/>
              <a:ext cx="381814" cy="952050"/>
            </a:xfrm>
            <a:custGeom>
              <a:avLst/>
              <a:gdLst/>
              <a:ahLst/>
              <a:cxnLst/>
              <a:rect l="l" t="t" r="r" b="b"/>
              <a:pathLst>
                <a:path w="1844" h="4598" fill="none" extrusionOk="0">
                  <a:moveTo>
                    <a:pt x="1843" y="1"/>
                  </a:moveTo>
                  <a:cubicBezTo>
                    <a:pt x="997" y="1432"/>
                    <a:pt x="390" y="2971"/>
                    <a:pt x="0" y="4597"/>
                  </a:cubicBezTo>
                </a:path>
              </a:pathLst>
            </a:custGeom>
            <a:solidFill>
              <a:schemeClr val="accent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2"/>
            <p:cNvSpPr/>
            <p:nvPr/>
          </p:nvSpPr>
          <p:spPr>
            <a:xfrm>
              <a:off x="7354727" y="3481621"/>
              <a:ext cx="498594" cy="217410"/>
            </a:xfrm>
            <a:custGeom>
              <a:avLst/>
              <a:gdLst/>
              <a:ahLst/>
              <a:cxnLst/>
              <a:rect l="l" t="t" r="r" b="b"/>
              <a:pathLst>
                <a:path w="2408" h="1050" extrusionOk="0">
                  <a:moveTo>
                    <a:pt x="1711" y="0"/>
                  </a:moveTo>
                  <a:cubicBezTo>
                    <a:pt x="1571" y="0"/>
                    <a:pt x="1433" y="16"/>
                    <a:pt x="1301" y="52"/>
                  </a:cubicBezTo>
                  <a:lnTo>
                    <a:pt x="1236" y="74"/>
                  </a:lnTo>
                  <a:cubicBezTo>
                    <a:pt x="1128" y="117"/>
                    <a:pt x="1041" y="160"/>
                    <a:pt x="955" y="204"/>
                  </a:cubicBezTo>
                  <a:cubicBezTo>
                    <a:pt x="781" y="291"/>
                    <a:pt x="629" y="377"/>
                    <a:pt x="478" y="507"/>
                  </a:cubicBezTo>
                  <a:cubicBezTo>
                    <a:pt x="434" y="551"/>
                    <a:pt x="196" y="724"/>
                    <a:pt x="109" y="811"/>
                  </a:cubicBezTo>
                  <a:cubicBezTo>
                    <a:pt x="22" y="854"/>
                    <a:pt x="1" y="876"/>
                    <a:pt x="1" y="876"/>
                  </a:cubicBezTo>
                  <a:cubicBezTo>
                    <a:pt x="174" y="941"/>
                    <a:pt x="369" y="984"/>
                    <a:pt x="543" y="1028"/>
                  </a:cubicBezTo>
                  <a:cubicBezTo>
                    <a:pt x="694" y="1049"/>
                    <a:pt x="846" y="1049"/>
                    <a:pt x="998" y="1049"/>
                  </a:cubicBezTo>
                  <a:lnTo>
                    <a:pt x="1150" y="1049"/>
                  </a:lnTo>
                  <a:cubicBezTo>
                    <a:pt x="1366" y="1049"/>
                    <a:pt x="1583" y="1028"/>
                    <a:pt x="1800" y="963"/>
                  </a:cubicBezTo>
                  <a:cubicBezTo>
                    <a:pt x="1865" y="963"/>
                    <a:pt x="1930" y="941"/>
                    <a:pt x="1995" y="898"/>
                  </a:cubicBezTo>
                  <a:lnTo>
                    <a:pt x="2039" y="898"/>
                  </a:lnTo>
                  <a:cubicBezTo>
                    <a:pt x="2104" y="854"/>
                    <a:pt x="2190" y="811"/>
                    <a:pt x="2255" y="746"/>
                  </a:cubicBezTo>
                  <a:cubicBezTo>
                    <a:pt x="2364" y="659"/>
                    <a:pt x="2407" y="507"/>
                    <a:pt x="2385" y="377"/>
                  </a:cubicBezTo>
                  <a:lnTo>
                    <a:pt x="2385" y="334"/>
                  </a:lnTo>
                  <a:lnTo>
                    <a:pt x="2385" y="291"/>
                  </a:lnTo>
                  <a:cubicBezTo>
                    <a:pt x="2342" y="182"/>
                    <a:pt x="2234" y="95"/>
                    <a:pt x="2104" y="52"/>
                  </a:cubicBezTo>
                  <a:lnTo>
                    <a:pt x="2060" y="30"/>
                  </a:lnTo>
                  <a:cubicBezTo>
                    <a:pt x="1943" y="11"/>
                    <a:pt x="1826" y="0"/>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2"/>
            <p:cNvSpPr/>
            <p:nvPr/>
          </p:nvSpPr>
          <p:spPr>
            <a:xfrm>
              <a:off x="5832864" y="3013671"/>
              <a:ext cx="1697250" cy="1529327"/>
            </a:xfrm>
            <a:custGeom>
              <a:avLst/>
              <a:gdLst/>
              <a:ahLst/>
              <a:cxnLst/>
              <a:rect l="l" t="t" r="r" b="b"/>
              <a:pathLst>
                <a:path w="8197" h="7386" extrusionOk="0">
                  <a:moveTo>
                    <a:pt x="2833" y="1"/>
                  </a:moveTo>
                  <a:cubicBezTo>
                    <a:pt x="2736" y="1"/>
                    <a:pt x="2637" y="5"/>
                    <a:pt x="2537" y="14"/>
                  </a:cubicBezTo>
                  <a:cubicBezTo>
                    <a:pt x="2082" y="57"/>
                    <a:pt x="1649" y="274"/>
                    <a:pt x="1345" y="621"/>
                  </a:cubicBezTo>
                  <a:lnTo>
                    <a:pt x="1237" y="881"/>
                  </a:lnTo>
                  <a:lnTo>
                    <a:pt x="1128" y="1141"/>
                  </a:lnTo>
                  <a:cubicBezTo>
                    <a:pt x="1107" y="1163"/>
                    <a:pt x="1128" y="1185"/>
                    <a:pt x="1107" y="1206"/>
                  </a:cubicBezTo>
                  <a:cubicBezTo>
                    <a:pt x="1107" y="1228"/>
                    <a:pt x="1085" y="1228"/>
                    <a:pt x="1085" y="1250"/>
                  </a:cubicBezTo>
                  <a:cubicBezTo>
                    <a:pt x="1042" y="1380"/>
                    <a:pt x="976" y="1510"/>
                    <a:pt x="933" y="1640"/>
                  </a:cubicBezTo>
                  <a:cubicBezTo>
                    <a:pt x="890" y="1748"/>
                    <a:pt x="846" y="1835"/>
                    <a:pt x="825" y="1922"/>
                  </a:cubicBezTo>
                  <a:cubicBezTo>
                    <a:pt x="608" y="2442"/>
                    <a:pt x="434" y="2984"/>
                    <a:pt x="283" y="3548"/>
                  </a:cubicBezTo>
                  <a:cubicBezTo>
                    <a:pt x="174" y="3916"/>
                    <a:pt x="109" y="4307"/>
                    <a:pt x="66" y="4697"/>
                  </a:cubicBezTo>
                  <a:cubicBezTo>
                    <a:pt x="1" y="5239"/>
                    <a:pt x="1" y="5803"/>
                    <a:pt x="88" y="6345"/>
                  </a:cubicBezTo>
                  <a:cubicBezTo>
                    <a:pt x="131" y="6583"/>
                    <a:pt x="196" y="6822"/>
                    <a:pt x="326" y="7017"/>
                  </a:cubicBezTo>
                  <a:cubicBezTo>
                    <a:pt x="391" y="7147"/>
                    <a:pt x="499" y="7234"/>
                    <a:pt x="608" y="7299"/>
                  </a:cubicBezTo>
                  <a:lnTo>
                    <a:pt x="673" y="7342"/>
                  </a:lnTo>
                  <a:cubicBezTo>
                    <a:pt x="760" y="7364"/>
                    <a:pt x="846" y="7385"/>
                    <a:pt x="933" y="7385"/>
                  </a:cubicBezTo>
                  <a:lnTo>
                    <a:pt x="1085" y="7385"/>
                  </a:lnTo>
                  <a:cubicBezTo>
                    <a:pt x="1258" y="7342"/>
                    <a:pt x="1410" y="7234"/>
                    <a:pt x="1518" y="7103"/>
                  </a:cubicBezTo>
                  <a:cubicBezTo>
                    <a:pt x="1649" y="6930"/>
                    <a:pt x="1779" y="6735"/>
                    <a:pt x="1844" y="6518"/>
                  </a:cubicBezTo>
                  <a:lnTo>
                    <a:pt x="1887" y="6540"/>
                  </a:lnTo>
                  <a:cubicBezTo>
                    <a:pt x="2245" y="6713"/>
                    <a:pt x="2640" y="6773"/>
                    <a:pt x="3039" y="6773"/>
                  </a:cubicBezTo>
                  <a:cubicBezTo>
                    <a:pt x="3437" y="6773"/>
                    <a:pt x="3838" y="6713"/>
                    <a:pt x="4207" y="6648"/>
                  </a:cubicBezTo>
                  <a:lnTo>
                    <a:pt x="4315" y="6648"/>
                  </a:lnTo>
                  <a:cubicBezTo>
                    <a:pt x="4402" y="6822"/>
                    <a:pt x="4532" y="6952"/>
                    <a:pt x="4706" y="7038"/>
                  </a:cubicBezTo>
                  <a:cubicBezTo>
                    <a:pt x="4814" y="7103"/>
                    <a:pt x="4922" y="7147"/>
                    <a:pt x="5052" y="7168"/>
                  </a:cubicBezTo>
                  <a:lnTo>
                    <a:pt x="5117" y="7168"/>
                  </a:lnTo>
                  <a:cubicBezTo>
                    <a:pt x="5162" y="7177"/>
                    <a:pt x="5211" y="7183"/>
                    <a:pt x="5260" y="7183"/>
                  </a:cubicBezTo>
                  <a:cubicBezTo>
                    <a:pt x="5330" y="7183"/>
                    <a:pt x="5401" y="7172"/>
                    <a:pt x="5464" y="7147"/>
                  </a:cubicBezTo>
                  <a:cubicBezTo>
                    <a:pt x="5508" y="7125"/>
                    <a:pt x="5529" y="7125"/>
                    <a:pt x="5573" y="7103"/>
                  </a:cubicBezTo>
                  <a:cubicBezTo>
                    <a:pt x="5573" y="7103"/>
                    <a:pt x="5594" y="7082"/>
                    <a:pt x="5616" y="7082"/>
                  </a:cubicBezTo>
                  <a:cubicBezTo>
                    <a:pt x="5811" y="6952"/>
                    <a:pt x="5920" y="6757"/>
                    <a:pt x="5920" y="6540"/>
                  </a:cubicBezTo>
                  <a:cubicBezTo>
                    <a:pt x="6678" y="6496"/>
                    <a:pt x="7242" y="6323"/>
                    <a:pt x="7654" y="5673"/>
                  </a:cubicBezTo>
                  <a:cubicBezTo>
                    <a:pt x="7697" y="5629"/>
                    <a:pt x="7741" y="5564"/>
                    <a:pt x="7784" y="5499"/>
                  </a:cubicBezTo>
                  <a:cubicBezTo>
                    <a:pt x="8131" y="4827"/>
                    <a:pt x="8196" y="4068"/>
                    <a:pt x="7979" y="3353"/>
                  </a:cubicBezTo>
                  <a:cubicBezTo>
                    <a:pt x="7893" y="3114"/>
                    <a:pt x="7762" y="2897"/>
                    <a:pt x="7611" y="2702"/>
                  </a:cubicBezTo>
                  <a:cubicBezTo>
                    <a:pt x="7394" y="2399"/>
                    <a:pt x="7112" y="2139"/>
                    <a:pt x="6787" y="1943"/>
                  </a:cubicBezTo>
                  <a:cubicBezTo>
                    <a:pt x="6332" y="1662"/>
                    <a:pt x="5898" y="1358"/>
                    <a:pt x="5486" y="1033"/>
                  </a:cubicBezTo>
                  <a:lnTo>
                    <a:pt x="5443" y="990"/>
                  </a:lnTo>
                  <a:cubicBezTo>
                    <a:pt x="4987" y="621"/>
                    <a:pt x="4489" y="339"/>
                    <a:pt x="3925" y="166"/>
                  </a:cubicBezTo>
                  <a:cubicBezTo>
                    <a:pt x="3565" y="63"/>
                    <a:pt x="3204" y="1"/>
                    <a:pt x="2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2"/>
            <p:cNvSpPr/>
            <p:nvPr/>
          </p:nvSpPr>
          <p:spPr>
            <a:xfrm>
              <a:off x="6627546" y="1733436"/>
              <a:ext cx="736296" cy="847693"/>
            </a:xfrm>
            <a:custGeom>
              <a:avLst/>
              <a:gdLst/>
              <a:ahLst/>
              <a:cxnLst/>
              <a:rect l="l" t="t" r="r" b="b"/>
              <a:pathLst>
                <a:path w="3556" h="4094" extrusionOk="0">
                  <a:moveTo>
                    <a:pt x="3148" y="1"/>
                  </a:moveTo>
                  <a:cubicBezTo>
                    <a:pt x="3117" y="1"/>
                    <a:pt x="3086" y="6"/>
                    <a:pt x="3057" y="18"/>
                  </a:cubicBezTo>
                  <a:cubicBezTo>
                    <a:pt x="2927" y="40"/>
                    <a:pt x="2797" y="83"/>
                    <a:pt x="2689" y="148"/>
                  </a:cubicBezTo>
                  <a:cubicBezTo>
                    <a:pt x="2363" y="343"/>
                    <a:pt x="2038" y="560"/>
                    <a:pt x="1756" y="820"/>
                  </a:cubicBezTo>
                  <a:cubicBezTo>
                    <a:pt x="1214" y="1275"/>
                    <a:pt x="781" y="1817"/>
                    <a:pt x="434" y="2403"/>
                  </a:cubicBezTo>
                  <a:cubicBezTo>
                    <a:pt x="260" y="2641"/>
                    <a:pt x="130" y="2901"/>
                    <a:pt x="44" y="3183"/>
                  </a:cubicBezTo>
                  <a:cubicBezTo>
                    <a:pt x="0" y="3443"/>
                    <a:pt x="0" y="3855"/>
                    <a:pt x="260" y="4029"/>
                  </a:cubicBezTo>
                  <a:cubicBezTo>
                    <a:pt x="347" y="4072"/>
                    <a:pt x="434" y="4094"/>
                    <a:pt x="542" y="4094"/>
                  </a:cubicBezTo>
                  <a:cubicBezTo>
                    <a:pt x="672" y="4072"/>
                    <a:pt x="802" y="4051"/>
                    <a:pt x="933" y="3986"/>
                  </a:cubicBezTo>
                  <a:cubicBezTo>
                    <a:pt x="1453" y="3660"/>
                    <a:pt x="1908" y="3227"/>
                    <a:pt x="2277" y="2728"/>
                  </a:cubicBezTo>
                  <a:cubicBezTo>
                    <a:pt x="2797" y="2121"/>
                    <a:pt x="3339" y="1449"/>
                    <a:pt x="3513" y="668"/>
                  </a:cubicBezTo>
                  <a:cubicBezTo>
                    <a:pt x="3513" y="603"/>
                    <a:pt x="3534" y="538"/>
                    <a:pt x="3534" y="473"/>
                  </a:cubicBezTo>
                  <a:cubicBezTo>
                    <a:pt x="3556" y="343"/>
                    <a:pt x="3513" y="191"/>
                    <a:pt x="3404" y="105"/>
                  </a:cubicBezTo>
                  <a:cubicBezTo>
                    <a:pt x="3325" y="41"/>
                    <a:pt x="3234" y="1"/>
                    <a:pt x="3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2"/>
            <p:cNvSpPr/>
            <p:nvPr/>
          </p:nvSpPr>
          <p:spPr>
            <a:xfrm>
              <a:off x="6685936" y="1824541"/>
              <a:ext cx="673558" cy="756588"/>
            </a:xfrm>
            <a:custGeom>
              <a:avLst/>
              <a:gdLst/>
              <a:ahLst/>
              <a:cxnLst/>
              <a:rect l="l" t="t" r="r" b="b"/>
              <a:pathLst>
                <a:path w="3253" h="3654" extrusionOk="0">
                  <a:moveTo>
                    <a:pt x="3090" y="1"/>
                  </a:moveTo>
                  <a:cubicBezTo>
                    <a:pt x="3035" y="1"/>
                    <a:pt x="2981" y="12"/>
                    <a:pt x="2927" y="33"/>
                  </a:cubicBezTo>
                  <a:cubicBezTo>
                    <a:pt x="2667" y="120"/>
                    <a:pt x="2407" y="250"/>
                    <a:pt x="2168" y="424"/>
                  </a:cubicBezTo>
                  <a:cubicBezTo>
                    <a:pt x="1258" y="1031"/>
                    <a:pt x="520" y="1854"/>
                    <a:pt x="0" y="2808"/>
                  </a:cubicBezTo>
                  <a:lnTo>
                    <a:pt x="130" y="3069"/>
                  </a:lnTo>
                  <a:cubicBezTo>
                    <a:pt x="109" y="3220"/>
                    <a:pt x="130" y="3394"/>
                    <a:pt x="174" y="3524"/>
                  </a:cubicBezTo>
                  <a:cubicBezTo>
                    <a:pt x="195" y="3567"/>
                    <a:pt x="217" y="3611"/>
                    <a:pt x="260" y="3654"/>
                  </a:cubicBezTo>
                  <a:cubicBezTo>
                    <a:pt x="390" y="3632"/>
                    <a:pt x="520" y="3611"/>
                    <a:pt x="651" y="3546"/>
                  </a:cubicBezTo>
                  <a:cubicBezTo>
                    <a:pt x="1171" y="3220"/>
                    <a:pt x="1626" y="2787"/>
                    <a:pt x="1995" y="2288"/>
                  </a:cubicBezTo>
                  <a:cubicBezTo>
                    <a:pt x="2515" y="1681"/>
                    <a:pt x="3057" y="1009"/>
                    <a:pt x="3231" y="228"/>
                  </a:cubicBezTo>
                  <a:cubicBezTo>
                    <a:pt x="3231" y="163"/>
                    <a:pt x="3252" y="98"/>
                    <a:pt x="3252" y="33"/>
                  </a:cubicBezTo>
                  <a:cubicBezTo>
                    <a:pt x="3198" y="12"/>
                    <a:pt x="3144" y="1"/>
                    <a:pt x="3090" y="1"/>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2"/>
            <p:cNvSpPr/>
            <p:nvPr/>
          </p:nvSpPr>
          <p:spPr>
            <a:xfrm>
              <a:off x="5922727" y="1498426"/>
              <a:ext cx="417635" cy="1069452"/>
            </a:xfrm>
            <a:custGeom>
              <a:avLst/>
              <a:gdLst/>
              <a:ahLst/>
              <a:cxnLst/>
              <a:rect l="l" t="t" r="r" b="b"/>
              <a:pathLst>
                <a:path w="2017" h="5165" extrusionOk="0">
                  <a:moveTo>
                    <a:pt x="576" y="1"/>
                  </a:moveTo>
                  <a:cubicBezTo>
                    <a:pt x="425" y="1"/>
                    <a:pt x="293" y="82"/>
                    <a:pt x="196" y="199"/>
                  </a:cubicBezTo>
                  <a:cubicBezTo>
                    <a:pt x="131" y="286"/>
                    <a:pt x="87" y="394"/>
                    <a:pt x="65" y="503"/>
                  </a:cubicBezTo>
                  <a:cubicBezTo>
                    <a:pt x="44" y="633"/>
                    <a:pt x="22" y="741"/>
                    <a:pt x="22" y="893"/>
                  </a:cubicBezTo>
                  <a:cubicBezTo>
                    <a:pt x="0" y="1543"/>
                    <a:pt x="22" y="2194"/>
                    <a:pt x="65" y="2866"/>
                  </a:cubicBezTo>
                  <a:cubicBezTo>
                    <a:pt x="65" y="3256"/>
                    <a:pt x="131" y="3646"/>
                    <a:pt x="261" y="4015"/>
                  </a:cubicBezTo>
                  <a:cubicBezTo>
                    <a:pt x="391" y="4383"/>
                    <a:pt x="673" y="4687"/>
                    <a:pt x="1019" y="4860"/>
                  </a:cubicBezTo>
                  <a:lnTo>
                    <a:pt x="1215" y="5099"/>
                  </a:lnTo>
                  <a:cubicBezTo>
                    <a:pt x="1236" y="5121"/>
                    <a:pt x="1258" y="5142"/>
                    <a:pt x="1301" y="5142"/>
                  </a:cubicBezTo>
                  <a:cubicBezTo>
                    <a:pt x="1346" y="5157"/>
                    <a:pt x="1392" y="5164"/>
                    <a:pt x="1438" y="5164"/>
                  </a:cubicBezTo>
                  <a:cubicBezTo>
                    <a:pt x="1591" y="5164"/>
                    <a:pt x="1743" y="5086"/>
                    <a:pt x="1843" y="4969"/>
                  </a:cubicBezTo>
                  <a:cubicBezTo>
                    <a:pt x="1952" y="4774"/>
                    <a:pt x="2017" y="4535"/>
                    <a:pt x="1995" y="4297"/>
                  </a:cubicBezTo>
                  <a:cubicBezTo>
                    <a:pt x="1973" y="3928"/>
                    <a:pt x="1908" y="3560"/>
                    <a:pt x="1822" y="3213"/>
                  </a:cubicBezTo>
                  <a:cubicBezTo>
                    <a:pt x="1626" y="2389"/>
                    <a:pt x="1431" y="1543"/>
                    <a:pt x="1193" y="719"/>
                  </a:cubicBezTo>
                  <a:cubicBezTo>
                    <a:pt x="1171" y="568"/>
                    <a:pt x="1106" y="416"/>
                    <a:pt x="1019" y="264"/>
                  </a:cubicBezTo>
                  <a:cubicBezTo>
                    <a:pt x="933" y="134"/>
                    <a:pt x="781" y="26"/>
                    <a:pt x="629" y="4"/>
                  </a:cubicBezTo>
                  <a:cubicBezTo>
                    <a:pt x="611" y="2"/>
                    <a:pt x="594" y="1"/>
                    <a:pt x="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82"/>
            <p:cNvSpPr/>
            <p:nvPr/>
          </p:nvSpPr>
          <p:spPr>
            <a:xfrm>
              <a:off x="5918171" y="1584355"/>
              <a:ext cx="296506" cy="978968"/>
            </a:xfrm>
            <a:custGeom>
              <a:avLst/>
              <a:gdLst/>
              <a:ahLst/>
              <a:cxnLst/>
              <a:rect l="l" t="t" r="r" b="b"/>
              <a:pathLst>
                <a:path w="1432" h="4728" extrusionOk="0">
                  <a:moveTo>
                    <a:pt x="261" y="1"/>
                  </a:moveTo>
                  <a:cubicBezTo>
                    <a:pt x="174" y="1"/>
                    <a:pt x="109" y="23"/>
                    <a:pt x="66" y="88"/>
                  </a:cubicBezTo>
                  <a:cubicBezTo>
                    <a:pt x="44" y="218"/>
                    <a:pt x="22" y="326"/>
                    <a:pt x="22" y="478"/>
                  </a:cubicBezTo>
                  <a:cubicBezTo>
                    <a:pt x="1" y="1128"/>
                    <a:pt x="22" y="1779"/>
                    <a:pt x="66" y="2451"/>
                  </a:cubicBezTo>
                  <a:cubicBezTo>
                    <a:pt x="66" y="2841"/>
                    <a:pt x="131" y="3231"/>
                    <a:pt x="261" y="3600"/>
                  </a:cubicBezTo>
                  <a:cubicBezTo>
                    <a:pt x="391" y="3968"/>
                    <a:pt x="673" y="4272"/>
                    <a:pt x="1020" y="4445"/>
                  </a:cubicBezTo>
                  <a:lnTo>
                    <a:pt x="1215" y="4684"/>
                  </a:lnTo>
                  <a:cubicBezTo>
                    <a:pt x="1237" y="4706"/>
                    <a:pt x="1258" y="4727"/>
                    <a:pt x="1302" y="4727"/>
                  </a:cubicBezTo>
                  <a:cubicBezTo>
                    <a:pt x="1323" y="4706"/>
                    <a:pt x="1323" y="4684"/>
                    <a:pt x="1323" y="4684"/>
                  </a:cubicBezTo>
                  <a:cubicBezTo>
                    <a:pt x="1410" y="4359"/>
                    <a:pt x="1432" y="4012"/>
                    <a:pt x="1410" y="3687"/>
                  </a:cubicBezTo>
                  <a:cubicBezTo>
                    <a:pt x="1367" y="3123"/>
                    <a:pt x="1280" y="2537"/>
                    <a:pt x="1128" y="1995"/>
                  </a:cubicBezTo>
                  <a:cubicBezTo>
                    <a:pt x="1020" y="1367"/>
                    <a:pt x="803" y="781"/>
                    <a:pt x="499" y="218"/>
                  </a:cubicBezTo>
                  <a:cubicBezTo>
                    <a:pt x="456" y="109"/>
                    <a:pt x="369" y="44"/>
                    <a:pt x="261" y="1"/>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2"/>
            <p:cNvSpPr/>
            <p:nvPr/>
          </p:nvSpPr>
          <p:spPr>
            <a:xfrm>
              <a:off x="5823961" y="2262468"/>
              <a:ext cx="1243587" cy="1087466"/>
            </a:xfrm>
            <a:custGeom>
              <a:avLst/>
              <a:gdLst/>
              <a:ahLst/>
              <a:cxnLst/>
              <a:rect l="l" t="t" r="r" b="b"/>
              <a:pathLst>
                <a:path w="6006" h="5252" extrusionOk="0">
                  <a:moveTo>
                    <a:pt x="3188" y="1"/>
                  </a:moveTo>
                  <a:cubicBezTo>
                    <a:pt x="2779" y="1"/>
                    <a:pt x="2377" y="102"/>
                    <a:pt x="2017" y="325"/>
                  </a:cubicBezTo>
                  <a:cubicBezTo>
                    <a:pt x="1496" y="628"/>
                    <a:pt x="1280" y="1149"/>
                    <a:pt x="933" y="1604"/>
                  </a:cubicBezTo>
                  <a:cubicBezTo>
                    <a:pt x="716" y="1864"/>
                    <a:pt x="499" y="2146"/>
                    <a:pt x="326" y="2449"/>
                  </a:cubicBezTo>
                  <a:cubicBezTo>
                    <a:pt x="261" y="2558"/>
                    <a:pt x="196" y="2688"/>
                    <a:pt x="152" y="2818"/>
                  </a:cubicBezTo>
                  <a:cubicBezTo>
                    <a:pt x="0" y="3447"/>
                    <a:pt x="217" y="4119"/>
                    <a:pt x="738" y="4531"/>
                  </a:cubicBezTo>
                  <a:cubicBezTo>
                    <a:pt x="803" y="4574"/>
                    <a:pt x="868" y="4618"/>
                    <a:pt x="933" y="4661"/>
                  </a:cubicBezTo>
                  <a:cubicBezTo>
                    <a:pt x="1561" y="5116"/>
                    <a:pt x="2385" y="5225"/>
                    <a:pt x="3166" y="5246"/>
                  </a:cubicBezTo>
                  <a:cubicBezTo>
                    <a:pt x="3248" y="5250"/>
                    <a:pt x="3331" y="5252"/>
                    <a:pt x="3413" y="5252"/>
                  </a:cubicBezTo>
                  <a:cubicBezTo>
                    <a:pt x="3850" y="5252"/>
                    <a:pt x="4285" y="5201"/>
                    <a:pt x="4705" y="5073"/>
                  </a:cubicBezTo>
                  <a:cubicBezTo>
                    <a:pt x="5052" y="4964"/>
                    <a:pt x="5356" y="4748"/>
                    <a:pt x="5594" y="4466"/>
                  </a:cubicBezTo>
                  <a:cubicBezTo>
                    <a:pt x="5681" y="4336"/>
                    <a:pt x="5768" y="4206"/>
                    <a:pt x="5811" y="4076"/>
                  </a:cubicBezTo>
                  <a:cubicBezTo>
                    <a:pt x="6006" y="3555"/>
                    <a:pt x="5854" y="3035"/>
                    <a:pt x="5702" y="2536"/>
                  </a:cubicBezTo>
                  <a:lnTo>
                    <a:pt x="5637" y="2384"/>
                  </a:lnTo>
                  <a:lnTo>
                    <a:pt x="5594" y="2233"/>
                  </a:lnTo>
                  <a:cubicBezTo>
                    <a:pt x="5507" y="1973"/>
                    <a:pt x="5399" y="1712"/>
                    <a:pt x="5269" y="1474"/>
                  </a:cubicBezTo>
                  <a:cubicBezTo>
                    <a:pt x="4922" y="823"/>
                    <a:pt x="4423" y="238"/>
                    <a:pt x="3665" y="65"/>
                  </a:cubicBezTo>
                  <a:cubicBezTo>
                    <a:pt x="3621" y="43"/>
                    <a:pt x="3556" y="43"/>
                    <a:pt x="3513" y="21"/>
                  </a:cubicBezTo>
                  <a:cubicBezTo>
                    <a:pt x="3404" y="8"/>
                    <a:pt x="3296" y="1"/>
                    <a:pt x="3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2"/>
            <p:cNvSpPr/>
            <p:nvPr/>
          </p:nvSpPr>
          <p:spPr>
            <a:xfrm>
              <a:off x="6367069" y="2049613"/>
              <a:ext cx="206850" cy="280149"/>
            </a:xfrm>
            <a:custGeom>
              <a:avLst/>
              <a:gdLst/>
              <a:ahLst/>
              <a:cxnLst/>
              <a:rect l="l" t="t" r="r" b="b"/>
              <a:pathLst>
                <a:path w="999" h="1353" extrusionOk="0">
                  <a:moveTo>
                    <a:pt x="734" y="1"/>
                  </a:moveTo>
                  <a:cubicBezTo>
                    <a:pt x="714" y="1"/>
                    <a:pt x="693" y="3"/>
                    <a:pt x="673" y="9"/>
                  </a:cubicBezTo>
                  <a:cubicBezTo>
                    <a:pt x="565" y="52"/>
                    <a:pt x="543" y="182"/>
                    <a:pt x="543" y="290"/>
                  </a:cubicBezTo>
                  <a:cubicBezTo>
                    <a:pt x="543" y="440"/>
                    <a:pt x="556" y="589"/>
                    <a:pt x="581" y="739"/>
                  </a:cubicBezTo>
                  <a:lnTo>
                    <a:pt x="581" y="739"/>
                  </a:lnTo>
                  <a:cubicBezTo>
                    <a:pt x="547" y="615"/>
                    <a:pt x="487" y="500"/>
                    <a:pt x="391" y="421"/>
                  </a:cubicBezTo>
                  <a:cubicBezTo>
                    <a:pt x="348" y="355"/>
                    <a:pt x="304" y="334"/>
                    <a:pt x="239" y="312"/>
                  </a:cubicBezTo>
                  <a:cubicBezTo>
                    <a:pt x="222" y="306"/>
                    <a:pt x="204" y="304"/>
                    <a:pt x="187" y="304"/>
                  </a:cubicBezTo>
                  <a:cubicBezTo>
                    <a:pt x="141" y="304"/>
                    <a:pt x="98" y="324"/>
                    <a:pt x="66" y="355"/>
                  </a:cubicBezTo>
                  <a:cubicBezTo>
                    <a:pt x="23" y="399"/>
                    <a:pt x="1" y="464"/>
                    <a:pt x="23" y="551"/>
                  </a:cubicBezTo>
                  <a:cubicBezTo>
                    <a:pt x="44" y="594"/>
                    <a:pt x="66" y="659"/>
                    <a:pt x="109" y="724"/>
                  </a:cubicBezTo>
                  <a:lnTo>
                    <a:pt x="391" y="1158"/>
                  </a:lnTo>
                  <a:cubicBezTo>
                    <a:pt x="413" y="1201"/>
                    <a:pt x="499" y="1353"/>
                    <a:pt x="565" y="1353"/>
                  </a:cubicBezTo>
                  <a:cubicBezTo>
                    <a:pt x="630" y="1331"/>
                    <a:pt x="695" y="1288"/>
                    <a:pt x="716" y="1244"/>
                  </a:cubicBezTo>
                  <a:cubicBezTo>
                    <a:pt x="911" y="984"/>
                    <a:pt x="998" y="659"/>
                    <a:pt x="955" y="355"/>
                  </a:cubicBezTo>
                  <a:cubicBezTo>
                    <a:pt x="955" y="269"/>
                    <a:pt x="933" y="160"/>
                    <a:pt x="890" y="95"/>
                  </a:cubicBezTo>
                  <a:cubicBezTo>
                    <a:pt x="857" y="29"/>
                    <a:pt x="798" y="1"/>
                    <a:pt x="7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82"/>
            <p:cNvSpPr/>
            <p:nvPr/>
          </p:nvSpPr>
          <p:spPr>
            <a:xfrm>
              <a:off x="5936185" y="4358707"/>
              <a:ext cx="31680" cy="166267"/>
            </a:xfrm>
            <a:custGeom>
              <a:avLst/>
              <a:gdLst/>
              <a:ahLst/>
              <a:cxnLst/>
              <a:rect l="l" t="t" r="r" b="b"/>
              <a:pathLst>
                <a:path w="153" h="803" extrusionOk="0">
                  <a:moveTo>
                    <a:pt x="44" y="1"/>
                  </a:moveTo>
                  <a:cubicBezTo>
                    <a:pt x="44" y="1"/>
                    <a:pt x="22" y="1"/>
                    <a:pt x="22" y="22"/>
                  </a:cubicBezTo>
                  <a:cubicBezTo>
                    <a:pt x="0" y="261"/>
                    <a:pt x="22" y="521"/>
                    <a:pt x="87" y="760"/>
                  </a:cubicBezTo>
                  <a:lnTo>
                    <a:pt x="152" y="803"/>
                  </a:lnTo>
                  <a:cubicBezTo>
                    <a:pt x="87" y="543"/>
                    <a:pt x="66" y="283"/>
                    <a:pt x="87" y="22"/>
                  </a:cubicBezTo>
                  <a:cubicBezTo>
                    <a:pt x="87" y="22"/>
                    <a:pt x="66" y="1"/>
                    <a:pt x="4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82"/>
            <p:cNvSpPr/>
            <p:nvPr/>
          </p:nvSpPr>
          <p:spPr>
            <a:xfrm>
              <a:off x="6043854" y="4385624"/>
              <a:ext cx="22776" cy="148460"/>
            </a:xfrm>
            <a:custGeom>
              <a:avLst/>
              <a:gdLst/>
              <a:ahLst/>
              <a:cxnLst/>
              <a:rect l="l" t="t" r="r" b="b"/>
              <a:pathLst>
                <a:path w="110" h="717" extrusionOk="0">
                  <a:moveTo>
                    <a:pt x="66" y="1"/>
                  </a:moveTo>
                  <a:cubicBezTo>
                    <a:pt x="66" y="1"/>
                    <a:pt x="44" y="1"/>
                    <a:pt x="44" y="23"/>
                  </a:cubicBezTo>
                  <a:cubicBezTo>
                    <a:pt x="66" y="261"/>
                    <a:pt x="44" y="499"/>
                    <a:pt x="1" y="716"/>
                  </a:cubicBezTo>
                  <a:lnTo>
                    <a:pt x="44" y="716"/>
                  </a:lnTo>
                  <a:cubicBezTo>
                    <a:pt x="88" y="478"/>
                    <a:pt x="109" y="261"/>
                    <a:pt x="109" y="23"/>
                  </a:cubicBezTo>
                  <a:cubicBezTo>
                    <a:pt x="109" y="1"/>
                    <a:pt x="88" y="1"/>
                    <a:pt x="6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2"/>
            <p:cNvSpPr/>
            <p:nvPr/>
          </p:nvSpPr>
          <p:spPr>
            <a:xfrm>
              <a:off x="6061868" y="3245360"/>
              <a:ext cx="417635" cy="81167"/>
            </a:xfrm>
            <a:custGeom>
              <a:avLst/>
              <a:gdLst/>
              <a:ahLst/>
              <a:cxnLst/>
              <a:rect l="l" t="t" r="r" b="b"/>
              <a:pathLst>
                <a:path w="2017" h="392" extrusionOk="0">
                  <a:moveTo>
                    <a:pt x="22" y="1"/>
                  </a:moveTo>
                  <a:cubicBezTo>
                    <a:pt x="1" y="23"/>
                    <a:pt x="1" y="23"/>
                    <a:pt x="1" y="44"/>
                  </a:cubicBezTo>
                  <a:cubicBezTo>
                    <a:pt x="564" y="261"/>
                    <a:pt x="1150" y="391"/>
                    <a:pt x="1735" y="391"/>
                  </a:cubicBezTo>
                  <a:lnTo>
                    <a:pt x="1995" y="391"/>
                  </a:lnTo>
                  <a:cubicBezTo>
                    <a:pt x="1995" y="391"/>
                    <a:pt x="2017" y="370"/>
                    <a:pt x="2017" y="370"/>
                  </a:cubicBezTo>
                  <a:cubicBezTo>
                    <a:pt x="2017" y="348"/>
                    <a:pt x="1995" y="326"/>
                    <a:pt x="1995" y="326"/>
                  </a:cubicBezTo>
                  <a:cubicBezTo>
                    <a:pt x="1909" y="332"/>
                    <a:pt x="1823" y="334"/>
                    <a:pt x="1737" y="334"/>
                  </a:cubicBezTo>
                  <a:cubicBezTo>
                    <a:pt x="1152" y="334"/>
                    <a:pt x="570" y="209"/>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2"/>
            <p:cNvSpPr/>
            <p:nvPr/>
          </p:nvSpPr>
          <p:spPr>
            <a:xfrm>
              <a:off x="6748674" y="3209539"/>
              <a:ext cx="220309" cy="112432"/>
            </a:xfrm>
            <a:custGeom>
              <a:avLst/>
              <a:gdLst/>
              <a:ahLst/>
              <a:cxnLst/>
              <a:rect l="l" t="t" r="r" b="b"/>
              <a:pathLst>
                <a:path w="1064" h="543" extrusionOk="0">
                  <a:moveTo>
                    <a:pt x="1041" y="1"/>
                  </a:moveTo>
                  <a:cubicBezTo>
                    <a:pt x="716" y="217"/>
                    <a:pt x="369" y="391"/>
                    <a:pt x="22" y="478"/>
                  </a:cubicBezTo>
                  <a:cubicBezTo>
                    <a:pt x="1" y="478"/>
                    <a:pt x="1" y="499"/>
                    <a:pt x="1" y="521"/>
                  </a:cubicBezTo>
                  <a:cubicBezTo>
                    <a:pt x="1" y="521"/>
                    <a:pt x="1" y="543"/>
                    <a:pt x="22" y="543"/>
                  </a:cubicBezTo>
                  <a:cubicBezTo>
                    <a:pt x="391" y="434"/>
                    <a:pt x="760" y="261"/>
                    <a:pt x="1063" y="22"/>
                  </a:cubicBezTo>
                  <a:lnTo>
                    <a:pt x="10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82"/>
            <p:cNvSpPr/>
            <p:nvPr/>
          </p:nvSpPr>
          <p:spPr>
            <a:xfrm>
              <a:off x="6214469" y="3464021"/>
              <a:ext cx="552429" cy="949773"/>
            </a:xfrm>
            <a:custGeom>
              <a:avLst/>
              <a:gdLst/>
              <a:ahLst/>
              <a:cxnLst/>
              <a:rect l="l" t="t" r="r" b="b"/>
              <a:pathLst>
                <a:path w="2668" h="4587" extrusionOk="0">
                  <a:moveTo>
                    <a:pt x="1382" y="0"/>
                  </a:moveTo>
                  <a:cubicBezTo>
                    <a:pt x="964" y="0"/>
                    <a:pt x="559" y="287"/>
                    <a:pt x="456" y="744"/>
                  </a:cubicBezTo>
                  <a:cubicBezTo>
                    <a:pt x="348" y="1091"/>
                    <a:pt x="283" y="1481"/>
                    <a:pt x="304" y="1850"/>
                  </a:cubicBezTo>
                  <a:cubicBezTo>
                    <a:pt x="326" y="2088"/>
                    <a:pt x="348" y="2327"/>
                    <a:pt x="326" y="2565"/>
                  </a:cubicBezTo>
                  <a:cubicBezTo>
                    <a:pt x="283" y="2912"/>
                    <a:pt x="261" y="3216"/>
                    <a:pt x="196" y="3649"/>
                  </a:cubicBezTo>
                  <a:cubicBezTo>
                    <a:pt x="152" y="3866"/>
                    <a:pt x="1" y="4148"/>
                    <a:pt x="44" y="4365"/>
                  </a:cubicBezTo>
                  <a:cubicBezTo>
                    <a:pt x="402" y="4527"/>
                    <a:pt x="797" y="4587"/>
                    <a:pt x="1196" y="4587"/>
                  </a:cubicBezTo>
                  <a:cubicBezTo>
                    <a:pt x="1594" y="4587"/>
                    <a:pt x="1995" y="4527"/>
                    <a:pt x="2364" y="4451"/>
                  </a:cubicBezTo>
                  <a:lnTo>
                    <a:pt x="2429" y="4451"/>
                  </a:lnTo>
                  <a:cubicBezTo>
                    <a:pt x="2429" y="4278"/>
                    <a:pt x="2342" y="3866"/>
                    <a:pt x="2342" y="3736"/>
                  </a:cubicBezTo>
                  <a:cubicBezTo>
                    <a:pt x="2386" y="3259"/>
                    <a:pt x="2407" y="2804"/>
                    <a:pt x="2451" y="2327"/>
                  </a:cubicBezTo>
                  <a:cubicBezTo>
                    <a:pt x="2516" y="1568"/>
                    <a:pt x="2667" y="636"/>
                    <a:pt x="1952" y="202"/>
                  </a:cubicBezTo>
                  <a:cubicBezTo>
                    <a:pt x="1779" y="63"/>
                    <a:pt x="1579" y="0"/>
                    <a:pt x="1382" y="0"/>
                  </a:cubicBezTo>
                  <a:close/>
                </a:path>
              </a:pathLst>
            </a:custGeom>
            <a:solidFill>
              <a:srgbClr val="FFFFFF">
                <a:alpha val="50449"/>
              </a:srgb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2"/>
            <p:cNvSpPr/>
            <p:nvPr/>
          </p:nvSpPr>
          <p:spPr>
            <a:xfrm>
              <a:off x="5990020" y="3855972"/>
              <a:ext cx="291951" cy="687017"/>
            </a:xfrm>
            <a:custGeom>
              <a:avLst/>
              <a:gdLst/>
              <a:ahLst/>
              <a:cxnLst/>
              <a:rect l="l" t="t" r="r" b="b"/>
              <a:pathLst>
                <a:path w="1410" h="3318" fill="none" extrusionOk="0">
                  <a:moveTo>
                    <a:pt x="1" y="3274"/>
                  </a:moveTo>
                  <a:cubicBezTo>
                    <a:pt x="348" y="3318"/>
                    <a:pt x="673" y="3166"/>
                    <a:pt x="868" y="2884"/>
                  </a:cubicBezTo>
                  <a:cubicBezTo>
                    <a:pt x="1041" y="2581"/>
                    <a:pt x="1171" y="2277"/>
                    <a:pt x="1215" y="1930"/>
                  </a:cubicBezTo>
                  <a:cubicBezTo>
                    <a:pt x="1323" y="1301"/>
                    <a:pt x="1388" y="651"/>
                    <a:pt x="1410" y="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2"/>
            <p:cNvSpPr/>
            <p:nvPr/>
          </p:nvSpPr>
          <p:spPr>
            <a:xfrm>
              <a:off x="6694839" y="3595700"/>
              <a:ext cx="458011" cy="938385"/>
            </a:xfrm>
            <a:custGeom>
              <a:avLst/>
              <a:gdLst/>
              <a:ahLst/>
              <a:cxnLst/>
              <a:rect l="l" t="t" r="r" b="b"/>
              <a:pathLst>
                <a:path w="2212" h="4532" fill="none" extrusionOk="0">
                  <a:moveTo>
                    <a:pt x="131" y="1691"/>
                  </a:moveTo>
                  <a:cubicBezTo>
                    <a:pt x="109" y="2081"/>
                    <a:pt x="44" y="2710"/>
                    <a:pt x="44" y="3079"/>
                  </a:cubicBezTo>
                  <a:cubicBezTo>
                    <a:pt x="1" y="3317"/>
                    <a:pt x="44" y="3556"/>
                    <a:pt x="152" y="3772"/>
                  </a:cubicBezTo>
                  <a:cubicBezTo>
                    <a:pt x="434" y="4293"/>
                    <a:pt x="1301" y="4531"/>
                    <a:pt x="1670" y="4033"/>
                  </a:cubicBezTo>
                  <a:cubicBezTo>
                    <a:pt x="1778" y="3838"/>
                    <a:pt x="1865" y="3642"/>
                    <a:pt x="1930" y="3426"/>
                  </a:cubicBezTo>
                  <a:cubicBezTo>
                    <a:pt x="2060" y="2840"/>
                    <a:pt x="2125" y="2255"/>
                    <a:pt x="2169" y="1648"/>
                  </a:cubicBezTo>
                  <a:cubicBezTo>
                    <a:pt x="2212" y="1106"/>
                    <a:pt x="2190" y="542"/>
                    <a:pt x="2082"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2"/>
            <p:cNvSpPr/>
            <p:nvPr/>
          </p:nvSpPr>
          <p:spPr>
            <a:xfrm>
              <a:off x="6870009" y="4349803"/>
              <a:ext cx="31473" cy="143905"/>
            </a:xfrm>
            <a:custGeom>
              <a:avLst/>
              <a:gdLst/>
              <a:ahLst/>
              <a:cxnLst/>
              <a:rect l="l" t="t" r="r" b="b"/>
              <a:pathLst>
                <a:path w="152" h="695" extrusionOk="0">
                  <a:moveTo>
                    <a:pt x="22" y="0"/>
                  </a:moveTo>
                  <a:cubicBezTo>
                    <a:pt x="0" y="0"/>
                    <a:pt x="0" y="22"/>
                    <a:pt x="0" y="44"/>
                  </a:cubicBezTo>
                  <a:cubicBezTo>
                    <a:pt x="87" y="239"/>
                    <a:pt x="87" y="477"/>
                    <a:pt x="43" y="694"/>
                  </a:cubicBezTo>
                  <a:lnTo>
                    <a:pt x="108" y="694"/>
                  </a:lnTo>
                  <a:cubicBezTo>
                    <a:pt x="152" y="456"/>
                    <a:pt x="130" y="239"/>
                    <a:pt x="65" y="22"/>
                  </a:cubicBezTo>
                  <a:cubicBezTo>
                    <a:pt x="43" y="0"/>
                    <a:pt x="43" y="0"/>
                    <a:pt x="22"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2"/>
            <p:cNvSpPr/>
            <p:nvPr/>
          </p:nvSpPr>
          <p:spPr>
            <a:xfrm>
              <a:off x="6959664" y="4345248"/>
              <a:ext cx="36235" cy="130446"/>
            </a:xfrm>
            <a:custGeom>
              <a:avLst/>
              <a:gdLst/>
              <a:ahLst/>
              <a:cxnLst/>
              <a:rect l="l" t="t" r="r" b="b"/>
              <a:pathLst>
                <a:path w="175" h="630" extrusionOk="0">
                  <a:moveTo>
                    <a:pt x="22" y="1"/>
                  </a:moveTo>
                  <a:cubicBezTo>
                    <a:pt x="1" y="22"/>
                    <a:pt x="1" y="22"/>
                    <a:pt x="1" y="44"/>
                  </a:cubicBezTo>
                  <a:cubicBezTo>
                    <a:pt x="87" y="239"/>
                    <a:pt x="131" y="434"/>
                    <a:pt x="131" y="629"/>
                  </a:cubicBezTo>
                  <a:cubicBezTo>
                    <a:pt x="131" y="629"/>
                    <a:pt x="152" y="608"/>
                    <a:pt x="174" y="608"/>
                  </a:cubicBezTo>
                  <a:cubicBezTo>
                    <a:pt x="174" y="413"/>
                    <a:pt x="131" y="196"/>
                    <a:pt x="44" y="22"/>
                  </a:cubicBezTo>
                  <a:cubicBezTo>
                    <a:pt x="44" y="1"/>
                    <a:pt x="22" y="1"/>
                    <a:pt x="2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2"/>
            <p:cNvSpPr/>
            <p:nvPr/>
          </p:nvSpPr>
          <p:spPr>
            <a:xfrm>
              <a:off x="7089902" y="4201559"/>
              <a:ext cx="363800" cy="252817"/>
            </a:xfrm>
            <a:custGeom>
              <a:avLst/>
              <a:gdLst/>
              <a:ahLst/>
              <a:cxnLst/>
              <a:rect l="l" t="t" r="r" b="b"/>
              <a:pathLst>
                <a:path w="1757" h="1221" extrusionOk="0">
                  <a:moveTo>
                    <a:pt x="803" y="1"/>
                  </a:moveTo>
                  <a:cubicBezTo>
                    <a:pt x="412" y="1"/>
                    <a:pt x="87" y="282"/>
                    <a:pt x="22" y="673"/>
                  </a:cubicBezTo>
                  <a:cubicBezTo>
                    <a:pt x="0" y="824"/>
                    <a:pt x="44" y="976"/>
                    <a:pt x="130" y="1085"/>
                  </a:cubicBezTo>
                  <a:cubicBezTo>
                    <a:pt x="239" y="1175"/>
                    <a:pt x="377" y="1220"/>
                    <a:pt x="521" y="1220"/>
                  </a:cubicBezTo>
                  <a:cubicBezTo>
                    <a:pt x="550" y="1220"/>
                    <a:pt x="579" y="1218"/>
                    <a:pt x="607" y="1215"/>
                  </a:cubicBezTo>
                  <a:cubicBezTo>
                    <a:pt x="738" y="1215"/>
                    <a:pt x="868" y="1193"/>
                    <a:pt x="976" y="1171"/>
                  </a:cubicBezTo>
                  <a:lnTo>
                    <a:pt x="1041" y="1171"/>
                  </a:lnTo>
                  <a:cubicBezTo>
                    <a:pt x="1149" y="1150"/>
                    <a:pt x="1258" y="1128"/>
                    <a:pt x="1388" y="1085"/>
                  </a:cubicBezTo>
                  <a:lnTo>
                    <a:pt x="1453" y="1041"/>
                  </a:lnTo>
                  <a:cubicBezTo>
                    <a:pt x="1475" y="1041"/>
                    <a:pt x="1496" y="1020"/>
                    <a:pt x="1518" y="998"/>
                  </a:cubicBezTo>
                  <a:cubicBezTo>
                    <a:pt x="1540" y="998"/>
                    <a:pt x="1561" y="976"/>
                    <a:pt x="1561" y="976"/>
                  </a:cubicBezTo>
                  <a:lnTo>
                    <a:pt x="1605" y="955"/>
                  </a:lnTo>
                  <a:cubicBezTo>
                    <a:pt x="1605" y="933"/>
                    <a:pt x="1626" y="933"/>
                    <a:pt x="1626" y="911"/>
                  </a:cubicBezTo>
                  <a:cubicBezTo>
                    <a:pt x="1735" y="781"/>
                    <a:pt x="1757" y="608"/>
                    <a:pt x="1691" y="456"/>
                  </a:cubicBezTo>
                  <a:lnTo>
                    <a:pt x="1670" y="413"/>
                  </a:lnTo>
                  <a:cubicBezTo>
                    <a:pt x="1583" y="282"/>
                    <a:pt x="1496" y="196"/>
                    <a:pt x="1366" y="131"/>
                  </a:cubicBezTo>
                  <a:cubicBezTo>
                    <a:pt x="1236" y="66"/>
                    <a:pt x="1106" y="22"/>
                    <a:pt x="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82"/>
            <p:cNvSpPr/>
            <p:nvPr/>
          </p:nvSpPr>
          <p:spPr>
            <a:xfrm>
              <a:off x="7260516" y="4206114"/>
              <a:ext cx="184281" cy="215547"/>
            </a:xfrm>
            <a:custGeom>
              <a:avLst/>
              <a:gdLst/>
              <a:ahLst/>
              <a:cxnLst/>
              <a:rect l="l" t="t" r="r" b="b"/>
              <a:pathLst>
                <a:path w="890" h="1041" extrusionOk="0">
                  <a:moveTo>
                    <a:pt x="22" y="0"/>
                  </a:moveTo>
                  <a:cubicBezTo>
                    <a:pt x="0" y="0"/>
                    <a:pt x="0" y="22"/>
                    <a:pt x="0" y="22"/>
                  </a:cubicBezTo>
                  <a:cubicBezTo>
                    <a:pt x="0" y="44"/>
                    <a:pt x="22" y="44"/>
                    <a:pt x="22" y="44"/>
                  </a:cubicBezTo>
                  <a:cubicBezTo>
                    <a:pt x="52" y="40"/>
                    <a:pt x="81" y="38"/>
                    <a:pt x="111" y="38"/>
                  </a:cubicBezTo>
                  <a:cubicBezTo>
                    <a:pt x="254" y="38"/>
                    <a:pt x="395" y="80"/>
                    <a:pt x="521" y="152"/>
                  </a:cubicBezTo>
                  <a:cubicBezTo>
                    <a:pt x="672" y="239"/>
                    <a:pt x="781" y="369"/>
                    <a:pt x="824" y="542"/>
                  </a:cubicBezTo>
                  <a:cubicBezTo>
                    <a:pt x="824" y="672"/>
                    <a:pt x="802" y="781"/>
                    <a:pt x="716" y="889"/>
                  </a:cubicBezTo>
                  <a:cubicBezTo>
                    <a:pt x="716" y="911"/>
                    <a:pt x="694" y="933"/>
                    <a:pt x="694" y="933"/>
                  </a:cubicBezTo>
                  <a:cubicBezTo>
                    <a:pt x="672" y="954"/>
                    <a:pt x="651" y="976"/>
                    <a:pt x="629" y="976"/>
                  </a:cubicBezTo>
                  <a:cubicBezTo>
                    <a:pt x="607" y="998"/>
                    <a:pt x="607" y="1019"/>
                    <a:pt x="629" y="1019"/>
                  </a:cubicBezTo>
                  <a:cubicBezTo>
                    <a:pt x="629" y="1019"/>
                    <a:pt x="629" y="1041"/>
                    <a:pt x="651" y="1041"/>
                  </a:cubicBezTo>
                  <a:lnTo>
                    <a:pt x="672" y="1041"/>
                  </a:lnTo>
                  <a:lnTo>
                    <a:pt x="716" y="998"/>
                  </a:lnTo>
                  <a:cubicBezTo>
                    <a:pt x="716" y="998"/>
                    <a:pt x="737" y="976"/>
                    <a:pt x="759" y="954"/>
                  </a:cubicBezTo>
                  <a:lnTo>
                    <a:pt x="781" y="933"/>
                  </a:lnTo>
                  <a:cubicBezTo>
                    <a:pt x="846" y="824"/>
                    <a:pt x="889" y="672"/>
                    <a:pt x="867" y="542"/>
                  </a:cubicBezTo>
                  <a:cubicBezTo>
                    <a:pt x="846" y="499"/>
                    <a:pt x="846" y="456"/>
                    <a:pt x="824" y="412"/>
                  </a:cubicBezTo>
                  <a:cubicBezTo>
                    <a:pt x="781" y="282"/>
                    <a:pt x="672" y="174"/>
                    <a:pt x="564" y="109"/>
                  </a:cubicBezTo>
                  <a:cubicBezTo>
                    <a:pt x="434" y="22"/>
                    <a:pt x="282"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82"/>
            <p:cNvSpPr/>
            <p:nvPr/>
          </p:nvSpPr>
          <p:spPr>
            <a:xfrm>
              <a:off x="7229044" y="4313784"/>
              <a:ext cx="76611" cy="134794"/>
            </a:xfrm>
            <a:custGeom>
              <a:avLst/>
              <a:gdLst/>
              <a:ahLst/>
              <a:cxnLst/>
              <a:rect l="l" t="t" r="r" b="b"/>
              <a:pathLst>
                <a:path w="370" h="651" extrusionOk="0">
                  <a:moveTo>
                    <a:pt x="22" y="1"/>
                  </a:moveTo>
                  <a:cubicBezTo>
                    <a:pt x="1" y="22"/>
                    <a:pt x="1" y="44"/>
                    <a:pt x="22" y="44"/>
                  </a:cubicBezTo>
                  <a:cubicBezTo>
                    <a:pt x="174" y="217"/>
                    <a:pt x="282" y="413"/>
                    <a:pt x="304" y="651"/>
                  </a:cubicBezTo>
                  <a:lnTo>
                    <a:pt x="369" y="651"/>
                  </a:lnTo>
                  <a:cubicBezTo>
                    <a:pt x="326" y="413"/>
                    <a:pt x="217" y="174"/>
                    <a:pt x="44"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2"/>
            <p:cNvSpPr/>
            <p:nvPr/>
          </p:nvSpPr>
          <p:spPr>
            <a:xfrm>
              <a:off x="7323254" y="4287902"/>
              <a:ext cx="98973" cy="124856"/>
            </a:xfrm>
            <a:custGeom>
              <a:avLst/>
              <a:gdLst/>
              <a:ahLst/>
              <a:cxnLst/>
              <a:rect l="l" t="t" r="r" b="b"/>
              <a:pathLst>
                <a:path w="478" h="603" extrusionOk="0">
                  <a:moveTo>
                    <a:pt x="22" y="1"/>
                  </a:moveTo>
                  <a:cubicBezTo>
                    <a:pt x="17" y="1"/>
                    <a:pt x="12" y="6"/>
                    <a:pt x="1" y="17"/>
                  </a:cubicBezTo>
                  <a:cubicBezTo>
                    <a:pt x="1" y="17"/>
                    <a:pt x="1" y="39"/>
                    <a:pt x="1" y="61"/>
                  </a:cubicBezTo>
                  <a:cubicBezTo>
                    <a:pt x="196" y="147"/>
                    <a:pt x="348" y="342"/>
                    <a:pt x="391" y="559"/>
                  </a:cubicBezTo>
                  <a:lnTo>
                    <a:pt x="391" y="603"/>
                  </a:lnTo>
                  <a:cubicBezTo>
                    <a:pt x="413" y="603"/>
                    <a:pt x="434" y="581"/>
                    <a:pt x="456" y="559"/>
                  </a:cubicBezTo>
                  <a:lnTo>
                    <a:pt x="478" y="581"/>
                  </a:lnTo>
                  <a:cubicBezTo>
                    <a:pt x="456" y="559"/>
                    <a:pt x="456" y="538"/>
                    <a:pt x="456" y="516"/>
                  </a:cubicBezTo>
                  <a:cubicBezTo>
                    <a:pt x="391" y="299"/>
                    <a:pt x="239" y="126"/>
                    <a:pt x="44" y="17"/>
                  </a:cubicBezTo>
                  <a:cubicBezTo>
                    <a:pt x="33" y="6"/>
                    <a:pt x="28" y="1"/>
                    <a:pt x="22"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2"/>
            <p:cNvSpPr/>
            <p:nvPr/>
          </p:nvSpPr>
          <p:spPr>
            <a:xfrm>
              <a:off x="5841975" y="3411429"/>
              <a:ext cx="242464" cy="574792"/>
            </a:xfrm>
            <a:custGeom>
              <a:avLst/>
              <a:gdLst/>
              <a:ahLst/>
              <a:cxnLst/>
              <a:rect l="l" t="t" r="r" b="b"/>
              <a:pathLst>
                <a:path w="1171" h="2776" extrusionOk="0">
                  <a:moveTo>
                    <a:pt x="759" y="1"/>
                  </a:moveTo>
                  <a:cubicBezTo>
                    <a:pt x="542" y="543"/>
                    <a:pt x="369" y="1085"/>
                    <a:pt x="217" y="1627"/>
                  </a:cubicBezTo>
                  <a:cubicBezTo>
                    <a:pt x="109" y="2017"/>
                    <a:pt x="44" y="2386"/>
                    <a:pt x="0" y="2776"/>
                  </a:cubicBezTo>
                  <a:cubicBezTo>
                    <a:pt x="87" y="2776"/>
                    <a:pt x="174" y="2754"/>
                    <a:pt x="239" y="2733"/>
                  </a:cubicBezTo>
                  <a:cubicBezTo>
                    <a:pt x="499" y="2581"/>
                    <a:pt x="716" y="2386"/>
                    <a:pt x="867" y="2125"/>
                  </a:cubicBezTo>
                  <a:cubicBezTo>
                    <a:pt x="1084" y="1692"/>
                    <a:pt x="1171" y="1237"/>
                    <a:pt x="1106" y="760"/>
                  </a:cubicBezTo>
                  <a:cubicBezTo>
                    <a:pt x="1128" y="499"/>
                    <a:pt x="1041" y="239"/>
                    <a:pt x="846" y="66"/>
                  </a:cubicBezTo>
                  <a:cubicBezTo>
                    <a:pt x="824" y="44"/>
                    <a:pt x="781" y="22"/>
                    <a:pt x="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2"/>
            <p:cNvSpPr/>
            <p:nvPr/>
          </p:nvSpPr>
          <p:spPr>
            <a:xfrm>
              <a:off x="6120258" y="2679688"/>
              <a:ext cx="152808" cy="127340"/>
            </a:xfrm>
            <a:custGeom>
              <a:avLst/>
              <a:gdLst/>
              <a:ahLst/>
              <a:cxnLst/>
              <a:rect l="l" t="t" r="r" b="b"/>
              <a:pathLst>
                <a:path w="738" h="615" extrusionOk="0">
                  <a:moveTo>
                    <a:pt x="412" y="1"/>
                  </a:moveTo>
                  <a:cubicBezTo>
                    <a:pt x="152" y="1"/>
                    <a:pt x="0" y="326"/>
                    <a:pt x="196" y="521"/>
                  </a:cubicBezTo>
                  <a:cubicBezTo>
                    <a:pt x="260" y="585"/>
                    <a:pt x="340" y="614"/>
                    <a:pt x="420" y="614"/>
                  </a:cubicBezTo>
                  <a:cubicBezTo>
                    <a:pt x="581" y="614"/>
                    <a:pt x="738" y="494"/>
                    <a:pt x="738" y="304"/>
                  </a:cubicBezTo>
                  <a:cubicBezTo>
                    <a:pt x="738" y="131"/>
                    <a:pt x="586"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2"/>
            <p:cNvSpPr/>
            <p:nvPr/>
          </p:nvSpPr>
          <p:spPr>
            <a:xfrm>
              <a:off x="6618435" y="2702257"/>
              <a:ext cx="148460" cy="127133"/>
            </a:xfrm>
            <a:custGeom>
              <a:avLst/>
              <a:gdLst/>
              <a:ahLst/>
              <a:cxnLst/>
              <a:rect l="l" t="t" r="r" b="b"/>
              <a:pathLst>
                <a:path w="717" h="614" extrusionOk="0">
                  <a:moveTo>
                    <a:pt x="413" y="0"/>
                  </a:moveTo>
                  <a:cubicBezTo>
                    <a:pt x="131" y="0"/>
                    <a:pt x="1" y="325"/>
                    <a:pt x="196" y="521"/>
                  </a:cubicBezTo>
                  <a:cubicBezTo>
                    <a:pt x="260" y="585"/>
                    <a:pt x="338" y="614"/>
                    <a:pt x="415" y="614"/>
                  </a:cubicBezTo>
                  <a:cubicBezTo>
                    <a:pt x="570" y="614"/>
                    <a:pt x="716" y="493"/>
                    <a:pt x="716" y="304"/>
                  </a:cubicBezTo>
                  <a:cubicBezTo>
                    <a:pt x="716" y="130"/>
                    <a:pt x="586"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2"/>
            <p:cNvSpPr/>
            <p:nvPr/>
          </p:nvSpPr>
          <p:spPr>
            <a:xfrm>
              <a:off x="6537683" y="2266816"/>
              <a:ext cx="372911" cy="329014"/>
            </a:xfrm>
            <a:custGeom>
              <a:avLst/>
              <a:gdLst/>
              <a:ahLst/>
              <a:cxnLst/>
              <a:rect l="l" t="t" r="r" b="b"/>
              <a:pathLst>
                <a:path w="1801" h="1589" extrusionOk="0">
                  <a:moveTo>
                    <a:pt x="66" y="0"/>
                  </a:moveTo>
                  <a:cubicBezTo>
                    <a:pt x="44" y="65"/>
                    <a:pt x="22" y="109"/>
                    <a:pt x="22" y="174"/>
                  </a:cubicBezTo>
                  <a:cubicBezTo>
                    <a:pt x="1" y="499"/>
                    <a:pt x="87" y="802"/>
                    <a:pt x="283" y="1063"/>
                  </a:cubicBezTo>
                  <a:cubicBezTo>
                    <a:pt x="538" y="1397"/>
                    <a:pt x="937" y="1589"/>
                    <a:pt x="1366" y="1589"/>
                  </a:cubicBezTo>
                  <a:cubicBezTo>
                    <a:pt x="1409" y="1589"/>
                    <a:pt x="1453" y="1587"/>
                    <a:pt x="1497" y="1583"/>
                  </a:cubicBezTo>
                  <a:cubicBezTo>
                    <a:pt x="1605" y="1561"/>
                    <a:pt x="1713" y="1518"/>
                    <a:pt x="1800" y="1453"/>
                  </a:cubicBezTo>
                  <a:cubicBezTo>
                    <a:pt x="1475" y="802"/>
                    <a:pt x="976" y="217"/>
                    <a:pt x="218" y="44"/>
                  </a:cubicBezTo>
                  <a:cubicBezTo>
                    <a:pt x="152" y="22"/>
                    <a:pt x="109"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2"/>
            <p:cNvSpPr/>
            <p:nvPr/>
          </p:nvSpPr>
          <p:spPr>
            <a:xfrm>
              <a:off x="5752112" y="3162753"/>
              <a:ext cx="386369" cy="96075"/>
            </a:xfrm>
            <a:custGeom>
              <a:avLst/>
              <a:gdLst/>
              <a:ahLst/>
              <a:cxnLst/>
              <a:rect l="l" t="t" r="r" b="b"/>
              <a:pathLst>
                <a:path w="1866" h="464" extrusionOk="0">
                  <a:moveTo>
                    <a:pt x="802" y="1"/>
                  </a:moveTo>
                  <a:cubicBezTo>
                    <a:pt x="622" y="1"/>
                    <a:pt x="435" y="21"/>
                    <a:pt x="261" y="53"/>
                  </a:cubicBezTo>
                  <a:cubicBezTo>
                    <a:pt x="174" y="74"/>
                    <a:pt x="131" y="96"/>
                    <a:pt x="66" y="139"/>
                  </a:cubicBezTo>
                  <a:cubicBezTo>
                    <a:pt x="22" y="183"/>
                    <a:pt x="1" y="248"/>
                    <a:pt x="22" y="313"/>
                  </a:cubicBezTo>
                  <a:cubicBezTo>
                    <a:pt x="44" y="400"/>
                    <a:pt x="152" y="421"/>
                    <a:pt x="239" y="443"/>
                  </a:cubicBezTo>
                  <a:cubicBezTo>
                    <a:pt x="364" y="456"/>
                    <a:pt x="493" y="463"/>
                    <a:pt x="623" y="463"/>
                  </a:cubicBezTo>
                  <a:cubicBezTo>
                    <a:pt x="923" y="463"/>
                    <a:pt x="1231" y="425"/>
                    <a:pt x="1518" y="335"/>
                  </a:cubicBezTo>
                  <a:cubicBezTo>
                    <a:pt x="1583" y="313"/>
                    <a:pt x="1778" y="291"/>
                    <a:pt x="1822" y="226"/>
                  </a:cubicBezTo>
                  <a:cubicBezTo>
                    <a:pt x="1865" y="183"/>
                    <a:pt x="1757" y="139"/>
                    <a:pt x="1670" y="118"/>
                  </a:cubicBezTo>
                  <a:cubicBezTo>
                    <a:pt x="1453" y="74"/>
                    <a:pt x="1236" y="31"/>
                    <a:pt x="998" y="9"/>
                  </a:cubicBezTo>
                  <a:cubicBezTo>
                    <a:pt x="934" y="4"/>
                    <a:pt x="869" y="1"/>
                    <a:pt x="8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2"/>
            <p:cNvSpPr/>
            <p:nvPr/>
          </p:nvSpPr>
          <p:spPr>
            <a:xfrm>
              <a:off x="5779030" y="3214517"/>
              <a:ext cx="363386" cy="159434"/>
            </a:xfrm>
            <a:custGeom>
              <a:avLst/>
              <a:gdLst/>
              <a:ahLst/>
              <a:cxnLst/>
              <a:rect l="l" t="t" r="r" b="b"/>
              <a:pathLst>
                <a:path w="1755" h="770" extrusionOk="0">
                  <a:moveTo>
                    <a:pt x="1700" y="0"/>
                  </a:moveTo>
                  <a:cubicBezTo>
                    <a:pt x="1658" y="0"/>
                    <a:pt x="1597" y="20"/>
                    <a:pt x="1562" y="20"/>
                  </a:cubicBezTo>
                  <a:cubicBezTo>
                    <a:pt x="1345" y="41"/>
                    <a:pt x="1106" y="85"/>
                    <a:pt x="911" y="128"/>
                  </a:cubicBezTo>
                  <a:cubicBezTo>
                    <a:pt x="651" y="171"/>
                    <a:pt x="413" y="258"/>
                    <a:pt x="196" y="410"/>
                  </a:cubicBezTo>
                  <a:cubicBezTo>
                    <a:pt x="131" y="431"/>
                    <a:pt x="87" y="475"/>
                    <a:pt x="44" y="518"/>
                  </a:cubicBezTo>
                  <a:cubicBezTo>
                    <a:pt x="1" y="583"/>
                    <a:pt x="1" y="648"/>
                    <a:pt x="44" y="713"/>
                  </a:cubicBezTo>
                  <a:cubicBezTo>
                    <a:pt x="72" y="755"/>
                    <a:pt x="125" y="770"/>
                    <a:pt x="183" y="770"/>
                  </a:cubicBezTo>
                  <a:cubicBezTo>
                    <a:pt x="216" y="770"/>
                    <a:pt x="251" y="765"/>
                    <a:pt x="283" y="757"/>
                  </a:cubicBezTo>
                  <a:cubicBezTo>
                    <a:pt x="716" y="692"/>
                    <a:pt x="1128" y="518"/>
                    <a:pt x="1475" y="280"/>
                  </a:cubicBezTo>
                  <a:cubicBezTo>
                    <a:pt x="1540" y="236"/>
                    <a:pt x="1713" y="150"/>
                    <a:pt x="1735" y="63"/>
                  </a:cubicBezTo>
                  <a:cubicBezTo>
                    <a:pt x="1755" y="14"/>
                    <a:pt x="1734"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2"/>
            <p:cNvSpPr/>
            <p:nvPr/>
          </p:nvSpPr>
          <p:spPr>
            <a:xfrm>
              <a:off x="5855433" y="3232324"/>
              <a:ext cx="296506" cy="262963"/>
            </a:xfrm>
            <a:custGeom>
              <a:avLst/>
              <a:gdLst/>
              <a:ahLst/>
              <a:cxnLst/>
              <a:rect l="l" t="t" r="r" b="b"/>
              <a:pathLst>
                <a:path w="1432" h="1270" extrusionOk="0">
                  <a:moveTo>
                    <a:pt x="1389" y="1"/>
                  </a:moveTo>
                  <a:cubicBezTo>
                    <a:pt x="1345" y="1"/>
                    <a:pt x="1278" y="50"/>
                    <a:pt x="1236" y="64"/>
                  </a:cubicBezTo>
                  <a:cubicBezTo>
                    <a:pt x="1041" y="150"/>
                    <a:pt x="846" y="259"/>
                    <a:pt x="651" y="389"/>
                  </a:cubicBezTo>
                  <a:cubicBezTo>
                    <a:pt x="434" y="541"/>
                    <a:pt x="260" y="714"/>
                    <a:pt x="87" y="909"/>
                  </a:cubicBezTo>
                  <a:cubicBezTo>
                    <a:pt x="44" y="953"/>
                    <a:pt x="22" y="1018"/>
                    <a:pt x="0" y="1083"/>
                  </a:cubicBezTo>
                  <a:cubicBezTo>
                    <a:pt x="0" y="1148"/>
                    <a:pt x="22" y="1213"/>
                    <a:pt x="65" y="1256"/>
                  </a:cubicBezTo>
                  <a:cubicBezTo>
                    <a:pt x="97" y="1264"/>
                    <a:pt x="129" y="1269"/>
                    <a:pt x="161" y="1269"/>
                  </a:cubicBezTo>
                  <a:cubicBezTo>
                    <a:pt x="215" y="1269"/>
                    <a:pt x="270" y="1254"/>
                    <a:pt x="325" y="1213"/>
                  </a:cubicBezTo>
                  <a:cubicBezTo>
                    <a:pt x="694" y="996"/>
                    <a:pt x="1019" y="692"/>
                    <a:pt x="1258" y="324"/>
                  </a:cubicBezTo>
                  <a:cubicBezTo>
                    <a:pt x="1301" y="259"/>
                    <a:pt x="1431" y="129"/>
                    <a:pt x="1431" y="64"/>
                  </a:cubicBezTo>
                  <a:cubicBezTo>
                    <a:pt x="1431" y="17"/>
                    <a:pt x="1414" y="1"/>
                    <a:pt x="1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82"/>
            <p:cNvSpPr/>
            <p:nvPr/>
          </p:nvSpPr>
          <p:spPr>
            <a:xfrm>
              <a:off x="6066424" y="3061295"/>
              <a:ext cx="803797" cy="285325"/>
            </a:xfrm>
            <a:custGeom>
              <a:avLst/>
              <a:gdLst/>
              <a:ahLst/>
              <a:cxnLst/>
              <a:rect l="l" t="t" r="r" b="b"/>
              <a:pathLst>
                <a:path w="3882" h="1378" extrusionOk="0">
                  <a:moveTo>
                    <a:pt x="2060" y="1"/>
                  </a:moveTo>
                  <a:cubicBezTo>
                    <a:pt x="1626" y="1"/>
                    <a:pt x="1214" y="22"/>
                    <a:pt x="802" y="87"/>
                  </a:cubicBezTo>
                  <a:cubicBezTo>
                    <a:pt x="607" y="109"/>
                    <a:pt x="412" y="196"/>
                    <a:pt x="260" y="326"/>
                  </a:cubicBezTo>
                  <a:cubicBezTo>
                    <a:pt x="174" y="391"/>
                    <a:pt x="109" y="499"/>
                    <a:pt x="65" y="586"/>
                  </a:cubicBezTo>
                  <a:cubicBezTo>
                    <a:pt x="44" y="651"/>
                    <a:pt x="22" y="716"/>
                    <a:pt x="0" y="760"/>
                  </a:cubicBezTo>
                  <a:cubicBezTo>
                    <a:pt x="0" y="781"/>
                    <a:pt x="0" y="803"/>
                    <a:pt x="0" y="825"/>
                  </a:cubicBezTo>
                  <a:cubicBezTo>
                    <a:pt x="0" y="825"/>
                    <a:pt x="0" y="846"/>
                    <a:pt x="0" y="846"/>
                  </a:cubicBezTo>
                  <a:cubicBezTo>
                    <a:pt x="22" y="911"/>
                    <a:pt x="22" y="955"/>
                    <a:pt x="22" y="976"/>
                  </a:cubicBezTo>
                  <a:cubicBezTo>
                    <a:pt x="44" y="998"/>
                    <a:pt x="44" y="1020"/>
                    <a:pt x="44" y="1041"/>
                  </a:cubicBezTo>
                  <a:cubicBezTo>
                    <a:pt x="65" y="1106"/>
                    <a:pt x="109" y="1193"/>
                    <a:pt x="174" y="1237"/>
                  </a:cubicBezTo>
                  <a:cubicBezTo>
                    <a:pt x="217" y="1280"/>
                    <a:pt x="260" y="1323"/>
                    <a:pt x="325" y="1345"/>
                  </a:cubicBezTo>
                  <a:cubicBezTo>
                    <a:pt x="401" y="1367"/>
                    <a:pt x="488" y="1377"/>
                    <a:pt x="575" y="1377"/>
                  </a:cubicBezTo>
                  <a:cubicBezTo>
                    <a:pt x="661" y="1377"/>
                    <a:pt x="748" y="1367"/>
                    <a:pt x="824" y="1345"/>
                  </a:cubicBezTo>
                  <a:cubicBezTo>
                    <a:pt x="1063" y="1280"/>
                    <a:pt x="1301" y="1193"/>
                    <a:pt x="1540" y="1106"/>
                  </a:cubicBezTo>
                  <a:lnTo>
                    <a:pt x="1583" y="1106"/>
                  </a:lnTo>
                  <a:cubicBezTo>
                    <a:pt x="1735" y="1041"/>
                    <a:pt x="1886" y="1020"/>
                    <a:pt x="2038" y="998"/>
                  </a:cubicBezTo>
                  <a:lnTo>
                    <a:pt x="2125" y="998"/>
                  </a:lnTo>
                  <a:cubicBezTo>
                    <a:pt x="2298" y="976"/>
                    <a:pt x="2450" y="976"/>
                    <a:pt x="2602" y="976"/>
                  </a:cubicBezTo>
                  <a:lnTo>
                    <a:pt x="2645" y="976"/>
                  </a:lnTo>
                  <a:cubicBezTo>
                    <a:pt x="3057" y="976"/>
                    <a:pt x="3447" y="1106"/>
                    <a:pt x="3773" y="1367"/>
                  </a:cubicBezTo>
                  <a:cubicBezTo>
                    <a:pt x="3782" y="1370"/>
                    <a:pt x="3790" y="1371"/>
                    <a:pt x="3798" y="1371"/>
                  </a:cubicBezTo>
                  <a:cubicBezTo>
                    <a:pt x="3849" y="1371"/>
                    <a:pt x="3881" y="1317"/>
                    <a:pt x="3881" y="1280"/>
                  </a:cubicBezTo>
                  <a:cubicBezTo>
                    <a:pt x="3773" y="933"/>
                    <a:pt x="3578" y="629"/>
                    <a:pt x="3274" y="413"/>
                  </a:cubicBezTo>
                  <a:cubicBezTo>
                    <a:pt x="2905" y="174"/>
                    <a:pt x="2494" y="44"/>
                    <a:pt x="20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82"/>
            <p:cNvSpPr/>
            <p:nvPr/>
          </p:nvSpPr>
          <p:spPr>
            <a:xfrm>
              <a:off x="6362721" y="3209539"/>
              <a:ext cx="31473" cy="76611"/>
            </a:xfrm>
            <a:custGeom>
              <a:avLst/>
              <a:gdLst/>
              <a:ahLst/>
              <a:cxnLst/>
              <a:rect l="l" t="t" r="r" b="b"/>
              <a:pathLst>
                <a:path w="152" h="370" extrusionOk="0">
                  <a:moveTo>
                    <a:pt x="22" y="1"/>
                  </a:moveTo>
                  <a:cubicBezTo>
                    <a:pt x="0" y="1"/>
                    <a:pt x="0" y="22"/>
                    <a:pt x="0" y="22"/>
                  </a:cubicBezTo>
                  <a:cubicBezTo>
                    <a:pt x="22" y="131"/>
                    <a:pt x="65" y="261"/>
                    <a:pt x="109" y="369"/>
                  </a:cubicBezTo>
                  <a:lnTo>
                    <a:pt x="152" y="347"/>
                  </a:lnTo>
                  <a:cubicBezTo>
                    <a:pt x="109" y="239"/>
                    <a:pt x="87" y="131"/>
                    <a:pt x="65" y="22"/>
                  </a:cubicBezTo>
                  <a:cubicBezTo>
                    <a:pt x="44" y="1"/>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2"/>
            <p:cNvSpPr/>
            <p:nvPr/>
          </p:nvSpPr>
          <p:spPr>
            <a:xfrm>
              <a:off x="6479294" y="3182621"/>
              <a:ext cx="18221" cy="76611"/>
            </a:xfrm>
            <a:custGeom>
              <a:avLst/>
              <a:gdLst/>
              <a:ahLst/>
              <a:cxnLst/>
              <a:rect l="l" t="t" r="r" b="b"/>
              <a:pathLst>
                <a:path w="88" h="370" extrusionOk="0">
                  <a:moveTo>
                    <a:pt x="23" y="0"/>
                  </a:moveTo>
                  <a:cubicBezTo>
                    <a:pt x="1" y="0"/>
                    <a:pt x="1" y="22"/>
                    <a:pt x="1" y="44"/>
                  </a:cubicBezTo>
                  <a:lnTo>
                    <a:pt x="44" y="369"/>
                  </a:lnTo>
                  <a:lnTo>
                    <a:pt x="88" y="369"/>
                  </a:lnTo>
                  <a:lnTo>
                    <a:pt x="44" y="22"/>
                  </a:lnTo>
                  <a:cubicBezTo>
                    <a:pt x="44" y="22"/>
                    <a:pt x="4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2"/>
            <p:cNvSpPr/>
            <p:nvPr/>
          </p:nvSpPr>
          <p:spPr>
            <a:xfrm>
              <a:off x="6591518" y="3178066"/>
              <a:ext cx="22776" cy="76611"/>
            </a:xfrm>
            <a:custGeom>
              <a:avLst/>
              <a:gdLst/>
              <a:ahLst/>
              <a:cxnLst/>
              <a:rect l="l" t="t" r="r" b="b"/>
              <a:pathLst>
                <a:path w="110" h="370" extrusionOk="0">
                  <a:moveTo>
                    <a:pt x="44" y="1"/>
                  </a:moveTo>
                  <a:cubicBezTo>
                    <a:pt x="23" y="1"/>
                    <a:pt x="1" y="22"/>
                    <a:pt x="23" y="44"/>
                  </a:cubicBezTo>
                  <a:cubicBezTo>
                    <a:pt x="44" y="153"/>
                    <a:pt x="44" y="261"/>
                    <a:pt x="44" y="369"/>
                  </a:cubicBezTo>
                  <a:lnTo>
                    <a:pt x="109" y="369"/>
                  </a:lnTo>
                  <a:cubicBezTo>
                    <a:pt x="109" y="261"/>
                    <a:pt x="88" y="131"/>
                    <a:pt x="66" y="22"/>
                  </a:cubicBezTo>
                  <a:cubicBezTo>
                    <a:pt x="66" y="2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2"/>
            <p:cNvSpPr/>
            <p:nvPr/>
          </p:nvSpPr>
          <p:spPr>
            <a:xfrm>
              <a:off x="6353610" y="2944721"/>
              <a:ext cx="170822" cy="67501"/>
            </a:xfrm>
            <a:custGeom>
              <a:avLst/>
              <a:gdLst/>
              <a:ahLst/>
              <a:cxnLst/>
              <a:rect l="l" t="t" r="r" b="b"/>
              <a:pathLst>
                <a:path w="825" h="326" fill="none" extrusionOk="0">
                  <a:moveTo>
                    <a:pt x="1" y="0"/>
                  </a:moveTo>
                  <a:cubicBezTo>
                    <a:pt x="174" y="325"/>
                    <a:pt x="651" y="325"/>
                    <a:pt x="825"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2"/>
            <p:cNvSpPr/>
            <p:nvPr/>
          </p:nvSpPr>
          <p:spPr>
            <a:xfrm>
              <a:off x="6286317" y="2998556"/>
              <a:ext cx="152808" cy="94418"/>
            </a:xfrm>
            <a:custGeom>
              <a:avLst/>
              <a:gdLst/>
              <a:ahLst/>
              <a:cxnLst/>
              <a:rect l="l" t="t" r="r" b="b"/>
              <a:pathLst>
                <a:path w="738" h="456" fill="none" extrusionOk="0">
                  <a:moveTo>
                    <a:pt x="1" y="152"/>
                  </a:moveTo>
                  <a:cubicBezTo>
                    <a:pt x="1" y="282"/>
                    <a:pt x="87" y="390"/>
                    <a:pt x="217" y="412"/>
                  </a:cubicBezTo>
                  <a:cubicBezTo>
                    <a:pt x="326" y="455"/>
                    <a:pt x="478" y="412"/>
                    <a:pt x="564" y="325"/>
                  </a:cubicBezTo>
                  <a:cubicBezTo>
                    <a:pt x="651" y="239"/>
                    <a:pt x="716" y="130"/>
                    <a:pt x="738"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2"/>
            <p:cNvSpPr/>
            <p:nvPr/>
          </p:nvSpPr>
          <p:spPr>
            <a:xfrm>
              <a:off x="6443473" y="3002904"/>
              <a:ext cx="152808" cy="94625"/>
            </a:xfrm>
            <a:custGeom>
              <a:avLst/>
              <a:gdLst/>
              <a:ahLst/>
              <a:cxnLst/>
              <a:rect l="l" t="t" r="r" b="b"/>
              <a:pathLst>
                <a:path w="738" h="457" fill="none" extrusionOk="0">
                  <a:moveTo>
                    <a:pt x="738" y="153"/>
                  </a:moveTo>
                  <a:cubicBezTo>
                    <a:pt x="738" y="283"/>
                    <a:pt x="651" y="391"/>
                    <a:pt x="521" y="413"/>
                  </a:cubicBezTo>
                  <a:cubicBezTo>
                    <a:pt x="391" y="456"/>
                    <a:pt x="261" y="413"/>
                    <a:pt x="174" y="326"/>
                  </a:cubicBezTo>
                  <a:cubicBezTo>
                    <a:pt x="65" y="239"/>
                    <a:pt x="0" y="131"/>
                    <a:pt x="0" y="1"/>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ángulo 3"/>
          <p:cNvSpPr/>
          <p:nvPr/>
        </p:nvSpPr>
        <p:spPr>
          <a:xfrm>
            <a:off x="1009286" y="2795706"/>
            <a:ext cx="3975357" cy="1431338"/>
          </a:xfrm>
          <a:prstGeom prst="rect">
            <a:avLst/>
          </a:prstGeom>
          <a:solidFill>
            <a:srgbClr val="EFF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p:cNvSpPr txBox="1"/>
          <p:nvPr/>
        </p:nvSpPr>
        <p:spPr>
          <a:xfrm>
            <a:off x="1044201" y="2835220"/>
            <a:ext cx="3971007" cy="1384995"/>
          </a:xfrm>
          <a:prstGeom prst="rect">
            <a:avLst/>
          </a:prstGeom>
          <a:noFill/>
        </p:spPr>
        <p:txBody>
          <a:bodyPr wrap="square" rtlCol="0">
            <a:spAutoFit/>
          </a:bodyPr>
          <a:lstStyle/>
          <a:p>
            <a:pPr algn="just">
              <a:lnSpc>
                <a:spcPct val="150000"/>
              </a:lnSpc>
            </a:pPr>
            <a:r>
              <a:rPr lang="es-MX" b="1" dirty="0"/>
              <a:t>-Aprende a estudiar de manera eficaz.</a:t>
            </a:r>
          </a:p>
          <a:p>
            <a:pPr algn="just">
              <a:lnSpc>
                <a:spcPct val="150000"/>
              </a:lnSpc>
            </a:pPr>
            <a:r>
              <a:rPr lang="es-MX" b="1" dirty="0"/>
              <a:t>-Establece una rutina constante previa al examen.</a:t>
            </a:r>
          </a:p>
          <a:p>
            <a:pPr algn="just">
              <a:lnSpc>
                <a:spcPct val="150000"/>
              </a:lnSpc>
            </a:pPr>
            <a:r>
              <a:rPr lang="es-MX" b="1" dirty="0"/>
              <a:t>-Aprende técnicas de relajación.</a:t>
            </a:r>
          </a:p>
        </p:txBody>
      </p:sp>
      <p:pic>
        <p:nvPicPr>
          <p:cNvPr id="2" name="Imagen 1">
            <a:extLst>
              <a:ext uri="{FF2B5EF4-FFF2-40B4-BE49-F238E27FC236}">
                <a16:creationId xmlns:a16="http://schemas.microsoft.com/office/drawing/2014/main" id="{20626624-855D-4BBC-AB31-6CA7CD9ED3EB}"/>
              </a:ext>
            </a:extLst>
          </p:cNvPr>
          <p:cNvPicPr>
            <a:picLocks noChangeAspect="1"/>
          </p:cNvPicPr>
          <p:nvPr/>
        </p:nvPicPr>
        <p:blipFill>
          <a:blip r:embed="rId3"/>
          <a:stretch>
            <a:fillRect/>
          </a:stretch>
        </p:blipFill>
        <p:spPr>
          <a:xfrm>
            <a:off x="4155420" y="1557264"/>
            <a:ext cx="1863948" cy="12403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4417600" y="2168749"/>
            <a:ext cx="3472500" cy="2541201"/>
          </a:xfrm>
          <a:prstGeom prst="rect">
            <a:avLst/>
          </a:prstGeom>
        </p:spPr>
        <p:txBody>
          <a:bodyPr spcFirstLastPara="1" wrap="square" lIns="91425" tIns="91425" rIns="91425" bIns="91425" anchor="t" anchorCtr="0">
            <a:noAutofit/>
          </a:bodyPr>
          <a:lstStyle/>
          <a:p>
            <a:pPr marL="482600" indent="-342900" fontAlgn="base">
              <a:buFont typeface="Catamaran"/>
              <a:buAutoNum type="arabicPeriod"/>
            </a:pPr>
            <a:r>
              <a:rPr lang="es-MX" b="1" dirty="0"/>
              <a:t>Recordar es mejor que leer</a:t>
            </a:r>
          </a:p>
          <a:p>
            <a:pPr marL="482600" indent="-342900" fontAlgn="base">
              <a:buFont typeface="Catamaran"/>
              <a:buAutoNum type="arabicPeriod"/>
            </a:pPr>
            <a:r>
              <a:rPr lang="es-MX" b="1" dirty="0"/>
              <a:t>Espacia tus sesiones de estudio</a:t>
            </a:r>
          </a:p>
          <a:p>
            <a:pPr marL="482600" indent="-342900" fontAlgn="base">
              <a:buFont typeface="Catamaran"/>
              <a:buAutoNum type="arabicPeriod"/>
            </a:pPr>
            <a:r>
              <a:rPr lang="es-MX" b="1" dirty="0"/>
              <a:t>Toma notas a mano</a:t>
            </a:r>
          </a:p>
          <a:p>
            <a:pPr marL="482600" indent="-342900" fontAlgn="base">
              <a:buFont typeface="Catamaran"/>
              <a:buAutoNum type="arabicPeriod"/>
            </a:pPr>
            <a:r>
              <a:rPr lang="es-MX" b="1" dirty="0"/>
              <a:t>Aplica lo que has aprendido </a:t>
            </a:r>
          </a:p>
          <a:p>
            <a:pPr marL="482600" indent="-342900" fontAlgn="base">
              <a:buFont typeface="Catamaran"/>
              <a:buAutoNum type="arabicPeriod"/>
            </a:pPr>
            <a:r>
              <a:rPr lang="es-MX" b="1" dirty="0"/>
              <a:t>Todas las partes de tu cerebro importan </a:t>
            </a:r>
          </a:p>
          <a:p>
            <a:pPr marL="482600" indent="-342900" fontAlgn="base">
              <a:buFont typeface="Catamaran"/>
              <a:buAutoNum type="arabicPeriod"/>
            </a:pPr>
            <a:endParaRPr lang="es-MX" b="1" dirty="0"/>
          </a:p>
          <a:p>
            <a:pPr marL="482600" indent="-342900" fontAlgn="base">
              <a:buAutoNum type="arabicPeriod"/>
            </a:pPr>
            <a:endParaRPr lang="es-MX" b="1" dirty="0"/>
          </a:p>
        </p:txBody>
      </p:sp>
      <p:sp>
        <p:nvSpPr>
          <p:cNvPr id="1676" name="Google Shape;1676;p41"/>
          <p:cNvSpPr txBox="1">
            <a:spLocks noGrp="1"/>
          </p:cNvSpPr>
          <p:nvPr>
            <p:ph type="title"/>
          </p:nvPr>
        </p:nvSpPr>
        <p:spPr>
          <a:xfrm>
            <a:off x="2566603" y="105437"/>
            <a:ext cx="4485625" cy="10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Consejos para estudiar de manera eficaz </a:t>
            </a:r>
            <a:endParaRPr sz="4000" dirty="0"/>
          </a:p>
        </p:txBody>
      </p:sp>
      <p:grpSp>
        <p:nvGrpSpPr>
          <p:cNvPr id="1677" name="Google Shape;1677;p41"/>
          <p:cNvGrpSpPr/>
          <p:nvPr/>
        </p:nvGrpSpPr>
        <p:grpSpPr>
          <a:xfrm>
            <a:off x="984958" y="1389758"/>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D0DD4559-45F4-44FC-95C0-524097962A94}"/>
              </a:ext>
            </a:extLst>
          </p:cNvPr>
          <p:cNvPicPr>
            <a:picLocks noChangeAspect="1"/>
          </p:cNvPicPr>
          <p:nvPr/>
        </p:nvPicPr>
        <p:blipFill>
          <a:blip r:embed="rId3"/>
          <a:stretch>
            <a:fillRect/>
          </a:stretch>
        </p:blipFill>
        <p:spPr>
          <a:xfrm>
            <a:off x="5981012" y="782500"/>
            <a:ext cx="1905919" cy="146666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1254792" y="1201044"/>
            <a:ext cx="4255673" cy="11868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t>Técnicas de estudio </a:t>
            </a:r>
            <a:endParaRPr sz="4800" dirty="0"/>
          </a:p>
        </p:txBody>
      </p:sp>
      <p:sp>
        <p:nvSpPr>
          <p:cNvPr id="2275" name="Google Shape;2275;p53"/>
          <p:cNvSpPr txBox="1">
            <a:spLocks noGrp="1"/>
          </p:cNvSpPr>
          <p:nvPr>
            <p:ph type="subTitle" idx="1"/>
          </p:nvPr>
        </p:nvSpPr>
        <p:spPr>
          <a:xfrm>
            <a:off x="1866087" y="2031187"/>
            <a:ext cx="4261916" cy="2046623"/>
          </a:xfrm>
          <a:prstGeom prst="rect">
            <a:avLst/>
          </a:prstGeom>
        </p:spPr>
        <p:txBody>
          <a:bodyPr spcFirstLastPara="1" wrap="square" lIns="91425" tIns="91425" rIns="91425" bIns="91425" anchor="t" anchorCtr="0">
            <a:noAutofit/>
          </a:bodyPr>
          <a:lstStyle/>
          <a:p>
            <a:pPr marL="0" lvl="0" indent="0"/>
            <a:r>
              <a:rPr lang="es-MX" sz="2000" dirty="0"/>
              <a:t>-Mapas mentales</a:t>
            </a:r>
          </a:p>
          <a:p>
            <a:pPr marL="0" lvl="0" indent="0"/>
            <a:r>
              <a:rPr lang="es-MX" sz="2000" dirty="0"/>
              <a:t>-Fichas de estudio</a:t>
            </a:r>
          </a:p>
          <a:p>
            <a:pPr marL="0" lvl="0" indent="0"/>
            <a:r>
              <a:rPr lang="es-MX" sz="2000" dirty="0"/>
              <a:t>-Reglas Mnemotécnicas</a:t>
            </a:r>
          </a:p>
          <a:p>
            <a:pPr marL="0" lvl="0" indent="0"/>
            <a:r>
              <a:rPr lang="es-MX" sz="2000" dirty="0"/>
              <a:t>-Métodos basados en imágenes</a:t>
            </a:r>
          </a:p>
          <a:p>
            <a:pPr marL="0" lvl="0" indent="0"/>
            <a:r>
              <a:rPr lang="es-MX" sz="2000" dirty="0"/>
              <a:t>- Realiza tus propios apuntes</a:t>
            </a:r>
            <a:endParaRPr sz="2000" dirty="0"/>
          </a:p>
        </p:txBody>
      </p:sp>
      <p:grpSp>
        <p:nvGrpSpPr>
          <p:cNvPr id="2277" name="Google Shape;2277;p53"/>
          <p:cNvGrpSpPr/>
          <p:nvPr/>
        </p:nvGrpSpPr>
        <p:grpSpPr>
          <a:xfrm rot="-463557">
            <a:off x="5471925" y="1487476"/>
            <a:ext cx="3275082" cy="3286807"/>
            <a:chOff x="4747851" y="1647556"/>
            <a:chExt cx="3053299" cy="3354659"/>
          </a:xfrm>
        </p:grpSpPr>
        <p:sp>
          <p:nvSpPr>
            <p:cNvPr id="2278" name="Google Shape;2278;p53"/>
            <p:cNvSpPr/>
            <p:nvPr/>
          </p:nvSpPr>
          <p:spPr>
            <a:xfrm rot="2700000">
              <a:off x="4338176" y="2218631"/>
              <a:ext cx="3354659" cy="2212510"/>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46072D46-8DBE-4026-A150-56958BAFED77}"/>
              </a:ext>
            </a:extLst>
          </p:cNvPr>
          <p:cNvPicPr>
            <a:picLocks noChangeAspect="1"/>
          </p:cNvPicPr>
          <p:nvPr/>
        </p:nvPicPr>
        <p:blipFill>
          <a:blip r:embed="rId3"/>
          <a:stretch>
            <a:fillRect/>
          </a:stretch>
        </p:blipFill>
        <p:spPr>
          <a:xfrm>
            <a:off x="0" y="2031187"/>
            <a:ext cx="1866087" cy="19661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43"/>
          <p:cNvSpPr txBox="1">
            <a:spLocks noGrp="1"/>
          </p:cNvSpPr>
          <p:nvPr>
            <p:ph type="title"/>
          </p:nvPr>
        </p:nvSpPr>
        <p:spPr>
          <a:xfrm>
            <a:off x="2005534" y="179693"/>
            <a:ext cx="3946016" cy="15008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t>Tips para estudiar </a:t>
            </a:r>
            <a:endParaRPr sz="4800" dirty="0"/>
          </a:p>
        </p:txBody>
      </p:sp>
      <p:sp>
        <p:nvSpPr>
          <p:cNvPr id="1778" name="Google Shape;1778;p43"/>
          <p:cNvSpPr txBox="1">
            <a:spLocks noGrp="1"/>
          </p:cNvSpPr>
          <p:nvPr>
            <p:ph type="subTitle" idx="1"/>
          </p:nvPr>
        </p:nvSpPr>
        <p:spPr>
          <a:xfrm>
            <a:off x="2391988" y="1680525"/>
            <a:ext cx="4540035" cy="3026351"/>
          </a:xfrm>
          <a:prstGeom prst="rect">
            <a:avLst/>
          </a:prstGeom>
        </p:spPr>
        <p:txBody>
          <a:bodyPr spcFirstLastPara="1" wrap="square" lIns="91425" tIns="91425" rIns="91425" bIns="91425" anchor="t" anchorCtr="0">
            <a:noAutofit/>
          </a:bodyPr>
          <a:lstStyle/>
          <a:p>
            <a:pPr algn="l">
              <a:lnSpc>
                <a:spcPct val="150000"/>
              </a:lnSpc>
            </a:pPr>
            <a:r>
              <a:rPr lang="es-MX" dirty="0"/>
              <a:t>-Identifica conceptos clave</a:t>
            </a:r>
          </a:p>
          <a:p>
            <a:pPr algn="l">
              <a:lnSpc>
                <a:spcPct val="150000"/>
              </a:lnSpc>
            </a:pPr>
            <a:r>
              <a:rPr lang="es-MX" dirty="0"/>
              <a:t>-Haz repasos rápidos de tus apuntes</a:t>
            </a:r>
          </a:p>
          <a:p>
            <a:pPr algn="l">
              <a:lnSpc>
                <a:spcPct val="150000"/>
              </a:lnSpc>
            </a:pPr>
            <a:r>
              <a:rPr lang="es-MX" dirty="0"/>
              <a:t>-Lee en voz alta</a:t>
            </a:r>
          </a:p>
          <a:p>
            <a:pPr algn="l">
              <a:lnSpc>
                <a:spcPct val="150000"/>
              </a:lnSpc>
            </a:pPr>
            <a:r>
              <a:rPr lang="es-MX" dirty="0"/>
              <a:t>-Prueba diferentes técnicas de memorización</a:t>
            </a:r>
          </a:p>
          <a:p>
            <a:pPr algn="l">
              <a:lnSpc>
                <a:spcPct val="150000"/>
              </a:lnSpc>
            </a:pPr>
            <a:r>
              <a:rPr lang="es-MX" dirty="0"/>
              <a:t>-Elimina cualquier distracción digital que pueda interrumpir tu sesión de estudio</a:t>
            </a:r>
          </a:p>
          <a:p>
            <a:pPr algn="l">
              <a:lnSpc>
                <a:spcPct val="150000"/>
              </a:lnSpc>
            </a:pPr>
            <a:r>
              <a:rPr lang="es-MX" dirty="0"/>
              <a:t>-Piensa en posibles preguntas y contéstalas </a:t>
            </a:r>
          </a:p>
          <a:p>
            <a:pPr algn="l">
              <a:lnSpc>
                <a:spcPct val="150000"/>
              </a:lnSpc>
            </a:pPr>
            <a:r>
              <a:rPr lang="es-MX" dirty="0"/>
              <a:t>-Organiza tu tiempo y temas de estudio</a:t>
            </a:r>
          </a:p>
          <a:p>
            <a:pPr algn="l">
              <a:lnSpc>
                <a:spcPct val="150000"/>
              </a:lnSpc>
            </a:pPr>
            <a:r>
              <a:rPr lang="es-MX" dirty="0"/>
              <a:t>-Descansa lo suficiente</a:t>
            </a:r>
          </a:p>
          <a:p>
            <a:pPr algn="just">
              <a:lnSpc>
                <a:spcPct val="150000"/>
              </a:lnSpc>
            </a:pPr>
            <a:endParaRPr lang="es-MX" dirty="0"/>
          </a:p>
        </p:txBody>
      </p:sp>
      <p:grpSp>
        <p:nvGrpSpPr>
          <p:cNvPr id="1779" name="Google Shape;1779;p43"/>
          <p:cNvGrpSpPr/>
          <p:nvPr/>
        </p:nvGrpSpPr>
        <p:grpSpPr>
          <a:xfrm>
            <a:off x="7122904" y="1820367"/>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430951" y="438123"/>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670ABBC6-590B-4634-997C-03902E02BACE}"/>
              </a:ext>
            </a:extLst>
          </p:cNvPr>
          <p:cNvPicPr>
            <a:picLocks noChangeAspect="1"/>
          </p:cNvPicPr>
          <p:nvPr/>
        </p:nvPicPr>
        <p:blipFill>
          <a:blip r:embed="rId3"/>
          <a:stretch>
            <a:fillRect/>
          </a:stretch>
        </p:blipFill>
        <p:spPr>
          <a:xfrm>
            <a:off x="130803" y="1753652"/>
            <a:ext cx="2442734" cy="24427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42"/>
          <p:cNvSpPr txBox="1">
            <a:spLocks noGrp="1"/>
          </p:cNvSpPr>
          <p:nvPr>
            <p:ph type="subTitle" idx="1"/>
          </p:nvPr>
        </p:nvSpPr>
        <p:spPr>
          <a:xfrm>
            <a:off x="1915200" y="1881226"/>
            <a:ext cx="5313600" cy="2707434"/>
          </a:xfrm>
          <a:prstGeom prst="rect">
            <a:avLst/>
          </a:prstGeom>
        </p:spPr>
        <p:txBody>
          <a:bodyPr spcFirstLastPara="1" wrap="square" lIns="91425" tIns="91425" rIns="91425" bIns="91425" anchor="t" anchorCtr="0">
            <a:noAutofit/>
          </a:bodyPr>
          <a:lstStyle/>
          <a:p>
            <a:pPr marL="285750" lvl="0" indent="-285750">
              <a:buFontTx/>
              <a:buChar char="-"/>
            </a:pPr>
            <a:r>
              <a:rPr lang="es-MX" b="1" dirty="0">
                <a:latin typeface="Comfortaa" panose="020B0604020202020204" charset="0"/>
              </a:rPr>
              <a:t>Evita los atracones de estudio la noche antes del examen.</a:t>
            </a:r>
          </a:p>
          <a:p>
            <a:pPr marL="285750" lvl="0" indent="-285750">
              <a:buFontTx/>
              <a:buChar char="-"/>
            </a:pPr>
            <a:r>
              <a:rPr lang="es-MX" b="1" dirty="0">
                <a:latin typeface="Comfortaa" panose="020B0604020202020204" charset="0"/>
              </a:rPr>
              <a:t>Realizar múltiples tareas</a:t>
            </a:r>
          </a:p>
          <a:p>
            <a:pPr marL="285750" lvl="0" indent="-285750">
              <a:buFontTx/>
              <a:buChar char="-"/>
            </a:pPr>
            <a:r>
              <a:rPr lang="es-MX" b="1" dirty="0">
                <a:latin typeface="Comfortaa" panose="020B0604020202020204" charset="0"/>
              </a:rPr>
              <a:t>Empezar por lo más fácil</a:t>
            </a:r>
          </a:p>
          <a:p>
            <a:pPr marL="285750" lvl="0" indent="-285750">
              <a:buFontTx/>
              <a:buChar char="-"/>
            </a:pPr>
            <a:r>
              <a:rPr lang="es-MX" b="1" dirty="0">
                <a:latin typeface="Comfortaa" panose="020B0604020202020204" charset="0"/>
              </a:rPr>
              <a:t>Simultanear el tiempo de estudio</a:t>
            </a:r>
          </a:p>
          <a:p>
            <a:pPr marL="285750" indent="-285750">
              <a:buFontTx/>
              <a:buChar char="-"/>
            </a:pPr>
            <a:r>
              <a:rPr lang="es-MX" b="1" dirty="0"/>
              <a:t>Estudiar de memoria</a:t>
            </a:r>
            <a:endParaRPr lang="es-MX" dirty="0"/>
          </a:p>
          <a:p>
            <a:pPr marL="285750" lvl="0" indent="-285750">
              <a:buFontTx/>
              <a:buChar char="-"/>
            </a:pPr>
            <a:endParaRPr lang="es-MX" b="1" dirty="0">
              <a:latin typeface="Comfortaa" panose="020B0604020202020204" charset="0"/>
            </a:endParaRPr>
          </a:p>
        </p:txBody>
      </p:sp>
      <p:sp>
        <p:nvSpPr>
          <p:cNvPr id="1728" name="Google Shape;1728;p42"/>
          <p:cNvSpPr txBox="1">
            <a:spLocks noGrp="1"/>
          </p:cNvSpPr>
          <p:nvPr>
            <p:ph type="subTitle" idx="2"/>
          </p:nvPr>
        </p:nvSpPr>
        <p:spPr>
          <a:xfrm>
            <a:off x="2679272" y="599913"/>
            <a:ext cx="3950400" cy="4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Cosas que NO debes hacer al estudiar </a:t>
            </a:r>
            <a:endParaRPr dirty="0"/>
          </a:p>
        </p:txBody>
      </p:sp>
      <p:grpSp>
        <p:nvGrpSpPr>
          <p:cNvPr id="1729" name="Google Shape;1729;p42"/>
          <p:cNvGrpSpPr/>
          <p:nvPr/>
        </p:nvGrpSpPr>
        <p:grpSpPr>
          <a:xfrm>
            <a:off x="301208" y="3072476"/>
            <a:ext cx="2378064" cy="2071024"/>
            <a:chOff x="727286" y="3003368"/>
            <a:chExt cx="2378064" cy="2071024"/>
          </a:xfrm>
        </p:grpSpPr>
        <p:sp>
          <p:nvSpPr>
            <p:cNvPr id="173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a:extLst>
              <a:ext uri="{FF2B5EF4-FFF2-40B4-BE49-F238E27FC236}">
                <a16:creationId xmlns:a16="http://schemas.microsoft.com/office/drawing/2014/main" id="{66CAD0BD-BB45-4C3B-B566-204B455333D6}"/>
              </a:ext>
            </a:extLst>
          </p:cNvPr>
          <p:cNvPicPr>
            <a:picLocks noChangeAspect="1"/>
          </p:cNvPicPr>
          <p:nvPr/>
        </p:nvPicPr>
        <p:blipFill>
          <a:blip r:embed="rId3"/>
          <a:stretch>
            <a:fillRect/>
          </a:stretch>
        </p:blipFill>
        <p:spPr>
          <a:xfrm>
            <a:off x="3408120" y="3599853"/>
            <a:ext cx="3086100" cy="1476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4" name="CuadroTexto 13">
            <a:extLst>
              <a:ext uri="{FF2B5EF4-FFF2-40B4-BE49-F238E27FC236}">
                <a16:creationId xmlns:a16="http://schemas.microsoft.com/office/drawing/2014/main" id="{887FDDC1-68EA-493A-8007-F8D863D1F614}"/>
              </a:ext>
            </a:extLst>
          </p:cNvPr>
          <p:cNvSpPr txBox="1"/>
          <p:nvPr/>
        </p:nvSpPr>
        <p:spPr>
          <a:xfrm>
            <a:off x="204070" y="149979"/>
            <a:ext cx="4786488" cy="707886"/>
          </a:xfrm>
          <a:prstGeom prst="rect">
            <a:avLst/>
          </a:prstGeom>
          <a:noFill/>
        </p:spPr>
        <p:txBody>
          <a:bodyPr wrap="square">
            <a:spAutoFit/>
          </a:bodyPr>
          <a:lstStyle/>
          <a:p>
            <a:pPr algn="ctr"/>
            <a:r>
              <a:rPr kumimoji="0" lang="en" sz="4000" b="0" i="0" u="none" strike="noStrike" kern="0" cap="none" spc="0" normalizeH="0" baseline="0" noProof="0" dirty="0">
                <a:ln>
                  <a:noFill/>
                </a:ln>
                <a:solidFill>
                  <a:srgbClr val="000000"/>
                </a:solidFill>
                <a:effectLst/>
                <a:uLnTx/>
                <a:uFillTx/>
                <a:latin typeface="Vibur"/>
                <a:sym typeface="Vibur"/>
              </a:rPr>
              <a:t>Conclusión </a:t>
            </a:r>
            <a:endParaRPr lang="es-MX" sz="1800" dirty="0"/>
          </a:p>
        </p:txBody>
      </p:sp>
      <p:sp>
        <p:nvSpPr>
          <p:cNvPr id="16" name="CuadroTexto 15">
            <a:extLst>
              <a:ext uri="{FF2B5EF4-FFF2-40B4-BE49-F238E27FC236}">
                <a16:creationId xmlns:a16="http://schemas.microsoft.com/office/drawing/2014/main" id="{47343102-E207-498F-B4E4-9C5D5E954E2A}"/>
              </a:ext>
            </a:extLst>
          </p:cNvPr>
          <p:cNvSpPr txBox="1"/>
          <p:nvPr/>
        </p:nvSpPr>
        <p:spPr>
          <a:xfrm>
            <a:off x="2597314" y="1045435"/>
            <a:ext cx="5089552" cy="3816429"/>
          </a:xfrm>
          <a:prstGeom prst="rect">
            <a:avLst/>
          </a:prstGeom>
          <a:noFill/>
        </p:spPr>
        <p:txBody>
          <a:bodyPr wrap="square">
            <a:spAutoFit/>
          </a:bodyPr>
          <a:lstStyle/>
          <a:p>
            <a:r>
              <a:rPr lang="es-MX" sz="1100" dirty="0">
                <a:latin typeface="Comfortaa" panose="020B0604020202020204" charset="0"/>
              </a:rPr>
              <a:t>Sabemos que estudiar para un examen nos genera algo de estrés y nerviosismo, además de que es un proceso difícil que implica concentración y otros puntos, por ello, consideramos importante dar a conocer distintas estrategias que los estudiantes pueden aplicar para desarrollarse mejor en este aspecto. En la escuela nos enseñan de todo, menos a identificar nuestro método de aprendizaje, es importante que nosotros identifiquemos la manera en que aprendemos sobre diversos temas, así como tomar en cuenta tips y consejos que nos ayuden a concentrarnos y enfocarnos en el estudio. Este trabajo nos fue de gran ayuda para recordar todas éstas técnicas, y que podamos usarlas dependiendo de la situación que se presente, ya que comúnmente y de manera errónea, pensamos que la memorización lo es todo o que la mejor manera de hacer las cosas es leer muchas veces los conceptos, y estas acciones son las que terminan haciendo que perdamos el punto al que queremos llegar. La búsqueda, análisis y síntesis de esta información complementa nuestras ideas sobre este tema y nos hace tener un horizonte más amplio hacia lo que no conocíamos o no aplicábamos. Nuestro compromiso ahora, es llevar a cabo estos métodos para tener un mejor rendimiento académico, y dentro de nuestro desempeño como futuras docentes podamos transmitir estos conocimientos a los alumnos</a:t>
            </a:r>
            <a:r>
              <a:rPr lang="es-MX" sz="1050" dirty="0">
                <a:latin typeface="Comfortaa" panose="020B0604020202020204" charset="0"/>
              </a:rPr>
              <a:t>.</a:t>
            </a:r>
          </a:p>
        </p:txBody>
      </p:sp>
    </p:spTree>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988</Words>
  <Application>Microsoft Office PowerPoint</Application>
  <PresentationFormat>Presentación en pantalla (16:9)</PresentationFormat>
  <Paragraphs>95</Paragraphs>
  <Slides>11</Slides>
  <Notes>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Calibri</vt:lpstr>
      <vt:lpstr>Arial Rounded MT Bold</vt:lpstr>
      <vt:lpstr>Vibur</vt:lpstr>
      <vt:lpstr>Catamaran</vt:lpstr>
      <vt:lpstr>Comfortaa</vt:lpstr>
      <vt:lpstr>Roboto Slab Regular</vt:lpstr>
      <vt:lpstr>Work Sans</vt:lpstr>
      <vt:lpstr>Learning the Days of the Week by Slidesgo </vt:lpstr>
      <vt:lpstr>Presentación de PowerPoint</vt:lpstr>
      <vt:lpstr>¿Sabes como estudiar para un examen?</vt:lpstr>
      <vt:lpstr>Ansiedad ante los exámenes </vt:lpstr>
      <vt:lpstr>¿Que hacer ante la ansiedad?</vt:lpstr>
      <vt:lpstr>Consejos para estudiar de manera eficaz </vt:lpstr>
      <vt:lpstr>Técnicas de estudio </vt:lpstr>
      <vt:lpstr>Tips para estudiar </vt:lpstr>
      <vt:lpstr>Presentación de PowerPoint</vt:lpstr>
      <vt:lpstr>Presentación de PowerPoint</vt:lpstr>
      <vt:lpstr>Rúbrica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¿Sabes como estudiar para un examen?</dc:title>
  <cp:lastModifiedBy>KAREN MARISOL MARTINEZ REYES</cp:lastModifiedBy>
  <cp:revision>14</cp:revision>
  <dcterms:modified xsi:type="dcterms:W3CDTF">2021-06-14T23:46:13Z</dcterms:modified>
</cp:coreProperties>
</file>