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3"/>
  </p:notesMasterIdLst>
  <p:sldIdLst>
    <p:sldId id="322" r:id="rId2"/>
    <p:sldId id="256" r:id="rId3"/>
    <p:sldId id="279" r:id="rId4"/>
    <p:sldId id="301" r:id="rId5"/>
    <p:sldId id="260" r:id="rId6"/>
    <p:sldId id="272" r:id="rId7"/>
    <p:sldId id="262" r:id="rId8"/>
    <p:sldId id="261" r:id="rId9"/>
    <p:sldId id="259" r:id="rId10"/>
    <p:sldId id="257" r:id="rId11"/>
    <p:sldId id="323" r:id="rId12"/>
  </p:sldIdLst>
  <p:sldSz cx="9144000" cy="5143500" type="screen16x9"/>
  <p:notesSz cx="6858000" cy="9144000"/>
  <p:embeddedFontLst>
    <p:embeddedFont>
      <p:font typeface="Arial Rounded MT Bold" panose="020F0704030504030204" pitchFamily="34" charset="0"/>
      <p:regular r:id="rId14"/>
    </p:embeddedFont>
    <p:embeddedFont>
      <p:font typeface="Calibri" panose="020F0502020204030204" pitchFamily="34" charset="0"/>
      <p:regular r:id="rId15"/>
      <p:bold r:id="rId16"/>
      <p:italic r:id="rId17"/>
      <p:boldItalic r:id="rId18"/>
    </p:embeddedFont>
    <p:embeddedFont>
      <p:font typeface="Catamaran" panose="020B0604020202020204" charset="0"/>
      <p:regular r:id="rId19"/>
      <p:bold r:id="rId20"/>
    </p:embeddedFont>
    <p:embeddedFont>
      <p:font typeface="Comfortaa" panose="020B0604020202020204" charset="0"/>
      <p:regular r:id="rId21"/>
      <p:bold r:id="rId22"/>
    </p:embeddedFont>
    <p:embeddedFont>
      <p:font typeface="Roboto Slab Regular" panose="020B0604020202020204" charset="0"/>
      <p:regular r:id="rId23"/>
      <p:bold r:id="rId24"/>
    </p:embeddedFont>
    <p:embeddedFont>
      <p:font typeface="Vibur"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8FDB0F-29A5-4CEE-8E86-E73CBAFD34A9}">
  <a:tblStyle styleId="{0F8FDB0F-29A5-4CEE-8E86-E73CBAFD34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5"/>
        <p:cNvGrpSpPr/>
        <p:nvPr/>
      </p:nvGrpSpPr>
      <p:grpSpPr>
        <a:xfrm>
          <a:off x="0" y="0"/>
          <a:ext cx="0" cy="0"/>
          <a:chOff x="0" y="0"/>
          <a:chExt cx="0" cy="0"/>
        </a:xfrm>
      </p:grpSpPr>
      <p:sp>
        <p:nvSpPr>
          <p:cNvPr id="4666" name="Google Shape;4666;gac85b9cf0f_0_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7" name="Google Shape;4667;gac85b9cf0f_0_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d4d592a5c7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d4d592a5c7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d38073794d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d38073794d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3899728" y="427073"/>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OBJECT_1_1_1">
    <p:bg>
      <p:bgPr>
        <a:blipFill>
          <a:blip r:embed="rId2">
            <a:alphaModFix/>
          </a:blip>
          <a:stretch>
            <a:fillRect/>
          </a:stretch>
        </a:blipFill>
        <a:effectLst/>
      </p:bgPr>
    </p:bg>
    <p:spTree>
      <p:nvGrpSpPr>
        <p:cNvPr id="1" name="Shape 1407"/>
        <p:cNvGrpSpPr/>
        <p:nvPr/>
      </p:nvGrpSpPr>
      <p:grpSpPr>
        <a:xfrm>
          <a:off x="0" y="0"/>
          <a:ext cx="0" cy="0"/>
          <a:chOff x="0" y="0"/>
          <a:chExt cx="0" cy="0"/>
        </a:xfrm>
      </p:grpSpPr>
      <p:sp>
        <p:nvSpPr>
          <p:cNvPr id="1408" name="Google Shape;1408;p31"/>
          <p:cNvSpPr txBox="1">
            <a:spLocks noGrp="1"/>
          </p:cNvSpPr>
          <p:nvPr>
            <p:ph type="subTitle" idx="1"/>
          </p:nvPr>
        </p:nvSpPr>
        <p:spPr>
          <a:xfrm>
            <a:off x="1014450" y="2258863"/>
            <a:ext cx="3305100" cy="90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409" name="Google Shape;1409;p31"/>
          <p:cNvSpPr txBox="1">
            <a:spLocks noGrp="1"/>
          </p:cNvSpPr>
          <p:nvPr>
            <p:ph type="subTitle" idx="2"/>
          </p:nvPr>
        </p:nvSpPr>
        <p:spPr>
          <a:xfrm>
            <a:off x="1014450" y="4085088"/>
            <a:ext cx="3305100" cy="426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200">
                <a:solidFill>
                  <a:schemeClr val="dk1"/>
                </a:solidFill>
                <a:latin typeface="Comfortaa"/>
                <a:ea typeface="Comfortaa"/>
                <a:cs typeface="Comfortaa"/>
                <a:sym typeface="Comfortaa"/>
              </a:defRPr>
            </a:lvl1pPr>
            <a:lvl2pPr lvl="1" algn="ctr" rtl="0">
              <a:spcBef>
                <a:spcPts val="0"/>
              </a:spcBef>
              <a:spcAft>
                <a:spcPts val="0"/>
              </a:spcAft>
              <a:buNone/>
              <a:defRPr sz="1200">
                <a:solidFill>
                  <a:schemeClr val="dk1"/>
                </a:solidFill>
                <a:latin typeface="Comfortaa"/>
                <a:ea typeface="Comfortaa"/>
                <a:cs typeface="Comfortaa"/>
                <a:sym typeface="Comfortaa"/>
              </a:defRPr>
            </a:lvl2pPr>
            <a:lvl3pPr lvl="2" algn="ctr" rtl="0">
              <a:spcBef>
                <a:spcPts val="0"/>
              </a:spcBef>
              <a:spcAft>
                <a:spcPts val="0"/>
              </a:spcAft>
              <a:buNone/>
              <a:defRPr sz="1200">
                <a:solidFill>
                  <a:schemeClr val="dk1"/>
                </a:solidFill>
                <a:latin typeface="Comfortaa"/>
                <a:ea typeface="Comfortaa"/>
                <a:cs typeface="Comfortaa"/>
                <a:sym typeface="Comfortaa"/>
              </a:defRPr>
            </a:lvl3pPr>
            <a:lvl4pPr lvl="3" algn="ctr" rtl="0">
              <a:spcBef>
                <a:spcPts val="0"/>
              </a:spcBef>
              <a:spcAft>
                <a:spcPts val="0"/>
              </a:spcAft>
              <a:buNone/>
              <a:defRPr sz="1200">
                <a:solidFill>
                  <a:schemeClr val="dk1"/>
                </a:solidFill>
                <a:latin typeface="Comfortaa"/>
                <a:ea typeface="Comfortaa"/>
                <a:cs typeface="Comfortaa"/>
                <a:sym typeface="Comfortaa"/>
              </a:defRPr>
            </a:lvl4pPr>
            <a:lvl5pPr lvl="4" algn="ctr" rtl="0">
              <a:spcBef>
                <a:spcPts val="0"/>
              </a:spcBef>
              <a:spcAft>
                <a:spcPts val="0"/>
              </a:spcAft>
              <a:buNone/>
              <a:defRPr sz="1200">
                <a:solidFill>
                  <a:schemeClr val="dk1"/>
                </a:solidFill>
                <a:latin typeface="Comfortaa"/>
                <a:ea typeface="Comfortaa"/>
                <a:cs typeface="Comfortaa"/>
                <a:sym typeface="Comfortaa"/>
              </a:defRPr>
            </a:lvl5pPr>
            <a:lvl6pPr lvl="5" algn="ctr" rtl="0">
              <a:spcBef>
                <a:spcPts val="0"/>
              </a:spcBef>
              <a:spcAft>
                <a:spcPts val="0"/>
              </a:spcAft>
              <a:buNone/>
              <a:defRPr sz="1200">
                <a:solidFill>
                  <a:schemeClr val="dk1"/>
                </a:solidFill>
                <a:latin typeface="Comfortaa"/>
                <a:ea typeface="Comfortaa"/>
                <a:cs typeface="Comfortaa"/>
                <a:sym typeface="Comfortaa"/>
              </a:defRPr>
            </a:lvl6pPr>
            <a:lvl7pPr lvl="6" algn="ctr" rtl="0">
              <a:spcBef>
                <a:spcPts val="0"/>
              </a:spcBef>
              <a:spcAft>
                <a:spcPts val="0"/>
              </a:spcAft>
              <a:buNone/>
              <a:defRPr sz="1200">
                <a:solidFill>
                  <a:schemeClr val="dk1"/>
                </a:solidFill>
                <a:latin typeface="Comfortaa"/>
                <a:ea typeface="Comfortaa"/>
                <a:cs typeface="Comfortaa"/>
                <a:sym typeface="Comfortaa"/>
              </a:defRPr>
            </a:lvl7pPr>
            <a:lvl8pPr lvl="7" algn="ctr" rtl="0">
              <a:spcBef>
                <a:spcPts val="0"/>
              </a:spcBef>
              <a:spcAft>
                <a:spcPts val="0"/>
              </a:spcAft>
              <a:buNone/>
              <a:defRPr sz="1200">
                <a:solidFill>
                  <a:schemeClr val="dk1"/>
                </a:solidFill>
                <a:latin typeface="Comfortaa"/>
                <a:ea typeface="Comfortaa"/>
                <a:cs typeface="Comfortaa"/>
                <a:sym typeface="Comfortaa"/>
              </a:defRPr>
            </a:lvl8pPr>
            <a:lvl9pPr lvl="8" algn="ctr" rtl="0">
              <a:spcBef>
                <a:spcPts val="0"/>
              </a:spcBef>
              <a:spcAft>
                <a:spcPts val="0"/>
              </a:spcAft>
              <a:buNone/>
              <a:defRPr sz="1200">
                <a:solidFill>
                  <a:schemeClr val="dk1"/>
                </a:solidFill>
                <a:latin typeface="Comfortaa"/>
                <a:ea typeface="Comfortaa"/>
                <a:cs typeface="Comfortaa"/>
                <a:sym typeface="Comfortaa"/>
              </a:defRPr>
            </a:lvl9pPr>
          </a:lstStyle>
          <a:p>
            <a:endParaRPr/>
          </a:p>
        </p:txBody>
      </p:sp>
      <p:sp>
        <p:nvSpPr>
          <p:cNvPr id="1410" name="Google Shape;1410;p31"/>
          <p:cNvSpPr txBox="1"/>
          <p:nvPr/>
        </p:nvSpPr>
        <p:spPr>
          <a:xfrm>
            <a:off x="1083300" y="3182363"/>
            <a:ext cx="3167400" cy="5682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Clr>
                <a:schemeClr val="dk1"/>
              </a:buClr>
              <a:buSzPts val="1100"/>
              <a:buFont typeface="Arial"/>
              <a:buNone/>
            </a:pPr>
            <a:r>
              <a:rPr lang="en" sz="1200" b="1">
                <a:solidFill>
                  <a:schemeClr val="dk1"/>
                </a:solidFill>
                <a:latin typeface="Comfortaa"/>
                <a:ea typeface="Comfortaa"/>
                <a:cs typeface="Comfortaa"/>
                <a:sym typeface="Comfortaa"/>
              </a:rPr>
              <a:t>CREDITS:</a:t>
            </a:r>
            <a:r>
              <a:rPr lang="en" sz="1200">
                <a:solidFill>
                  <a:schemeClr val="dk1"/>
                </a:solidFill>
                <a:latin typeface="Comfortaa"/>
                <a:ea typeface="Comfortaa"/>
                <a:cs typeface="Comfortaa"/>
                <a:sym typeface="Comfortaa"/>
              </a:rPr>
              <a:t> This presentation template was created by </a:t>
            </a:r>
            <a:r>
              <a:rPr lang="en" sz="12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200" b="1">
                <a:solidFill>
                  <a:schemeClr val="dk1"/>
                </a:solidFill>
                <a:latin typeface="Comfortaa"/>
                <a:ea typeface="Comfortaa"/>
                <a:cs typeface="Comfortaa"/>
                <a:sym typeface="Comfortaa"/>
              </a:rPr>
              <a:t>,</a:t>
            </a:r>
            <a:r>
              <a:rPr lang="en" sz="1200">
                <a:solidFill>
                  <a:schemeClr val="dk1"/>
                </a:solidFill>
                <a:latin typeface="Comfortaa"/>
                <a:ea typeface="Comfortaa"/>
                <a:cs typeface="Comfortaa"/>
                <a:sym typeface="Comfortaa"/>
              </a:rPr>
              <a:t> including icons by </a:t>
            </a:r>
            <a:r>
              <a:rPr lang="en" sz="12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200" b="1">
                <a:solidFill>
                  <a:schemeClr val="dk1"/>
                </a:solidFill>
                <a:latin typeface="Comfortaa"/>
                <a:ea typeface="Comfortaa"/>
                <a:cs typeface="Comfortaa"/>
                <a:sym typeface="Comfortaa"/>
              </a:rPr>
              <a:t>, </a:t>
            </a:r>
            <a:r>
              <a:rPr lang="en" sz="1200">
                <a:solidFill>
                  <a:schemeClr val="dk1"/>
                </a:solidFill>
                <a:latin typeface="Comfortaa"/>
                <a:ea typeface="Comfortaa"/>
                <a:cs typeface="Comfortaa"/>
                <a:sym typeface="Comfortaa"/>
              </a:rPr>
              <a:t>infographics &amp; images by </a:t>
            </a:r>
            <a:r>
              <a:rPr lang="en" sz="1200" b="1">
                <a:solidFill>
                  <a:schemeClr val="dk1"/>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r>
              <a:rPr lang="en" sz="1200" b="1">
                <a:solidFill>
                  <a:schemeClr val="dk1"/>
                </a:solidFill>
                <a:latin typeface="Comfortaa"/>
                <a:ea typeface="Comfortaa"/>
                <a:cs typeface="Comfortaa"/>
                <a:sym typeface="Comfortaa"/>
              </a:rPr>
              <a:t> </a:t>
            </a:r>
            <a:endParaRPr sz="1200" b="1">
              <a:solidFill>
                <a:schemeClr val="dk1"/>
              </a:solidFill>
              <a:latin typeface="Comfortaa"/>
              <a:ea typeface="Comfortaa"/>
              <a:cs typeface="Comfortaa"/>
              <a:sym typeface="Comfortaa"/>
            </a:endParaRPr>
          </a:p>
        </p:txBody>
      </p:sp>
      <p:sp>
        <p:nvSpPr>
          <p:cNvPr id="1411" name="Google Shape;1411;p31"/>
          <p:cNvSpPr txBox="1">
            <a:spLocks noGrp="1"/>
          </p:cNvSpPr>
          <p:nvPr>
            <p:ph type="title"/>
          </p:nvPr>
        </p:nvSpPr>
        <p:spPr>
          <a:xfrm>
            <a:off x="660450" y="739363"/>
            <a:ext cx="4013100" cy="9099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3300"/>
              <a:buNone/>
              <a:defRPr sz="7200" i="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grpSp>
        <p:nvGrpSpPr>
          <p:cNvPr id="1412" name="Google Shape;1412;p31"/>
          <p:cNvGrpSpPr/>
          <p:nvPr/>
        </p:nvGrpSpPr>
        <p:grpSpPr>
          <a:xfrm>
            <a:off x="7721717" y="648082"/>
            <a:ext cx="2525833" cy="1610805"/>
            <a:chOff x="7239867" y="1514545"/>
            <a:chExt cx="2525833" cy="1610805"/>
          </a:xfrm>
        </p:grpSpPr>
        <p:grpSp>
          <p:nvGrpSpPr>
            <p:cNvPr id="1413" name="Google Shape;1413;p31"/>
            <p:cNvGrpSpPr/>
            <p:nvPr/>
          </p:nvGrpSpPr>
          <p:grpSpPr>
            <a:xfrm>
              <a:off x="7346663" y="1514545"/>
              <a:ext cx="2419037" cy="1551678"/>
              <a:chOff x="7410211" y="1555302"/>
              <a:chExt cx="2355440" cy="1510884"/>
            </a:xfrm>
          </p:grpSpPr>
          <p:grpSp>
            <p:nvGrpSpPr>
              <p:cNvPr id="1414" name="Google Shape;1414;p31"/>
              <p:cNvGrpSpPr/>
              <p:nvPr/>
            </p:nvGrpSpPr>
            <p:grpSpPr>
              <a:xfrm>
                <a:off x="7410211" y="1555302"/>
                <a:ext cx="2355440" cy="1510884"/>
                <a:chOff x="761258" y="2062480"/>
                <a:chExt cx="1646470" cy="1056119"/>
              </a:xfrm>
            </p:grpSpPr>
            <p:sp>
              <p:nvSpPr>
                <p:cNvPr id="1415" name="Google Shape;1415;p31"/>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1"/>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1" name="Google Shape;1421;p31"/>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1"/>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3" name="Google Shape;1423;p31"/>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4" name="Google Shape;1424;p31"/>
          <p:cNvGrpSpPr/>
          <p:nvPr/>
        </p:nvGrpSpPr>
        <p:grpSpPr>
          <a:xfrm>
            <a:off x="4792518" y="246354"/>
            <a:ext cx="1491800" cy="650279"/>
            <a:chOff x="3965010" y="571479"/>
            <a:chExt cx="1651683" cy="719972"/>
          </a:xfrm>
        </p:grpSpPr>
        <p:grpSp>
          <p:nvGrpSpPr>
            <p:cNvPr id="1425" name="Google Shape;1425;p31"/>
            <p:cNvGrpSpPr/>
            <p:nvPr/>
          </p:nvGrpSpPr>
          <p:grpSpPr>
            <a:xfrm>
              <a:off x="3965010" y="571479"/>
              <a:ext cx="1446820" cy="719972"/>
              <a:chOff x="3953250" y="571500"/>
              <a:chExt cx="1383325" cy="766825"/>
            </a:xfrm>
          </p:grpSpPr>
          <p:grpSp>
            <p:nvGrpSpPr>
              <p:cNvPr id="1426" name="Google Shape;1426;p31"/>
              <p:cNvGrpSpPr/>
              <p:nvPr/>
            </p:nvGrpSpPr>
            <p:grpSpPr>
              <a:xfrm>
                <a:off x="3953250" y="571500"/>
                <a:ext cx="1383166" cy="669650"/>
                <a:chOff x="897088" y="2374675"/>
                <a:chExt cx="1383166" cy="669650"/>
              </a:xfrm>
            </p:grpSpPr>
            <p:sp>
              <p:nvSpPr>
                <p:cNvPr id="1427" name="Google Shape;1427;p3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1" name="Google Shape;1431;p3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2" name="Google Shape;1432;p3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31"/>
          <p:cNvGrpSpPr/>
          <p:nvPr/>
        </p:nvGrpSpPr>
        <p:grpSpPr>
          <a:xfrm flipH="1">
            <a:off x="167957" y="4473980"/>
            <a:ext cx="537853" cy="555858"/>
            <a:chOff x="5294267" y="4624350"/>
            <a:chExt cx="383004" cy="395854"/>
          </a:xfrm>
        </p:grpSpPr>
        <p:sp>
          <p:nvSpPr>
            <p:cNvPr id="1434" name="Google Shape;1434;p31"/>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1"/>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1"/>
          <p:cNvGrpSpPr/>
          <p:nvPr/>
        </p:nvGrpSpPr>
        <p:grpSpPr>
          <a:xfrm>
            <a:off x="-1457944" y="970782"/>
            <a:ext cx="2301290" cy="1819165"/>
            <a:chOff x="-1457944" y="970782"/>
            <a:chExt cx="2301290" cy="1819165"/>
          </a:xfrm>
        </p:grpSpPr>
        <p:grpSp>
          <p:nvGrpSpPr>
            <p:cNvPr id="1444" name="Google Shape;1444;p31"/>
            <p:cNvGrpSpPr/>
            <p:nvPr/>
          </p:nvGrpSpPr>
          <p:grpSpPr>
            <a:xfrm>
              <a:off x="-1457944" y="970782"/>
              <a:ext cx="2167373" cy="1819165"/>
              <a:chOff x="958238" y="2157575"/>
              <a:chExt cx="1115191" cy="936025"/>
            </a:xfrm>
          </p:grpSpPr>
          <p:sp>
            <p:nvSpPr>
              <p:cNvPr id="1445" name="Google Shape;1445;p3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 name="Google Shape;1451;p31"/>
            <p:cNvSpPr/>
            <p:nvPr/>
          </p:nvSpPr>
          <p:spPr>
            <a:xfrm>
              <a:off x="-1323994" y="975921"/>
              <a:ext cx="2167340" cy="1644261"/>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3278250" y="2532650"/>
            <a:ext cx="2587500" cy="627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83" name="Google Shape;83;p3"/>
          <p:cNvSpPr txBox="1">
            <a:spLocks noGrp="1"/>
          </p:cNvSpPr>
          <p:nvPr>
            <p:ph type="subTitle" idx="1"/>
          </p:nvPr>
        </p:nvSpPr>
        <p:spPr>
          <a:xfrm>
            <a:off x="3192450" y="3213963"/>
            <a:ext cx="2759100" cy="50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84" name="Google Shape;84;p3"/>
          <p:cNvSpPr txBox="1">
            <a:spLocks noGrp="1"/>
          </p:cNvSpPr>
          <p:nvPr>
            <p:ph type="title" idx="2" hasCustomPrompt="1"/>
          </p:nvPr>
        </p:nvSpPr>
        <p:spPr>
          <a:xfrm>
            <a:off x="3507450" y="122021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atin typeface="Comfortaa"/>
                <a:ea typeface="Comfortaa"/>
                <a:cs typeface="Comfortaa"/>
                <a:sym typeface="Comfortaa"/>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85" name="Google Shape;85;p3"/>
          <p:cNvGrpSpPr/>
          <p:nvPr/>
        </p:nvGrpSpPr>
        <p:grpSpPr>
          <a:xfrm>
            <a:off x="490201" y="2041207"/>
            <a:ext cx="2037701" cy="1610804"/>
            <a:chOff x="855987" y="2204128"/>
            <a:chExt cx="1217483" cy="962421"/>
          </a:xfrm>
        </p:grpSpPr>
        <p:grpSp>
          <p:nvGrpSpPr>
            <p:cNvPr id="86" name="Google Shape;86;p3"/>
            <p:cNvGrpSpPr/>
            <p:nvPr/>
          </p:nvGrpSpPr>
          <p:grpSpPr>
            <a:xfrm>
              <a:off x="855987" y="2204128"/>
              <a:ext cx="1146639" cy="962421"/>
              <a:chOff x="958238" y="2157575"/>
              <a:chExt cx="1115191" cy="936025"/>
            </a:xfrm>
          </p:grpSpPr>
          <p:sp>
            <p:nvSpPr>
              <p:cNvPr id="87" name="Google Shape;87;p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6118692" y="214682"/>
            <a:ext cx="2525833" cy="1610805"/>
            <a:chOff x="7239867" y="1514545"/>
            <a:chExt cx="2525833" cy="1610805"/>
          </a:xfrm>
        </p:grpSpPr>
        <p:grpSp>
          <p:nvGrpSpPr>
            <p:cNvPr id="95" name="Google Shape;95;p3"/>
            <p:cNvGrpSpPr/>
            <p:nvPr/>
          </p:nvGrpSpPr>
          <p:grpSpPr>
            <a:xfrm>
              <a:off x="7346663" y="1514545"/>
              <a:ext cx="2419037" cy="1551678"/>
              <a:chOff x="7410211" y="1555302"/>
              <a:chExt cx="2355440" cy="1510884"/>
            </a:xfrm>
          </p:grpSpPr>
          <p:grpSp>
            <p:nvGrpSpPr>
              <p:cNvPr id="96" name="Google Shape;96;p3"/>
              <p:cNvGrpSpPr/>
              <p:nvPr/>
            </p:nvGrpSpPr>
            <p:grpSpPr>
              <a:xfrm>
                <a:off x="7410211" y="1555302"/>
                <a:ext cx="2355440" cy="1510884"/>
                <a:chOff x="761258" y="2062480"/>
                <a:chExt cx="1646470" cy="1056119"/>
              </a:xfrm>
            </p:grpSpPr>
            <p:sp>
              <p:nvSpPr>
                <p:cNvPr id="97" name="Google Shape;97;p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3"/>
          <p:cNvSpPr/>
          <p:nvPr/>
        </p:nvSpPr>
        <p:spPr>
          <a:xfrm>
            <a:off x="710027" y="4529276"/>
            <a:ext cx="2759105" cy="634799"/>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285816" y="202890"/>
            <a:ext cx="1373395" cy="1246998"/>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6"/>
          <p:cNvGrpSpPr/>
          <p:nvPr/>
        </p:nvGrpSpPr>
        <p:grpSpPr>
          <a:xfrm flipH="1">
            <a:off x="8280522" y="3957734"/>
            <a:ext cx="708344" cy="1228537"/>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6"/>
          <p:cNvGrpSpPr/>
          <p:nvPr/>
        </p:nvGrpSpPr>
        <p:grpSpPr>
          <a:xfrm flipH="1">
            <a:off x="131950" y="4459555"/>
            <a:ext cx="537853" cy="555858"/>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rot="-7204672" flipH="1">
            <a:off x="8450532" y="285651"/>
            <a:ext cx="537851" cy="273046"/>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54_1">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15"/>
          <p:cNvSpPr txBox="1">
            <a:spLocks noGrp="1"/>
          </p:cNvSpPr>
          <p:nvPr>
            <p:ph type="title"/>
          </p:nvPr>
        </p:nvSpPr>
        <p:spPr>
          <a:xfrm>
            <a:off x="1363650" y="28374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608" name="Google Shape;608;p15"/>
          <p:cNvSpPr txBox="1">
            <a:spLocks noGrp="1"/>
          </p:cNvSpPr>
          <p:nvPr>
            <p:ph type="subTitle" idx="1"/>
          </p:nvPr>
        </p:nvSpPr>
        <p:spPr>
          <a:xfrm>
            <a:off x="1363650" y="3518763"/>
            <a:ext cx="2759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609" name="Google Shape;609;p15"/>
          <p:cNvSpPr txBox="1">
            <a:spLocks noGrp="1"/>
          </p:cNvSpPr>
          <p:nvPr>
            <p:ph type="title" idx="2" hasCustomPrompt="1"/>
          </p:nvPr>
        </p:nvSpPr>
        <p:spPr>
          <a:xfrm>
            <a:off x="1363650" y="1525013"/>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atin typeface="Comfortaa"/>
                <a:ea typeface="Comfortaa"/>
                <a:cs typeface="Comfortaa"/>
                <a:sym typeface="Comfortaa"/>
              </a:defRPr>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610" name="Google Shape;610;p15"/>
          <p:cNvGrpSpPr/>
          <p:nvPr/>
        </p:nvGrpSpPr>
        <p:grpSpPr>
          <a:xfrm>
            <a:off x="8065080" y="-10"/>
            <a:ext cx="1210420" cy="868635"/>
            <a:chOff x="6102329" y="3283426"/>
            <a:chExt cx="654776" cy="469888"/>
          </a:xfrm>
        </p:grpSpPr>
        <p:sp>
          <p:nvSpPr>
            <p:cNvPr id="611" name="Google Shape;611;p1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5"/>
          <p:cNvGrpSpPr/>
          <p:nvPr/>
        </p:nvGrpSpPr>
        <p:grpSpPr>
          <a:xfrm flipH="1">
            <a:off x="8065063" y="1808493"/>
            <a:ext cx="1277992" cy="1010253"/>
            <a:chOff x="855987" y="2204128"/>
            <a:chExt cx="1217483" cy="962421"/>
          </a:xfrm>
        </p:grpSpPr>
        <p:grpSp>
          <p:nvGrpSpPr>
            <p:cNvPr id="623" name="Google Shape;623;p15"/>
            <p:cNvGrpSpPr/>
            <p:nvPr/>
          </p:nvGrpSpPr>
          <p:grpSpPr>
            <a:xfrm>
              <a:off x="855987" y="2204128"/>
              <a:ext cx="1146639" cy="962421"/>
              <a:chOff x="958238" y="2157575"/>
              <a:chExt cx="1115191" cy="936025"/>
            </a:xfrm>
          </p:grpSpPr>
          <p:sp>
            <p:nvSpPr>
              <p:cNvPr id="624" name="Google Shape;624;p15"/>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5"/>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5"/>
          <p:cNvGrpSpPr/>
          <p:nvPr/>
        </p:nvGrpSpPr>
        <p:grpSpPr>
          <a:xfrm>
            <a:off x="69058" y="647194"/>
            <a:ext cx="1860621" cy="811048"/>
            <a:chOff x="3965010" y="571479"/>
            <a:chExt cx="1651683" cy="719972"/>
          </a:xfrm>
        </p:grpSpPr>
        <p:grpSp>
          <p:nvGrpSpPr>
            <p:cNvPr id="632" name="Google Shape;632;p15"/>
            <p:cNvGrpSpPr/>
            <p:nvPr/>
          </p:nvGrpSpPr>
          <p:grpSpPr>
            <a:xfrm>
              <a:off x="3965010" y="571479"/>
              <a:ext cx="1446820" cy="719972"/>
              <a:chOff x="3953250" y="571500"/>
              <a:chExt cx="1383325" cy="766825"/>
            </a:xfrm>
          </p:grpSpPr>
          <p:grpSp>
            <p:nvGrpSpPr>
              <p:cNvPr id="633" name="Google Shape;633;p15"/>
              <p:cNvGrpSpPr/>
              <p:nvPr/>
            </p:nvGrpSpPr>
            <p:grpSpPr>
              <a:xfrm>
                <a:off x="3953250" y="571500"/>
                <a:ext cx="1383166" cy="669650"/>
                <a:chOff x="897088" y="2374675"/>
                <a:chExt cx="1383166" cy="669650"/>
              </a:xfrm>
            </p:grpSpPr>
            <p:sp>
              <p:nvSpPr>
                <p:cNvPr id="634" name="Google Shape;634;p1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1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5"/>
          <p:cNvGrpSpPr/>
          <p:nvPr/>
        </p:nvGrpSpPr>
        <p:grpSpPr>
          <a:xfrm flipH="1">
            <a:off x="4122756" y="-152543"/>
            <a:ext cx="2525833" cy="1610805"/>
            <a:chOff x="7239867" y="1514545"/>
            <a:chExt cx="2525833" cy="1610805"/>
          </a:xfrm>
        </p:grpSpPr>
        <p:grpSp>
          <p:nvGrpSpPr>
            <p:cNvPr id="641" name="Google Shape;641;p15"/>
            <p:cNvGrpSpPr/>
            <p:nvPr/>
          </p:nvGrpSpPr>
          <p:grpSpPr>
            <a:xfrm>
              <a:off x="7346663" y="1514545"/>
              <a:ext cx="2419037" cy="1551678"/>
              <a:chOff x="7410211" y="1555302"/>
              <a:chExt cx="2355440" cy="1510884"/>
            </a:xfrm>
          </p:grpSpPr>
          <p:grpSp>
            <p:nvGrpSpPr>
              <p:cNvPr id="642" name="Google Shape;642;p15"/>
              <p:cNvGrpSpPr/>
              <p:nvPr/>
            </p:nvGrpSpPr>
            <p:grpSpPr>
              <a:xfrm>
                <a:off x="7410211" y="1555302"/>
                <a:ext cx="2355440" cy="1510884"/>
                <a:chOff x="761258" y="2062480"/>
                <a:chExt cx="1646470" cy="1056119"/>
              </a:xfrm>
            </p:grpSpPr>
            <p:sp>
              <p:nvSpPr>
                <p:cNvPr id="643" name="Google Shape;643;p1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5"/>
          <p:cNvGrpSpPr/>
          <p:nvPr/>
        </p:nvGrpSpPr>
        <p:grpSpPr>
          <a:xfrm rot="4034152">
            <a:off x="179337" y="3565501"/>
            <a:ext cx="1391968" cy="1811051"/>
            <a:chOff x="4318023" y="4113296"/>
            <a:chExt cx="716422" cy="932073"/>
          </a:xfrm>
        </p:grpSpPr>
        <p:sp>
          <p:nvSpPr>
            <p:cNvPr id="653" name="Google Shape;653;p1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
    <p:bg>
      <p:bgPr>
        <a:blipFill>
          <a:blip r:embed="rId2">
            <a:alphaModFix/>
          </a:blip>
          <a:stretch>
            <a:fillRect/>
          </a:stretch>
        </a:blipFill>
        <a:effectLst/>
      </p:bgPr>
    </p:bg>
    <p:spTree>
      <p:nvGrpSpPr>
        <p:cNvPr id="1" name="Shape 891"/>
        <p:cNvGrpSpPr/>
        <p:nvPr/>
      </p:nvGrpSpPr>
      <p:grpSpPr>
        <a:xfrm>
          <a:off x="0" y="0"/>
          <a:ext cx="0" cy="0"/>
          <a:chOff x="0" y="0"/>
          <a:chExt cx="0" cy="0"/>
        </a:xfrm>
      </p:grpSpPr>
      <p:sp>
        <p:nvSpPr>
          <p:cNvPr id="892" name="Google Shape;892;p21"/>
          <p:cNvSpPr txBox="1">
            <a:spLocks noGrp="1"/>
          </p:cNvSpPr>
          <p:nvPr>
            <p:ph type="subTitle" idx="1"/>
          </p:nvPr>
        </p:nvSpPr>
        <p:spPr>
          <a:xfrm>
            <a:off x="1915200" y="1881226"/>
            <a:ext cx="5313600" cy="94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dk1"/>
                </a:solidFill>
                <a:latin typeface="Comfortaa"/>
                <a:ea typeface="Comfortaa"/>
                <a:cs typeface="Comfortaa"/>
                <a:sym typeface="Comfortaa"/>
              </a:defRPr>
            </a:lvl1pPr>
            <a:lvl2pPr lvl="1" algn="ctr" rtl="0">
              <a:lnSpc>
                <a:spcPct val="100000"/>
              </a:lnSpc>
              <a:spcBef>
                <a:spcPts val="0"/>
              </a:spcBef>
              <a:spcAft>
                <a:spcPts val="0"/>
              </a:spcAft>
              <a:buNone/>
              <a:defRPr sz="1800">
                <a:solidFill>
                  <a:schemeClr val="dk1"/>
                </a:solidFill>
                <a:latin typeface="Comfortaa"/>
                <a:ea typeface="Comfortaa"/>
                <a:cs typeface="Comfortaa"/>
                <a:sym typeface="Comfortaa"/>
              </a:defRPr>
            </a:lvl2pPr>
            <a:lvl3pPr lvl="2" algn="ctr" rtl="0">
              <a:lnSpc>
                <a:spcPct val="100000"/>
              </a:lnSpc>
              <a:spcBef>
                <a:spcPts val="0"/>
              </a:spcBef>
              <a:spcAft>
                <a:spcPts val="0"/>
              </a:spcAft>
              <a:buNone/>
              <a:defRPr sz="1800">
                <a:solidFill>
                  <a:schemeClr val="dk1"/>
                </a:solidFill>
                <a:latin typeface="Comfortaa"/>
                <a:ea typeface="Comfortaa"/>
                <a:cs typeface="Comfortaa"/>
                <a:sym typeface="Comfortaa"/>
              </a:defRPr>
            </a:lvl3pPr>
            <a:lvl4pPr lvl="3" algn="ctr" rtl="0">
              <a:lnSpc>
                <a:spcPct val="100000"/>
              </a:lnSpc>
              <a:spcBef>
                <a:spcPts val="0"/>
              </a:spcBef>
              <a:spcAft>
                <a:spcPts val="0"/>
              </a:spcAft>
              <a:buNone/>
              <a:defRPr sz="1800">
                <a:solidFill>
                  <a:schemeClr val="dk1"/>
                </a:solidFill>
                <a:latin typeface="Comfortaa"/>
                <a:ea typeface="Comfortaa"/>
                <a:cs typeface="Comfortaa"/>
                <a:sym typeface="Comfortaa"/>
              </a:defRPr>
            </a:lvl4pPr>
            <a:lvl5pPr lvl="4" algn="ctr" rtl="0">
              <a:lnSpc>
                <a:spcPct val="100000"/>
              </a:lnSpc>
              <a:spcBef>
                <a:spcPts val="0"/>
              </a:spcBef>
              <a:spcAft>
                <a:spcPts val="0"/>
              </a:spcAft>
              <a:buNone/>
              <a:defRPr sz="1800">
                <a:solidFill>
                  <a:schemeClr val="dk1"/>
                </a:solidFill>
                <a:latin typeface="Comfortaa"/>
                <a:ea typeface="Comfortaa"/>
                <a:cs typeface="Comfortaa"/>
                <a:sym typeface="Comfortaa"/>
              </a:defRPr>
            </a:lvl5pPr>
            <a:lvl6pPr lvl="5" algn="ctr" rtl="0">
              <a:lnSpc>
                <a:spcPct val="100000"/>
              </a:lnSpc>
              <a:spcBef>
                <a:spcPts val="0"/>
              </a:spcBef>
              <a:spcAft>
                <a:spcPts val="0"/>
              </a:spcAft>
              <a:buNone/>
              <a:defRPr sz="1800">
                <a:solidFill>
                  <a:schemeClr val="dk1"/>
                </a:solidFill>
                <a:latin typeface="Comfortaa"/>
                <a:ea typeface="Comfortaa"/>
                <a:cs typeface="Comfortaa"/>
                <a:sym typeface="Comfortaa"/>
              </a:defRPr>
            </a:lvl6pPr>
            <a:lvl7pPr lvl="6" algn="ctr" rtl="0">
              <a:lnSpc>
                <a:spcPct val="100000"/>
              </a:lnSpc>
              <a:spcBef>
                <a:spcPts val="0"/>
              </a:spcBef>
              <a:spcAft>
                <a:spcPts val="0"/>
              </a:spcAft>
              <a:buNone/>
              <a:defRPr sz="1800">
                <a:solidFill>
                  <a:schemeClr val="dk1"/>
                </a:solidFill>
                <a:latin typeface="Comfortaa"/>
                <a:ea typeface="Comfortaa"/>
                <a:cs typeface="Comfortaa"/>
                <a:sym typeface="Comfortaa"/>
              </a:defRPr>
            </a:lvl7pPr>
            <a:lvl8pPr lvl="7" algn="ctr" rtl="0">
              <a:lnSpc>
                <a:spcPct val="100000"/>
              </a:lnSpc>
              <a:spcBef>
                <a:spcPts val="0"/>
              </a:spcBef>
              <a:spcAft>
                <a:spcPts val="0"/>
              </a:spcAft>
              <a:buNone/>
              <a:defRPr sz="1800">
                <a:solidFill>
                  <a:schemeClr val="dk1"/>
                </a:solidFill>
                <a:latin typeface="Comfortaa"/>
                <a:ea typeface="Comfortaa"/>
                <a:cs typeface="Comfortaa"/>
                <a:sym typeface="Comfortaa"/>
              </a:defRPr>
            </a:lvl8pPr>
            <a:lvl9pPr lvl="8" algn="ctr" rtl="0">
              <a:lnSpc>
                <a:spcPct val="100000"/>
              </a:lnSpc>
              <a:spcBef>
                <a:spcPts val="0"/>
              </a:spcBef>
              <a:spcAft>
                <a:spcPts val="0"/>
              </a:spcAft>
              <a:buNone/>
              <a:defRPr sz="1800">
                <a:solidFill>
                  <a:schemeClr val="dk1"/>
                </a:solidFill>
                <a:latin typeface="Comfortaa"/>
                <a:ea typeface="Comfortaa"/>
                <a:cs typeface="Comfortaa"/>
                <a:sym typeface="Comfortaa"/>
              </a:defRPr>
            </a:lvl9pPr>
          </a:lstStyle>
          <a:p>
            <a:endParaRPr/>
          </a:p>
        </p:txBody>
      </p:sp>
      <p:sp>
        <p:nvSpPr>
          <p:cNvPr id="893" name="Google Shape;893;p21"/>
          <p:cNvSpPr txBox="1">
            <a:spLocks noGrp="1"/>
          </p:cNvSpPr>
          <p:nvPr>
            <p:ph type="subTitle" idx="2"/>
          </p:nvPr>
        </p:nvSpPr>
        <p:spPr>
          <a:xfrm>
            <a:off x="2596800" y="2771613"/>
            <a:ext cx="3950400" cy="4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a:solidFill>
                  <a:schemeClr val="dk1"/>
                </a:solidFill>
                <a:latin typeface="Vibur"/>
                <a:ea typeface="Vibur"/>
                <a:cs typeface="Vibur"/>
                <a:sym typeface="Vibur"/>
              </a:defRPr>
            </a:lvl1pPr>
            <a:lvl2pPr lvl="1" algn="ctr" rtl="0">
              <a:lnSpc>
                <a:spcPct val="100000"/>
              </a:lnSpc>
              <a:spcBef>
                <a:spcPts val="0"/>
              </a:spcBef>
              <a:spcAft>
                <a:spcPts val="0"/>
              </a:spcAft>
              <a:buNone/>
              <a:defRPr sz="3000">
                <a:solidFill>
                  <a:schemeClr val="dk1"/>
                </a:solidFill>
                <a:latin typeface="Vibur"/>
                <a:ea typeface="Vibur"/>
                <a:cs typeface="Vibur"/>
                <a:sym typeface="Vibur"/>
              </a:defRPr>
            </a:lvl2pPr>
            <a:lvl3pPr lvl="2" algn="ctr" rtl="0">
              <a:lnSpc>
                <a:spcPct val="100000"/>
              </a:lnSpc>
              <a:spcBef>
                <a:spcPts val="0"/>
              </a:spcBef>
              <a:spcAft>
                <a:spcPts val="0"/>
              </a:spcAft>
              <a:buNone/>
              <a:defRPr sz="3000">
                <a:solidFill>
                  <a:schemeClr val="dk1"/>
                </a:solidFill>
                <a:latin typeface="Vibur"/>
                <a:ea typeface="Vibur"/>
                <a:cs typeface="Vibur"/>
                <a:sym typeface="Vibur"/>
              </a:defRPr>
            </a:lvl3pPr>
            <a:lvl4pPr lvl="3" algn="ctr" rtl="0">
              <a:lnSpc>
                <a:spcPct val="100000"/>
              </a:lnSpc>
              <a:spcBef>
                <a:spcPts val="0"/>
              </a:spcBef>
              <a:spcAft>
                <a:spcPts val="0"/>
              </a:spcAft>
              <a:buNone/>
              <a:defRPr sz="3000">
                <a:solidFill>
                  <a:schemeClr val="dk1"/>
                </a:solidFill>
                <a:latin typeface="Vibur"/>
                <a:ea typeface="Vibur"/>
                <a:cs typeface="Vibur"/>
                <a:sym typeface="Vibur"/>
              </a:defRPr>
            </a:lvl4pPr>
            <a:lvl5pPr lvl="4" algn="ctr" rtl="0">
              <a:lnSpc>
                <a:spcPct val="100000"/>
              </a:lnSpc>
              <a:spcBef>
                <a:spcPts val="0"/>
              </a:spcBef>
              <a:spcAft>
                <a:spcPts val="0"/>
              </a:spcAft>
              <a:buNone/>
              <a:defRPr sz="3000">
                <a:solidFill>
                  <a:schemeClr val="dk1"/>
                </a:solidFill>
                <a:latin typeface="Vibur"/>
                <a:ea typeface="Vibur"/>
                <a:cs typeface="Vibur"/>
                <a:sym typeface="Vibur"/>
              </a:defRPr>
            </a:lvl5pPr>
            <a:lvl6pPr lvl="5" algn="ctr" rtl="0">
              <a:lnSpc>
                <a:spcPct val="100000"/>
              </a:lnSpc>
              <a:spcBef>
                <a:spcPts val="0"/>
              </a:spcBef>
              <a:spcAft>
                <a:spcPts val="0"/>
              </a:spcAft>
              <a:buNone/>
              <a:defRPr sz="3000">
                <a:solidFill>
                  <a:schemeClr val="dk1"/>
                </a:solidFill>
                <a:latin typeface="Vibur"/>
                <a:ea typeface="Vibur"/>
                <a:cs typeface="Vibur"/>
                <a:sym typeface="Vibur"/>
              </a:defRPr>
            </a:lvl6pPr>
            <a:lvl7pPr lvl="6" algn="ctr" rtl="0">
              <a:lnSpc>
                <a:spcPct val="100000"/>
              </a:lnSpc>
              <a:spcBef>
                <a:spcPts val="0"/>
              </a:spcBef>
              <a:spcAft>
                <a:spcPts val="0"/>
              </a:spcAft>
              <a:buNone/>
              <a:defRPr sz="3000">
                <a:solidFill>
                  <a:schemeClr val="dk1"/>
                </a:solidFill>
                <a:latin typeface="Vibur"/>
                <a:ea typeface="Vibur"/>
                <a:cs typeface="Vibur"/>
                <a:sym typeface="Vibur"/>
              </a:defRPr>
            </a:lvl7pPr>
            <a:lvl8pPr lvl="7" algn="ctr" rtl="0">
              <a:lnSpc>
                <a:spcPct val="100000"/>
              </a:lnSpc>
              <a:spcBef>
                <a:spcPts val="0"/>
              </a:spcBef>
              <a:spcAft>
                <a:spcPts val="0"/>
              </a:spcAft>
              <a:buNone/>
              <a:defRPr sz="3000">
                <a:solidFill>
                  <a:schemeClr val="dk1"/>
                </a:solidFill>
                <a:latin typeface="Vibur"/>
                <a:ea typeface="Vibur"/>
                <a:cs typeface="Vibur"/>
                <a:sym typeface="Vibur"/>
              </a:defRPr>
            </a:lvl8pPr>
            <a:lvl9pPr lvl="8" algn="ctr" rtl="0">
              <a:lnSpc>
                <a:spcPct val="100000"/>
              </a:lnSpc>
              <a:spcBef>
                <a:spcPts val="0"/>
              </a:spcBef>
              <a:spcAft>
                <a:spcPts val="0"/>
              </a:spcAft>
              <a:buNone/>
              <a:defRPr sz="3000">
                <a:solidFill>
                  <a:schemeClr val="dk1"/>
                </a:solidFill>
                <a:latin typeface="Vibur"/>
                <a:ea typeface="Vibur"/>
                <a:cs typeface="Vibur"/>
                <a:sym typeface="Vibur"/>
              </a:defRPr>
            </a:lvl9pPr>
          </a:lstStyle>
          <a:p>
            <a:endParaRPr/>
          </a:p>
        </p:txBody>
      </p:sp>
      <p:grpSp>
        <p:nvGrpSpPr>
          <p:cNvPr id="894" name="Google Shape;894;p21"/>
          <p:cNvGrpSpPr/>
          <p:nvPr/>
        </p:nvGrpSpPr>
        <p:grpSpPr>
          <a:xfrm>
            <a:off x="7989005" y="225890"/>
            <a:ext cx="1210420" cy="868635"/>
            <a:chOff x="6102329" y="3283426"/>
            <a:chExt cx="654776" cy="469888"/>
          </a:xfrm>
        </p:grpSpPr>
        <p:sp>
          <p:nvSpPr>
            <p:cNvPr id="895" name="Google Shape;895;p21"/>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21"/>
          <p:cNvGrpSpPr/>
          <p:nvPr/>
        </p:nvGrpSpPr>
        <p:grpSpPr>
          <a:xfrm rot="-1272558" flipH="1">
            <a:off x="7105331" y="3178663"/>
            <a:ext cx="1415633" cy="2385311"/>
            <a:chOff x="-653265" y="1899986"/>
            <a:chExt cx="171302" cy="288619"/>
          </a:xfrm>
        </p:grpSpPr>
        <p:sp>
          <p:nvSpPr>
            <p:cNvPr id="907" name="Google Shape;907;p21"/>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1"/>
          <p:cNvGrpSpPr/>
          <p:nvPr/>
        </p:nvGrpSpPr>
        <p:grpSpPr>
          <a:xfrm flipH="1">
            <a:off x="8065063" y="1808493"/>
            <a:ext cx="1277992" cy="1010253"/>
            <a:chOff x="855987" y="2204128"/>
            <a:chExt cx="1217483" cy="962421"/>
          </a:xfrm>
        </p:grpSpPr>
        <p:grpSp>
          <p:nvGrpSpPr>
            <p:cNvPr id="913" name="Google Shape;913;p21"/>
            <p:cNvGrpSpPr/>
            <p:nvPr/>
          </p:nvGrpSpPr>
          <p:grpSpPr>
            <a:xfrm>
              <a:off x="855987" y="2204128"/>
              <a:ext cx="1146639" cy="962421"/>
              <a:chOff x="958238" y="2157575"/>
              <a:chExt cx="1115191" cy="936025"/>
            </a:xfrm>
          </p:grpSpPr>
          <p:sp>
            <p:nvSpPr>
              <p:cNvPr id="914" name="Google Shape;914;p2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21"/>
          <p:cNvGrpSpPr/>
          <p:nvPr/>
        </p:nvGrpSpPr>
        <p:grpSpPr>
          <a:xfrm>
            <a:off x="431221" y="571494"/>
            <a:ext cx="1860621" cy="811048"/>
            <a:chOff x="3965010" y="571479"/>
            <a:chExt cx="1651683" cy="719972"/>
          </a:xfrm>
        </p:grpSpPr>
        <p:grpSp>
          <p:nvGrpSpPr>
            <p:cNvPr id="922" name="Google Shape;922;p21"/>
            <p:cNvGrpSpPr/>
            <p:nvPr/>
          </p:nvGrpSpPr>
          <p:grpSpPr>
            <a:xfrm>
              <a:off x="3965010" y="571479"/>
              <a:ext cx="1446820" cy="719972"/>
              <a:chOff x="3953250" y="571500"/>
              <a:chExt cx="1383325" cy="766825"/>
            </a:xfrm>
          </p:grpSpPr>
          <p:grpSp>
            <p:nvGrpSpPr>
              <p:cNvPr id="923" name="Google Shape;923;p21"/>
              <p:cNvGrpSpPr/>
              <p:nvPr/>
            </p:nvGrpSpPr>
            <p:grpSpPr>
              <a:xfrm>
                <a:off x="3953250" y="571500"/>
                <a:ext cx="1383166" cy="669650"/>
                <a:chOff x="897088" y="2374675"/>
                <a:chExt cx="1383166" cy="669650"/>
              </a:xfrm>
            </p:grpSpPr>
            <p:sp>
              <p:nvSpPr>
                <p:cNvPr id="924" name="Google Shape;924;p2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1779150" y="1195225"/>
            <a:ext cx="5585700" cy="1791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2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241" name="Google Shape;1241;p28"/>
          <p:cNvSpPr txBox="1">
            <a:spLocks noGrp="1"/>
          </p:cNvSpPr>
          <p:nvPr>
            <p:ph type="subTitle" idx="1"/>
          </p:nvPr>
        </p:nvSpPr>
        <p:spPr>
          <a:xfrm>
            <a:off x="1831050" y="2920850"/>
            <a:ext cx="5481900" cy="646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42" name="Google Shape;1242;p28"/>
          <p:cNvGrpSpPr/>
          <p:nvPr/>
        </p:nvGrpSpPr>
        <p:grpSpPr>
          <a:xfrm flipH="1">
            <a:off x="7487724" y="644057"/>
            <a:ext cx="2037701" cy="1610804"/>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28"/>
          <p:cNvGrpSpPr/>
          <p:nvPr/>
        </p:nvGrpSpPr>
        <p:grpSpPr>
          <a:xfrm flipH="1">
            <a:off x="44314" y="3278857"/>
            <a:ext cx="2525833" cy="1610805"/>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28"/>
          <p:cNvGrpSpPr/>
          <p:nvPr/>
        </p:nvGrpSpPr>
        <p:grpSpPr>
          <a:xfrm flipH="1">
            <a:off x="373332" y="727052"/>
            <a:ext cx="1867806" cy="1695907"/>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8"/>
          <p:cNvGrpSpPr/>
          <p:nvPr/>
        </p:nvGrpSpPr>
        <p:grpSpPr>
          <a:xfrm>
            <a:off x="7571176" y="3278849"/>
            <a:ext cx="1104944" cy="1916367"/>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8"/>
          <p:cNvGrpSpPr/>
          <p:nvPr/>
        </p:nvGrpSpPr>
        <p:grpSpPr>
          <a:xfrm flipH="1">
            <a:off x="-49462" y="80253"/>
            <a:ext cx="901300" cy="6468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28"/>
          <p:cNvGrpSpPr/>
          <p:nvPr/>
        </p:nvGrpSpPr>
        <p:grpSpPr>
          <a:xfrm>
            <a:off x="3641683" y="165969"/>
            <a:ext cx="1860621" cy="811048"/>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8" r:id="rId6"/>
    <p:sldLayoutId id="2147483661" r:id="rId7"/>
    <p:sldLayoutId id="2147483667" r:id="rId8"/>
    <p:sldLayoutId id="2147483674" r:id="rId9"/>
    <p:sldLayoutId id="2147483677" r:id="rId10"/>
    <p:sldLayoutId id="2147483678" r:id="rId11"/>
    <p:sldLayoutId id="2147483679" r:id="rId12"/>
    <p:sldLayoutId id="214748368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B14C6C8-6EF5-4000-9541-CEB020940845}"/>
              </a:ext>
            </a:extLst>
          </p:cNvPr>
          <p:cNvSpPr txBox="1"/>
          <p:nvPr/>
        </p:nvSpPr>
        <p:spPr>
          <a:xfrm>
            <a:off x="2167466" y="632178"/>
            <a:ext cx="4809067" cy="4678204"/>
          </a:xfrm>
          <a:prstGeom prst="rect">
            <a:avLst/>
          </a:prstGeom>
          <a:noFill/>
        </p:spPr>
        <p:txBody>
          <a:bodyPr wrap="square" rtlCol="0">
            <a:spAutoFit/>
          </a:bodyPr>
          <a:lstStyle/>
          <a:p>
            <a:pPr algn="ctr"/>
            <a:r>
              <a:rPr lang="es-MX" sz="2000" dirty="0"/>
              <a:t>Escuela Normal de Educación Preescolar</a:t>
            </a:r>
          </a:p>
          <a:p>
            <a:pPr algn="ctr"/>
            <a:r>
              <a:rPr lang="es-MX" sz="2000" dirty="0"/>
              <a:t>Licenciatura en Preescolar</a:t>
            </a:r>
          </a:p>
          <a:p>
            <a:pPr algn="ctr"/>
            <a:r>
              <a:rPr lang="es-MX" sz="2000" dirty="0"/>
              <a:t>Ciclo escolar:2020-2021</a:t>
            </a:r>
          </a:p>
          <a:p>
            <a:pPr algn="ctr"/>
            <a:r>
              <a:rPr lang="es-MX" sz="2000" dirty="0"/>
              <a:t>Curso: Tutoría grupal</a:t>
            </a:r>
          </a:p>
          <a:p>
            <a:pPr algn="ctr"/>
            <a:r>
              <a:rPr lang="es-MX" sz="2000" dirty="0"/>
              <a:t>Trabajo: Cómo estudiar para exámenes</a:t>
            </a:r>
          </a:p>
          <a:p>
            <a:pPr algn="ctr"/>
            <a:r>
              <a:rPr lang="es-MX" sz="2000" dirty="0"/>
              <a:t>Docente: Tania Tamara López Lerma</a:t>
            </a:r>
          </a:p>
          <a:p>
            <a:pPr algn="ctr"/>
            <a:r>
              <a:rPr lang="es-MX" sz="2000" dirty="0"/>
              <a:t>Integrantes:</a:t>
            </a:r>
          </a:p>
          <a:p>
            <a:pPr marL="342900" indent="-342900" algn="ctr">
              <a:buFont typeface="Arial" panose="020B0604020202020204" pitchFamily="34" charset="0"/>
              <a:buChar char="•"/>
            </a:pPr>
            <a:r>
              <a:rPr lang="es-MX" sz="1200" dirty="0"/>
              <a:t>Paulina García Sánchez</a:t>
            </a:r>
          </a:p>
          <a:p>
            <a:pPr marL="342900" indent="-342900" algn="ctr">
              <a:buFont typeface="Arial" panose="020B0604020202020204" pitchFamily="34" charset="0"/>
              <a:buChar char="•"/>
            </a:pPr>
            <a:r>
              <a:rPr lang="es-MX" sz="1200" dirty="0"/>
              <a:t>Gabriela Vargas Aldape</a:t>
            </a:r>
          </a:p>
          <a:p>
            <a:pPr marL="342900" indent="-342900" algn="ctr">
              <a:buFont typeface="Arial" panose="020B0604020202020204" pitchFamily="34" charset="0"/>
              <a:buChar char="•"/>
            </a:pPr>
            <a:r>
              <a:rPr lang="es-MX" sz="1200" dirty="0"/>
              <a:t>Mariel Reséndiz Villareal</a:t>
            </a:r>
          </a:p>
          <a:p>
            <a:pPr marL="342900" indent="-342900" algn="ctr">
              <a:buFont typeface="Arial" panose="020B0604020202020204" pitchFamily="34" charset="0"/>
              <a:buChar char="•"/>
            </a:pPr>
            <a:r>
              <a:rPr lang="es-MX" sz="1200" dirty="0"/>
              <a:t>Victoria Berenice Monrreal Camacho</a:t>
            </a:r>
          </a:p>
          <a:p>
            <a:pPr marL="342900" indent="-342900" algn="ctr">
              <a:buFont typeface="Arial" panose="020B0604020202020204" pitchFamily="34" charset="0"/>
              <a:buChar char="•"/>
            </a:pPr>
            <a:r>
              <a:rPr lang="es-MX" sz="1200" dirty="0"/>
              <a:t>Angela Martiñón T</a:t>
            </a:r>
          </a:p>
          <a:p>
            <a:pPr marL="342900" indent="-342900" algn="ctr">
              <a:buFont typeface="Arial" panose="020B0604020202020204" pitchFamily="34" charset="0"/>
              <a:buChar char="•"/>
            </a:pPr>
            <a:r>
              <a:rPr lang="es-MX" sz="1200" dirty="0"/>
              <a:t>Karen Marisol  Martínez Reyes</a:t>
            </a:r>
          </a:p>
          <a:p>
            <a:pPr marL="342900" indent="-342900" algn="ctr">
              <a:buFont typeface="Arial" panose="020B0604020202020204" pitchFamily="34" charset="0"/>
              <a:buChar char="•"/>
            </a:pPr>
            <a:r>
              <a:rPr lang="es-MX" sz="1200" dirty="0"/>
              <a:t>Ariana Jazmín  Morales Saucedo</a:t>
            </a:r>
          </a:p>
          <a:p>
            <a:pPr marL="342900" indent="-342900" algn="ctr">
              <a:buFont typeface="Arial" panose="020B0604020202020204" pitchFamily="34" charset="0"/>
              <a:buChar char="•"/>
            </a:pPr>
            <a:endParaRPr lang="es-MX" sz="2000" dirty="0"/>
          </a:p>
          <a:p>
            <a:pPr algn="ctr"/>
            <a:endParaRPr lang="es-MX" sz="2000" dirty="0"/>
          </a:p>
          <a:p>
            <a:endParaRPr lang="es-MX" dirty="0"/>
          </a:p>
        </p:txBody>
      </p:sp>
      <p:sp>
        <p:nvSpPr>
          <p:cNvPr id="6" name="CuadroTexto 5">
            <a:extLst>
              <a:ext uri="{FF2B5EF4-FFF2-40B4-BE49-F238E27FC236}">
                <a16:creationId xmlns:a16="http://schemas.microsoft.com/office/drawing/2014/main" id="{60CAA730-6E9B-42C5-A947-7F3CA7BBE880}"/>
              </a:ext>
            </a:extLst>
          </p:cNvPr>
          <p:cNvSpPr txBox="1"/>
          <p:nvPr/>
        </p:nvSpPr>
        <p:spPr>
          <a:xfrm>
            <a:off x="5531555" y="4707467"/>
            <a:ext cx="3476978" cy="343608"/>
          </a:xfrm>
          <a:prstGeom prst="rect">
            <a:avLst/>
          </a:prstGeom>
          <a:noFill/>
        </p:spPr>
        <p:txBody>
          <a:bodyPr wrap="square" rtlCol="0">
            <a:spAutoFit/>
          </a:bodyPr>
          <a:lstStyle/>
          <a:p>
            <a:r>
              <a:rPr lang="es-MX" sz="1600" dirty="0"/>
              <a:t>14 de junio 2021, Saltillo Coahuila </a:t>
            </a:r>
          </a:p>
        </p:txBody>
      </p:sp>
      <p:pic>
        <p:nvPicPr>
          <p:cNvPr id="1030" name="Picture 6" descr="Escuela Normal de Educación Preescolar – Desarrollo de competencias  linguisticas">
            <a:extLst>
              <a:ext uri="{FF2B5EF4-FFF2-40B4-BE49-F238E27FC236}">
                <a16:creationId xmlns:a16="http://schemas.microsoft.com/office/drawing/2014/main" id="{BFCBF53B-1467-43CC-9EB0-96C7CCD6A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691" y="0"/>
            <a:ext cx="18573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7C4C70FF-D192-497D-9525-19EE482ABB25}"/>
              </a:ext>
            </a:extLst>
          </p:cNvPr>
          <p:cNvPicPr>
            <a:picLocks noChangeAspect="1"/>
          </p:cNvPicPr>
          <p:nvPr/>
        </p:nvPicPr>
        <p:blipFill>
          <a:blip r:embed="rId3"/>
          <a:stretch>
            <a:fillRect/>
          </a:stretch>
        </p:blipFill>
        <p:spPr>
          <a:xfrm>
            <a:off x="6513688" y="3423177"/>
            <a:ext cx="1817511" cy="1220518"/>
          </a:xfrm>
          <a:prstGeom prst="rect">
            <a:avLst/>
          </a:prstGeom>
        </p:spPr>
      </p:pic>
    </p:spTree>
    <p:extLst>
      <p:ext uri="{BB962C8B-B14F-4D97-AF65-F5344CB8AC3E}">
        <p14:creationId xmlns:p14="http://schemas.microsoft.com/office/powerpoint/2010/main" val="315678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38"/>
          <p:cNvSpPr txBox="1">
            <a:spLocks noGrp="1"/>
          </p:cNvSpPr>
          <p:nvPr>
            <p:ph type="title"/>
          </p:nvPr>
        </p:nvSpPr>
        <p:spPr>
          <a:xfrm>
            <a:off x="753825" y="248225"/>
            <a:ext cx="7444800" cy="6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Rúbrica </a:t>
            </a:r>
            <a:endParaRPr dirty="0"/>
          </a:p>
        </p:txBody>
      </p:sp>
      <p:sp>
        <p:nvSpPr>
          <p:cNvPr id="1623" name="Google Shape;1623;p38"/>
          <p:cNvSpPr/>
          <p:nvPr/>
        </p:nvSpPr>
        <p:spPr>
          <a:xfrm>
            <a:off x="8420100" y="4572025"/>
            <a:ext cx="723900" cy="54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Imagen 15">
            <a:extLst>
              <a:ext uri="{FF2B5EF4-FFF2-40B4-BE49-F238E27FC236}">
                <a16:creationId xmlns:a16="http://schemas.microsoft.com/office/drawing/2014/main" id="{F2538A79-36B9-490D-B4A6-53941CCF2F13}"/>
              </a:ext>
            </a:extLst>
          </p:cNvPr>
          <p:cNvPicPr>
            <a:picLocks noChangeAspect="1"/>
          </p:cNvPicPr>
          <p:nvPr/>
        </p:nvPicPr>
        <p:blipFill>
          <a:blip r:embed="rId3"/>
          <a:stretch>
            <a:fillRect/>
          </a:stretch>
        </p:blipFill>
        <p:spPr>
          <a:xfrm>
            <a:off x="2649415" y="0"/>
            <a:ext cx="42672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BBEB5505-60EF-40C2-8E62-D7F7A0BEB40C}"/>
              </a:ext>
            </a:extLst>
          </p:cNvPr>
          <p:cNvGraphicFramePr>
            <a:graphicFrameLocks noGrp="1"/>
          </p:cNvGraphicFramePr>
          <p:nvPr>
            <p:extLst>
              <p:ext uri="{D42A27DB-BD31-4B8C-83A1-F6EECF244321}">
                <p14:modId xmlns:p14="http://schemas.microsoft.com/office/powerpoint/2010/main" val="1504561391"/>
              </p:ext>
            </p:extLst>
          </p:nvPr>
        </p:nvGraphicFramePr>
        <p:xfrm>
          <a:off x="2004647" y="3175"/>
          <a:ext cx="5392805" cy="5140325"/>
        </p:xfrm>
        <a:graphic>
          <a:graphicData uri="http://schemas.openxmlformats.org/drawingml/2006/table">
            <a:tbl>
              <a:tblPr firstRow="1" firstCol="1" bandRow="1"/>
              <a:tblGrid>
                <a:gridCol w="1256839">
                  <a:extLst>
                    <a:ext uri="{9D8B030D-6E8A-4147-A177-3AD203B41FA5}">
                      <a16:colId xmlns:a16="http://schemas.microsoft.com/office/drawing/2014/main" val="1298279188"/>
                    </a:ext>
                  </a:extLst>
                </a:gridCol>
                <a:gridCol w="1362684">
                  <a:extLst>
                    <a:ext uri="{9D8B030D-6E8A-4147-A177-3AD203B41FA5}">
                      <a16:colId xmlns:a16="http://schemas.microsoft.com/office/drawing/2014/main" val="4126672323"/>
                    </a:ext>
                  </a:extLst>
                </a:gridCol>
                <a:gridCol w="1363458">
                  <a:extLst>
                    <a:ext uri="{9D8B030D-6E8A-4147-A177-3AD203B41FA5}">
                      <a16:colId xmlns:a16="http://schemas.microsoft.com/office/drawing/2014/main" val="3339290348"/>
                    </a:ext>
                  </a:extLst>
                </a:gridCol>
                <a:gridCol w="1363458">
                  <a:extLst>
                    <a:ext uri="{9D8B030D-6E8A-4147-A177-3AD203B41FA5}">
                      <a16:colId xmlns:a16="http://schemas.microsoft.com/office/drawing/2014/main" val="1653843404"/>
                    </a:ext>
                  </a:extLst>
                </a:gridCol>
                <a:gridCol w="46366">
                  <a:extLst>
                    <a:ext uri="{9D8B030D-6E8A-4147-A177-3AD203B41FA5}">
                      <a16:colId xmlns:a16="http://schemas.microsoft.com/office/drawing/2014/main" val="309475466"/>
                    </a:ext>
                  </a:extLst>
                </a:gridCol>
              </a:tblGrid>
              <a:tr h="409841">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Contenido</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Incorpora toda la información solicitada en su presentación.</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Incorpora la mayor parte de la información solicitada</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Incorpora la mitad de la información solicitada</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3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7135324"/>
                  </a:ext>
                </a:extLst>
              </a:tr>
              <a:tr h="1079801">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Imágenes: Gráficas, Tablas, Figuras.</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dirty="0">
                          <a:effectLst/>
                          <a:latin typeface="Calibri" panose="020F0502020204030204" pitchFamily="34" charset="0"/>
                          <a:ea typeface="Calibri" panose="020F0502020204030204" pitchFamily="34" charset="0"/>
                          <a:cs typeface="Times New Roman" panose="02020603050405020304" pitchFamily="18" charset="0"/>
                        </a:rPr>
                        <a:t>Su uso está justificado y congruente con el tema. Aparece el título al pie de las gráficas, imágenes y/o figuras, así como el número. En el caso de no ser propias, se indica la fuente en letra de cuerpo inferior tras la leyenda.</a:t>
                      </a:r>
                    </a:p>
                    <a:p>
                      <a:pPr algn="ctr">
                        <a:lnSpc>
                          <a:spcPct val="107000"/>
                        </a:lnSpc>
                        <a:spcAft>
                          <a:spcPts val="800"/>
                        </a:spcAft>
                      </a:pPr>
                      <a:r>
                        <a:rPr lang="es-MX"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Su uso está justificado, no están titulados o no se indica el número. Algunas no hacen referencia a la fuente.</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Algunas imágenes no están justificadas ni tienen congruencia con el tema, No se indica el título ni el número. No se hace referencia a la fuente si este fuera el caso.</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3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42741958"/>
                  </a:ext>
                </a:extLst>
              </a:tr>
              <a:tr h="949091">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Conclusiones</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La presentación acaba con una diapositiva de conclusión, en la que se resume el contenido en 2 o 3 ideas.</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La presentación acaba con una diapositiva de conclusión pero algunas de las ideas no representan la esencia de aquello que se ha expuesto. El resumen es demasiado extenso.</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NO hay diapositiva de conclusiones o si la hay, ninguna de las ideas resume aquello que se ha expuesto. Añade ideas nuevas que podía haber expuesto a lo largo del desarrollo.</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3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51565216"/>
                  </a:ext>
                </a:extLst>
              </a:tr>
              <a:tr h="1406575">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Diseño</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El contenido de la diapositiva se puede leer fácilmente desde cualquier punto del aula. El cuerpo de la letra y el color respecto al fondo es el adecuado. La clase puede leer la información de los recursos visuales sin problemas.</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En algunas diapositivas cuesta leer el texto. El fondo de algunas diapositivas no permite ver con claridad la letra. Algunos recursos visuales presentan un cuerpo de letra demasiado pequeña.</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Gran parte del contenido es difícil de leer. El fondo de las diapositivas y el color de la letra no lo hacen posible. En algunas diapositivas muy rellenas de texto, el cuerpo de la letra es demasiado pequeño. Los recursos visuales presentan un cuerpo de letra demasiado pequeña.</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3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9255180"/>
                  </a:ext>
                </a:extLst>
              </a:tr>
              <a:tr h="235038">
                <a:tc gridSpan="4">
                  <a:txBody>
                    <a:bodyPr/>
                    <a:lstStyle/>
                    <a:p>
                      <a:pPr algn="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TOTAL:</a:t>
                      </a:r>
                    </a:p>
                    <a:p>
                      <a:pPr algn="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nSpc>
                          <a:spcPct val="107000"/>
                        </a:lnSpc>
                        <a:spcAft>
                          <a:spcPts val="800"/>
                        </a:spcAft>
                      </a:pPr>
                      <a:r>
                        <a:rPr lang="es-MX" sz="3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82197"/>
                  </a:ext>
                </a:extLst>
              </a:tr>
              <a:tr h="235038">
                <a:tc gridSpan="5">
                  <a:txBody>
                    <a:bodyPr/>
                    <a:lstStyle/>
                    <a:p>
                      <a:pPr>
                        <a:lnSpc>
                          <a:spcPct val="107000"/>
                        </a:lnSpc>
                        <a:spcAft>
                          <a:spcPts val="800"/>
                        </a:spcAft>
                      </a:pPr>
                      <a:r>
                        <a:rPr lang="es-MX" sz="800" dirty="0">
                          <a:effectLst/>
                          <a:latin typeface="Calibri" panose="020F0502020204030204" pitchFamily="34" charset="0"/>
                          <a:ea typeface="Calibri" panose="020F0502020204030204" pitchFamily="34" charset="0"/>
                          <a:cs typeface="Times New Roman" panose="02020603050405020304" pitchFamily="18" charset="0"/>
                        </a:rPr>
                        <a:t>Observaciones:</a:t>
                      </a:r>
                    </a:p>
                    <a:p>
                      <a:pPr algn="ctr">
                        <a:lnSpc>
                          <a:spcPct val="107000"/>
                        </a:lnSpc>
                        <a:spcAft>
                          <a:spcPts val="800"/>
                        </a:spcAft>
                      </a:pPr>
                      <a:r>
                        <a:rPr lang="es-MX"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00012608"/>
                  </a:ext>
                </a:extLst>
              </a:tr>
            </a:tbl>
          </a:graphicData>
        </a:graphic>
      </p:graphicFrame>
    </p:spTree>
    <p:extLst>
      <p:ext uri="{BB962C8B-B14F-4D97-AF65-F5344CB8AC3E}">
        <p14:creationId xmlns:p14="http://schemas.microsoft.com/office/powerpoint/2010/main" val="355935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6" name="Google Shape;1616;p37"/>
          <p:cNvSpPr txBox="1">
            <a:spLocks noGrp="1"/>
          </p:cNvSpPr>
          <p:nvPr>
            <p:ph type="title"/>
          </p:nvPr>
        </p:nvSpPr>
        <p:spPr>
          <a:xfrm>
            <a:off x="1076457" y="1340259"/>
            <a:ext cx="6585584" cy="21386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¿Sabes como estudiar para un examen?</a:t>
            </a:r>
            <a:endParaRPr dirty="0"/>
          </a:p>
        </p:txBody>
      </p:sp>
      <p:sp>
        <p:nvSpPr>
          <p:cNvPr id="3" name="CuadroTexto 2"/>
          <p:cNvSpPr txBox="1"/>
          <p:nvPr/>
        </p:nvSpPr>
        <p:spPr>
          <a:xfrm>
            <a:off x="2385848" y="3699641"/>
            <a:ext cx="4519449" cy="400110"/>
          </a:xfrm>
          <a:prstGeom prst="rect">
            <a:avLst/>
          </a:prstGeom>
          <a:noFill/>
        </p:spPr>
        <p:txBody>
          <a:bodyPr wrap="square" rtlCol="0">
            <a:spAutoFit/>
          </a:bodyPr>
          <a:lstStyle/>
          <a:p>
            <a:pPr algn="ctr"/>
            <a:r>
              <a:rPr lang="es-MX" sz="2000" dirty="0">
                <a:latin typeface="Arial Rounded MT Bold" panose="020F0704030504030204" pitchFamily="34" charset="0"/>
              </a:rPr>
              <a:t>¡Aquí te damos tips y consejos!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sp>
        <p:nvSpPr>
          <p:cNvPr id="2624" name="Google Shape;2624;p60"/>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Ansiedad ante los exámenes </a:t>
            </a:r>
            <a:endParaRPr dirty="0"/>
          </a:p>
        </p:txBody>
      </p:sp>
      <p:sp>
        <p:nvSpPr>
          <p:cNvPr id="2626" name="Google Shape;2626;p60"/>
          <p:cNvSpPr/>
          <p:nvPr/>
        </p:nvSpPr>
        <p:spPr>
          <a:xfrm>
            <a:off x="1543978" y="1779000"/>
            <a:ext cx="6206700" cy="2931000"/>
          </a:xfrm>
          <a:prstGeom prst="roundRect">
            <a:avLst>
              <a:gd name="adj" fmla="val 6328"/>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0"/>
          <p:cNvSpPr/>
          <p:nvPr/>
        </p:nvSpPr>
        <p:spPr>
          <a:xfrm>
            <a:off x="1393322" y="1930784"/>
            <a:ext cx="6206700" cy="29310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p:cNvSpPr txBox="1"/>
          <p:nvPr/>
        </p:nvSpPr>
        <p:spPr>
          <a:xfrm>
            <a:off x="1723697" y="2123090"/>
            <a:ext cx="5644055" cy="2554545"/>
          </a:xfrm>
          <a:prstGeom prst="rect">
            <a:avLst/>
          </a:prstGeom>
          <a:noFill/>
        </p:spPr>
        <p:txBody>
          <a:bodyPr wrap="square" rtlCol="0">
            <a:spAutoFit/>
          </a:bodyPr>
          <a:lstStyle/>
          <a:p>
            <a:pPr algn="just"/>
            <a:r>
              <a:rPr lang="es-MX" sz="1600" dirty="0"/>
              <a:t>La ansiedad ante los exámenes es un tipo de </a:t>
            </a:r>
            <a:r>
              <a:rPr lang="es-MX" sz="1600" b="1" dirty="0"/>
              <a:t>ansiedad de ejecución</a:t>
            </a:r>
            <a:r>
              <a:rPr lang="es-MX" sz="1600" dirty="0"/>
              <a:t>, una sensación que puede experimentar una persona en una situación donde importa mucho el rendimiento o existe una gran presión por hacer las cosas bien. En un examen, la ansiedad puede hacer que sienta que se le hace un nudo en la garganta, se le revuelva el estómago, le duela la tripa o tenga un dolor de cabeza tensional. A algunas personas les tiemblan y/o les sudan las manos, y el corazón les late más deprisa de lo normal mientras esperan a que les repartan el examen. </a:t>
            </a:r>
          </a:p>
        </p:txBody>
      </p:sp>
      <p:pic>
        <p:nvPicPr>
          <p:cNvPr id="3" name="Imagen 2">
            <a:extLst>
              <a:ext uri="{FF2B5EF4-FFF2-40B4-BE49-F238E27FC236}">
                <a16:creationId xmlns:a16="http://schemas.microsoft.com/office/drawing/2014/main" id="{303474D9-F5C3-4D86-BEE1-960C54868E69}"/>
              </a:ext>
            </a:extLst>
          </p:cNvPr>
          <p:cNvPicPr>
            <a:picLocks noChangeAspect="1"/>
          </p:cNvPicPr>
          <p:nvPr/>
        </p:nvPicPr>
        <p:blipFill>
          <a:blip r:embed="rId3"/>
          <a:stretch>
            <a:fillRect/>
          </a:stretch>
        </p:blipFill>
        <p:spPr>
          <a:xfrm>
            <a:off x="6762250" y="164144"/>
            <a:ext cx="1627925" cy="14630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68"/>
        <p:cNvGrpSpPr/>
        <p:nvPr/>
      </p:nvGrpSpPr>
      <p:grpSpPr>
        <a:xfrm>
          <a:off x="0" y="0"/>
          <a:ext cx="0" cy="0"/>
          <a:chOff x="0" y="0"/>
          <a:chExt cx="0" cy="0"/>
        </a:xfrm>
      </p:grpSpPr>
      <p:sp>
        <p:nvSpPr>
          <p:cNvPr id="4671" name="Google Shape;4671;p82"/>
          <p:cNvSpPr txBox="1">
            <a:spLocks noGrp="1"/>
          </p:cNvSpPr>
          <p:nvPr>
            <p:ph type="title"/>
          </p:nvPr>
        </p:nvSpPr>
        <p:spPr>
          <a:xfrm>
            <a:off x="660429" y="423420"/>
            <a:ext cx="4013100" cy="909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400" dirty="0"/>
              <a:t>¿Que hacer ante la ansiedad?</a:t>
            </a:r>
            <a:endParaRPr sz="4400" dirty="0"/>
          </a:p>
        </p:txBody>
      </p:sp>
      <p:grpSp>
        <p:nvGrpSpPr>
          <p:cNvPr id="4683" name="Google Shape;4683;p82"/>
          <p:cNvGrpSpPr/>
          <p:nvPr/>
        </p:nvGrpSpPr>
        <p:grpSpPr>
          <a:xfrm>
            <a:off x="5694703" y="1876799"/>
            <a:ext cx="3115579" cy="3044572"/>
            <a:chOff x="4980000" y="1498426"/>
            <a:chExt cx="3115579" cy="3044572"/>
          </a:xfrm>
        </p:grpSpPr>
        <p:sp>
          <p:nvSpPr>
            <p:cNvPr id="4684" name="Google Shape;4684;p82"/>
            <p:cNvSpPr/>
            <p:nvPr/>
          </p:nvSpPr>
          <p:spPr>
            <a:xfrm>
              <a:off x="5042945" y="3604613"/>
              <a:ext cx="2868575" cy="247020"/>
            </a:xfrm>
            <a:custGeom>
              <a:avLst/>
              <a:gdLst/>
              <a:ahLst/>
              <a:cxnLst/>
              <a:rect l="l" t="t" r="r" b="b"/>
              <a:pathLst>
                <a:path w="13854" h="1193" extrusionOk="0">
                  <a:moveTo>
                    <a:pt x="0" y="0"/>
                  </a:moveTo>
                  <a:lnTo>
                    <a:pt x="0" y="1192"/>
                  </a:lnTo>
                  <a:lnTo>
                    <a:pt x="13854" y="1192"/>
                  </a:lnTo>
                  <a:lnTo>
                    <a:pt x="138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2"/>
            <p:cNvSpPr/>
            <p:nvPr/>
          </p:nvSpPr>
          <p:spPr>
            <a:xfrm>
              <a:off x="5190990" y="3083864"/>
              <a:ext cx="435649" cy="1301978"/>
            </a:xfrm>
            <a:custGeom>
              <a:avLst/>
              <a:gdLst/>
              <a:ahLst/>
              <a:cxnLst/>
              <a:rect l="l" t="t" r="r" b="b"/>
              <a:pathLst>
                <a:path w="2104" h="6288" extrusionOk="0">
                  <a:moveTo>
                    <a:pt x="1106" y="0"/>
                  </a:moveTo>
                  <a:lnTo>
                    <a:pt x="1063" y="43"/>
                  </a:lnTo>
                  <a:lnTo>
                    <a:pt x="434" y="694"/>
                  </a:lnTo>
                  <a:lnTo>
                    <a:pt x="391" y="737"/>
                  </a:lnTo>
                  <a:lnTo>
                    <a:pt x="196" y="911"/>
                  </a:lnTo>
                  <a:lnTo>
                    <a:pt x="174" y="954"/>
                  </a:lnTo>
                  <a:lnTo>
                    <a:pt x="109" y="997"/>
                  </a:lnTo>
                  <a:lnTo>
                    <a:pt x="22" y="5312"/>
                  </a:lnTo>
                  <a:lnTo>
                    <a:pt x="1" y="6092"/>
                  </a:lnTo>
                  <a:lnTo>
                    <a:pt x="1" y="6287"/>
                  </a:lnTo>
                  <a:lnTo>
                    <a:pt x="2104" y="6287"/>
                  </a:lnTo>
                  <a:lnTo>
                    <a:pt x="2104" y="997"/>
                  </a:lnTo>
                  <a:lnTo>
                    <a:pt x="1800" y="672"/>
                  </a:lnTo>
                  <a:lnTo>
                    <a:pt x="1757" y="629"/>
                  </a:lnTo>
                  <a:lnTo>
                    <a:pt x="11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2"/>
            <p:cNvSpPr/>
            <p:nvPr/>
          </p:nvSpPr>
          <p:spPr>
            <a:xfrm>
              <a:off x="5186435" y="3272286"/>
              <a:ext cx="98973" cy="1113555"/>
            </a:xfrm>
            <a:custGeom>
              <a:avLst/>
              <a:gdLst/>
              <a:ahLst/>
              <a:cxnLst/>
              <a:rect l="l" t="t" r="r" b="b"/>
              <a:pathLst>
                <a:path w="478" h="5378" extrusionOk="0">
                  <a:moveTo>
                    <a:pt x="239" y="1"/>
                  </a:moveTo>
                  <a:lnTo>
                    <a:pt x="196" y="22"/>
                  </a:lnTo>
                  <a:cubicBezTo>
                    <a:pt x="196" y="109"/>
                    <a:pt x="196" y="196"/>
                    <a:pt x="196" y="261"/>
                  </a:cubicBezTo>
                  <a:cubicBezTo>
                    <a:pt x="218" y="478"/>
                    <a:pt x="261" y="673"/>
                    <a:pt x="283" y="890"/>
                  </a:cubicBezTo>
                  <a:cubicBezTo>
                    <a:pt x="304" y="976"/>
                    <a:pt x="326" y="1085"/>
                    <a:pt x="348" y="1193"/>
                  </a:cubicBezTo>
                  <a:cubicBezTo>
                    <a:pt x="434" y="1887"/>
                    <a:pt x="434" y="2581"/>
                    <a:pt x="304" y="3274"/>
                  </a:cubicBezTo>
                  <a:cubicBezTo>
                    <a:pt x="261" y="3426"/>
                    <a:pt x="239" y="3578"/>
                    <a:pt x="196" y="3730"/>
                  </a:cubicBezTo>
                  <a:cubicBezTo>
                    <a:pt x="131" y="3947"/>
                    <a:pt x="88" y="4185"/>
                    <a:pt x="44" y="4402"/>
                  </a:cubicBezTo>
                  <a:cubicBezTo>
                    <a:pt x="1" y="4662"/>
                    <a:pt x="1" y="4922"/>
                    <a:pt x="44" y="5182"/>
                  </a:cubicBezTo>
                  <a:lnTo>
                    <a:pt x="44" y="5226"/>
                  </a:lnTo>
                  <a:cubicBezTo>
                    <a:pt x="44" y="5269"/>
                    <a:pt x="66" y="5312"/>
                    <a:pt x="66" y="5377"/>
                  </a:cubicBezTo>
                  <a:lnTo>
                    <a:pt x="109" y="5377"/>
                  </a:lnTo>
                  <a:cubicBezTo>
                    <a:pt x="88" y="5334"/>
                    <a:pt x="88" y="5269"/>
                    <a:pt x="88" y="5226"/>
                  </a:cubicBezTo>
                  <a:cubicBezTo>
                    <a:pt x="23" y="4727"/>
                    <a:pt x="66" y="4207"/>
                    <a:pt x="218" y="3730"/>
                  </a:cubicBezTo>
                  <a:cubicBezTo>
                    <a:pt x="261" y="3578"/>
                    <a:pt x="304" y="3426"/>
                    <a:pt x="326" y="3274"/>
                  </a:cubicBezTo>
                  <a:cubicBezTo>
                    <a:pt x="456" y="2581"/>
                    <a:pt x="478" y="1887"/>
                    <a:pt x="369" y="1193"/>
                  </a:cubicBezTo>
                  <a:cubicBezTo>
                    <a:pt x="348" y="1085"/>
                    <a:pt x="348" y="976"/>
                    <a:pt x="326" y="868"/>
                  </a:cubicBezTo>
                  <a:cubicBezTo>
                    <a:pt x="304" y="673"/>
                    <a:pt x="261" y="478"/>
                    <a:pt x="239" y="261"/>
                  </a:cubicBezTo>
                  <a:lnTo>
                    <a:pt x="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82"/>
            <p:cNvSpPr/>
            <p:nvPr/>
          </p:nvSpPr>
          <p:spPr>
            <a:xfrm>
              <a:off x="5330132" y="3088212"/>
              <a:ext cx="135001" cy="1297629"/>
            </a:xfrm>
            <a:custGeom>
              <a:avLst/>
              <a:gdLst/>
              <a:ahLst/>
              <a:cxnLst/>
              <a:rect l="l" t="t" r="r" b="b"/>
              <a:pathLst>
                <a:path w="652" h="6267" extrusionOk="0">
                  <a:moveTo>
                    <a:pt x="434" y="1"/>
                  </a:moveTo>
                  <a:lnTo>
                    <a:pt x="413" y="44"/>
                  </a:lnTo>
                  <a:cubicBezTo>
                    <a:pt x="608" y="1150"/>
                    <a:pt x="434" y="2299"/>
                    <a:pt x="261" y="3405"/>
                  </a:cubicBezTo>
                  <a:cubicBezTo>
                    <a:pt x="87" y="4359"/>
                    <a:pt x="1" y="5313"/>
                    <a:pt x="44" y="6266"/>
                  </a:cubicBezTo>
                  <a:lnTo>
                    <a:pt x="87" y="6266"/>
                  </a:lnTo>
                  <a:cubicBezTo>
                    <a:pt x="44" y="5313"/>
                    <a:pt x="109" y="4359"/>
                    <a:pt x="304" y="3426"/>
                  </a:cubicBezTo>
                  <a:cubicBezTo>
                    <a:pt x="456" y="2321"/>
                    <a:pt x="651" y="1172"/>
                    <a:pt x="434" y="44"/>
                  </a:cubicBezTo>
                  <a:lnTo>
                    <a:pt x="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82"/>
            <p:cNvSpPr/>
            <p:nvPr/>
          </p:nvSpPr>
          <p:spPr>
            <a:xfrm>
              <a:off x="5568039" y="3290300"/>
              <a:ext cx="63153" cy="1095541"/>
            </a:xfrm>
            <a:custGeom>
              <a:avLst/>
              <a:gdLst/>
              <a:ahLst/>
              <a:cxnLst/>
              <a:rect l="l" t="t" r="r" b="b"/>
              <a:pathLst>
                <a:path w="305" h="5291" extrusionOk="0">
                  <a:moveTo>
                    <a:pt x="283" y="0"/>
                  </a:moveTo>
                  <a:cubicBezTo>
                    <a:pt x="66" y="1171"/>
                    <a:pt x="1" y="2342"/>
                    <a:pt x="66" y="3534"/>
                  </a:cubicBezTo>
                  <a:cubicBezTo>
                    <a:pt x="66" y="3621"/>
                    <a:pt x="87" y="3729"/>
                    <a:pt x="87" y="3838"/>
                  </a:cubicBezTo>
                  <a:cubicBezTo>
                    <a:pt x="152" y="4315"/>
                    <a:pt x="152" y="4792"/>
                    <a:pt x="87" y="5290"/>
                  </a:cubicBezTo>
                  <a:lnTo>
                    <a:pt x="131" y="5290"/>
                  </a:lnTo>
                  <a:cubicBezTo>
                    <a:pt x="196" y="4792"/>
                    <a:pt x="196" y="4315"/>
                    <a:pt x="131" y="3838"/>
                  </a:cubicBezTo>
                  <a:cubicBezTo>
                    <a:pt x="131" y="3729"/>
                    <a:pt x="109" y="3621"/>
                    <a:pt x="109" y="3534"/>
                  </a:cubicBezTo>
                  <a:cubicBezTo>
                    <a:pt x="44" y="2407"/>
                    <a:pt x="87" y="1301"/>
                    <a:pt x="304" y="196"/>
                  </a:cubicBezTo>
                  <a:lnTo>
                    <a:pt x="2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82"/>
            <p:cNvSpPr/>
            <p:nvPr/>
          </p:nvSpPr>
          <p:spPr>
            <a:xfrm>
              <a:off x="6344707" y="3604613"/>
              <a:ext cx="45139" cy="247020"/>
            </a:xfrm>
            <a:custGeom>
              <a:avLst/>
              <a:gdLst/>
              <a:ahLst/>
              <a:cxnLst/>
              <a:rect l="l" t="t" r="r" b="b"/>
              <a:pathLst>
                <a:path w="218" h="1193" extrusionOk="0">
                  <a:moveTo>
                    <a:pt x="0" y="0"/>
                  </a:moveTo>
                  <a:lnTo>
                    <a:pt x="0" y="1192"/>
                  </a:lnTo>
                  <a:lnTo>
                    <a:pt x="217" y="1192"/>
                  </a:lnTo>
                  <a:lnTo>
                    <a:pt x="217" y="0"/>
                  </a:lnTo>
                  <a:close/>
                </a:path>
              </a:pathLst>
            </a:custGeom>
            <a:solidFill>
              <a:srgbClr val="BCD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82"/>
            <p:cNvSpPr/>
            <p:nvPr/>
          </p:nvSpPr>
          <p:spPr>
            <a:xfrm>
              <a:off x="5904713" y="3272286"/>
              <a:ext cx="98973" cy="1113555"/>
            </a:xfrm>
            <a:custGeom>
              <a:avLst/>
              <a:gdLst/>
              <a:ahLst/>
              <a:cxnLst/>
              <a:rect l="l" t="t" r="r" b="b"/>
              <a:pathLst>
                <a:path w="478" h="5378" extrusionOk="0">
                  <a:moveTo>
                    <a:pt x="239" y="1"/>
                  </a:moveTo>
                  <a:lnTo>
                    <a:pt x="196" y="22"/>
                  </a:lnTo>
                  <a:lnTo>
                    <a:pt x="196" y="261"/>
                  </a:lnTo>
                  <a:cubicBezTo>
                    <a:pt x="218" y="478"/>
                    <a:pt x="261" y="673"/>
                    <a:pt x="304" y="890"/>
                  </a:cubicBezTo>
                  <a:cubicBezTo>
                    <a:pt x="304" y="976"/>
                    <a:pt x="326" y="1085"/>
                    <a:pt x="348" y="1193"/>
                  </a:cubicBezTo>
                  <a:cubicBezTo>
                    <a:pt x="456" y="1887"/>
                    <a:pt x="434" y="2581"/>
                    <a:pt x="304" y="3274"/>
                  </a:cubicBezTo>
                  <a:cubicBezTo>
                    <a:pt x="261" y="3426"/>
                    <a:pt x="239" y="3578"/>
                    <a:pt x="196" y="3730"/>
                  </a:cubicBezTo>
                  <a:cubicBezTo>
                    <a:pt x="152" y="3947"/>
                    <a:pt x="87" y="4185"/>
                    <a:pt x="66" y="4402"/>
                  </a:cubicBezTo>
                  <a:cubicBezTo>
                    <a:pt x="22" y="4662"/>
                    <a:pt x="1" y="4922"/>
                    <a:pt x="44" y="5182"/>
                  </a:cubicBezTo>
                  <a:lnTo>
                    <a:pt x="44" y="5226"/>
                  </a:lnTo>
                  <a:cubicBezTo>
                    <a:pt x="44" y="5291"/>
                    <a:pt x="66" y="5334"/>
                    <a:pt x="87" y="5377"/>
                  </a:cubicBezTo>
                  <a:lnTo>
                    <a:pt x="109" y="5377"/>
                  </a:lnTo>
                  <a:cubicBezTo>
                    <a:pt x="109" y="5312"/>
                    <a:pt x="87" y="5269"/>
                    <a:pt x="87" y="5226"/>
                  </a:cubicBezTo>
                  <a:cubicBezTo>
                    <a:pt x="22" y="4727"/>
                    <a:pt x="87" y="4207"/>
                    <a:pt x="239" y="3730"/>
                  </a:cubicBezTo>
                  <a:cubicBezTo>
                    <a:pt x="261" y="3578"/>
                    <a:pt x="304" y="3426"/>
                    <a:pt x="326" y="3274"/>
                  </a:cubicBezTo>
                  <a:cubicBezTo>
                    <a:pt x="456" y="2581"/>
                    <a:pt x="478" y="1887"/>
                    <a:pt x="369" y="1193"/>
                  </a:cubicBezTo>
                  <a:cubicBezTo>
                    <a:pt x="369" y="1085"/>
                    <a:pt x="348" y="976"/>
                    <a:pt x="326" y="868"/>
                  </a:cubicBezTo>
                  <a:cubicBezTo>
                    <a:pt x="304" y="673"/>
                    <a:pt x="261" y="478"/>
                    <a:pt x="239" y="261"/>
                  </a:cubicBezTo>
                  <a:cubicBezTo>
                    <a:pt x="239" y="174"/>
                    <a:pt x="239" y="87"/>
                    <a:pt x="239"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82"/>
            <p:cNvSpPr/>
            <p:nvPr/>
          </p:nvSpPr>
          <p:spPr>
            <a:xfrm>
              <a:off x="5985465" y="3227355"/>
              <a:ext cx="67708" cy="1158487"/>
            </a:xfrm>
            <a:custGeom>
              <a:avLst/>
              <a:gdLst/>
              <a:ahLst/>
              <a:cxnLst/>
              <a:rect l="l" t="t" r="r" b="b"/>
              <a:pathLst>
                <a:path w="327" h="5595" extrusionOk="0">
                  <a:moveTo>
                    <a:pt x="66" y="1"/>
                  </a:moveTo>
                  <a:lnTo>
                    <a:pt x="23" y="44"/>
                  </a:lnTo>
                  <a:cubicBezTo>
                    <a:pt x="1" y="283"/>
                    <a:pt x="1" y="521"/>
                    <a:pt x="23" y="760"/>
                  </a:cubicBezTo>
                  <a:cubicBezTo>
                    <a:pt x="66" y="977"/>
                    <a:pt x="88" y="1215"/>
                    <a:pt x="131" y="1410"/>
                  </a:cubicBezTo>
                  <a:cubicBezTo>
                    <a:pt x="196" y="1692"/>
                    <a:pt x="239" y="1996"/>
                    <a:pt x="261" y="2277"/>
                  </a:cubicBezTo>
                  <a:cubicBezTo>
                    <a:pt x="261" y="2668"/>
                    <a:pt x="261" y="3036"/>
                    <a:pt x="218" y="3426"/>
                  </a:cubicBezTo>
                  <a:cubicBezTo>
                    <a:pt x="153" y="3860"/>
                    <a:pt x="153" y="4337"/>
                    <a:pt x="196" y="4792"/>
                  </a:cubicBezTo>
                  <a:cubicBezTo>
                    <a:pt x="218" y="4836"/>
                    <a:pt x="239" y="4901"/>
                    <a:pt x="239" y="4966"/>
                  </a:cubicBezTo>
                  <a:cubicBezTo>
                    <a:pt x="283" y="5161"/>
                    <a:pt x="283" y="5356"/>
                    <a:pt x="261" y="5573"/>
                  </a:cubicBezTo>
                  <a:lnTo>
                    <a:pt x="261" y="5594"/>
                  </a:lnTo>
                  <a:lnTo>
                    <a:pt x="305" y="5594"/>
                  </a:lnTo>
                  <a:cubicBezTo>
                    <a:pt x="283" y="5573"/>
                    <a:pt x="283" y="5573"/>
                    <a:pt x="305" y="5573"/>
                  </a:cubicBezTo>
                  <a:cubicBezTo>
                    <a:pt x="326" y="5356"/>
                    <a:pt x="305" y="5161"/>
                    <a:pt x="283" y="4944"/>
                  </a:cubicBezTo>
                  <a:lnTo>
                    <a:pt x="239" y="4771"/>
                  </a:lnTo>
                  <a:cubicBezTo>
                    <a:pt x="196" y="4315"/>
                    <a:pt x="218" y="3860"/>
                    <a:pt x="261" y="3426"/>
                  </a:cubicBezTo>
                  <a:cubicBezTo>
                    <a:pt x="305" y="3036"/>
                    <a:pt x="326" y="2668"/>
                    <a:pt x="305" y="2277"/>
                  </a:cubicBezTo>
                  <a:cubicBezTo>
                    <a:pt x="283" y="1996"/>
                    <a:pt x="239" y="1692"/>
                    <a:pt x="174" y="1410"/>
                  </a:cubicBezTo>
                  <a:cubicBezTo>
                    <a:pt x="131" y="1193"/>
                    <a:pt x="88" y="977"/>
                    <a:pt x="66" y="760"/>
                  </a:cubicBezTo>
                  <a:cubicBezTo>
                    <a:pt x="44" y="500"/>
                    <a:pt x="44" y="239"/>
                    <a:pt x="66"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82"/>
            <p:cNvSpPr/>
            <p:nvPr/>
          </p:nvSpPr>
          <p:spPr>
            <a:xfrm>
              <a:off x="6048410" y="3088212"/>
              <a:ext cx="130446" cy="1297629"/>
            </a:xfrm>
            <a:custGeom>
              <a:avLst/>
              <a:gdLst/>
              <a:ahLst/>
              <a:cxnLst/>
              <a:rect l="l" t="t" r="r" b="b"/>
              <a:pathLst>
                <a:path w="630" h="6267" extrusionOk="0">
                  <a:moveTo>
                    <a:pt x="434" y="1"/>
                  </a:moveTo>
                  <a:lnTo>
                    <a:pt x="391" y="44"/>
                  </a:lnTo>
                  <a:cubicBezTo>
                    <a:pt x="608" y="1150"/>
                    <a:pt x="434" y="2299"/>
                    <a:pt x="261" y="3405"/>
                  </a:cubicBezTo>
                  <a:cubicBezTo>
                    <a:pt x="87" y="4359"/>
                    <a:pt x="1" y="5313"/>
                    <a:pt x="44" y="6266"/>
                  </a:cubicBezTo>
                  <a:lnTo>
                    <a:pt x="87" y="6266"/>
                  </a:lnTo>
                  <a:cubicBezTo>
                    <a:pt x="44" y="5313"/>
                    <a:pt x="109" y="4359"/>
                    <a:pt x="282" y="3426"/>
                  </a:cubicBezTo>
                  <a:cubicBezTo>
                    <a:pt x="456" y="2321"/>
                    <a:pt x="629" y="1172"/>
                    <a:pt x="434" y="44"/>
                  </a:cubicBezTo>
                  <a:lnTo>
                    <a:pt x="434" y="1"/>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82"/>
            <p:cNvSpPr/>
            <p:nvPr/>
          </p:nvSpPr>
          <p:spPr>
            <a:xfrm>
              <a:off x="6106800" y="3137699"/>
              <a:ext cx="112432" cy="1248143"/>
            </a:xfrm>
            <a:custGeom>
              <a:avLst/>
              <a:gdLst/>
              <a:ahLst/>
              <a:cxnLst/>
              <a:rect l="l" t="t" r="r" b="b"/>
              <a:pathLst>
                <a:path w="543" h="6028" extrusionOk="0">
                  <a:moveTo>
                    <a:pt x="412" y="0"/>
                  </a:moveTo>
                  <a:lnTo>
                    <a:pt x="412" y="0"/>
                  </a:lnTo>
                  <a:cubicBezTo>
                    <a:pt x="391" y="195"/>
                    <a:pt x="391" y="412"/>
                    <a:pt x="434" y="629"/>
                  </a:cubicBezTo>
                  <a:cubicBezTo>
                    <a:pt x="434" y="672"/>
                    <a:pt x="456" y="737"/>
                    <a:pt x="456" y="802"/>
                  </a:cubicBezTo>
                  <a:cubicBezTo>
                    <a:pt x="499" y="1475"/>
                    <a:pt x="434" y="2147"/>
                    <a:pt x="304" y="2797"/>
                  </a:cubicBezTo>
                  <a:cubicBezTo>
                    <a:pt x="282" y="2927"/>
                    <a:pt x="261" y="3057"/>
                    <a:pt x="239" y="3187"/>
                  </a:cubicBezTo>
                  <a:cubicBezTo>
                    <a:pt x="87" y="4120"/>
                    <a:pt x="0" y="5074"/>
                    <a:pt x="0" y="6027"/>
                  </a:cubicBezTo>
                  <a:lnTo>
                    <a:pt x="44" y="6027"/>
                  </a:lnTo>
                  <a:cubicBezTo>
                    <a:pt x="44" y="5074"/>
                    <a:pt x="130" y="4120"/>
                    <a:pt x="282" y="3187"/>
                  </a:cubicBezTo>
                  <a:lnTo>
                    <a:pt x="347" y="2819"/>
                  </a:lnTo>
                  <a:cubicBezTo>
                    <a:pt x="477" y="2147"/>
                    <a:pt x="542" y="1475"/>
                    <a:pt x="499" y="781"/>
                  </a:cubicBezTo>
                  <a:cubicBezTo>
                    <a:pt x="477" y="737"/>
                    <a:pt x="477" y="672"/>
                    <a:pt x="477" y="629"/>
                  </a:cubicBezTo>
                  <a:cubicBezTo>
                    <a:pt x="434" y="412"/>
                    <a:pt x="434" y="217"/>
                    <a:pt x="456" y="22"/>
                  </a:cubicBezTo>
                  <a:lnTo>
                    <a:pt x="412" y="0"/>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82"/>
            <p:cNvSpPr/>
            <p:nvPr/>
          </p:nvSpPr>
          <p:spPr>
            <a:xfrm>
              <a:off x="6196455" y="3213896"/>
              <a:ext cx="94625" cy="1167390"/>
            </a:xfrm>
            <a:custGeom>
              <a:avLst/>
              <a:gdLst/>
              <a:ahLst/>
              <a:cxnLst/>
              <a:rect l="l" t="t" r="r" b="b"/>
              <a:pathLst>
                <a:path w="457" h="5638" extrusionOk="0">
                  <a:moveTo>
                    <a:pt x="370" y="1"/>
                  </a:moveTo>
                  <a:lnTo>
                    <a:pt x="370" y="1"/>
                  </a:lnTo>
                  <a:cubicBezTo>
                    <a:pt x="435" y="1280"/>
                    <a:pt x="348" y="2559"/>
                    <a:pt x="131" y="3838"/>
                  </a:cubicBezTo>
                  <a:lnTo>
                    <a:pt x="131" y="3860"/>
                  </a:lnTo>
                  <a:cubicBezTo>
                    <a:pt x="1" y="4445"/>
                    <a:pt x="1" y="5052"/>
                    <a:pt x="131" y="5638"/>
                  </a:cubicBezTo>
                  <a:lnTo>
                    <a:pt x="174" y="5638"/>
                  </a:lnTo>
                  <a:cubicBezTo>
                    <a:pt x="1" y="5074"/>
                    <a:pt x="88" y="4467"/>
                    <a:pt x="174" y="3860"/>
                  </a:cubicBezTo>
                  <a:lnTo>
                    <a:pt x="174" y="3838"/>
                  </a:lnTo>
                  <a:cubicBezTo>
                    <a:pt x="391" y="2581"/>
                    <a:pt x="456" y="1323"/>
                    <a:pt x="413" y="44"/>
                  </a:cubicBezTo>
                  <a:lnTo>
                    <a:pt x="370" y="1"/>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82"/>
            <p:cNvSpPr/>
            <p:nvPr/>
          </p:nvSpPr>
          <p:spPr>
            <a:xfrm>
              <a:off x="6281762" y="3290300"/>
              <a:ext cx="63153" cy="1095541"/>
            </a:xfrm>
            <a:custGeom>
              <a:avLst/>
              <a:gdLst/>
              <a:ahLst/>
              <a:cxnLst/>
              <a:rect l="l" t="t" r="r" b="b"/>
              <a:pathLst>
                <a:path w="305" h="5291" extrusionOk="0">
                  <a:moveTo>
                    <a:pt x="304" y="0"/>
                  </a:moveTo>
                  <a:cubicBezTo>
                    <a:pt x="66" y="1171"/>
                    <a:pt x="1" y="2342"/>
                    <a:pt x="88" y="3534"/>
                  </a:cubicBezTo>
                  <a:cubicBezTo>
                    <a:pt x="109" y="3621"/>
                    <a:pt x="109" y="3729"/>
                    <a:pt x="109" y="3838"/>
                  </a:cubicBezTo>
                  <a:cubicBezTo>
                    <a:pt x="153" y="4315"/>
                    <a:pt x="153" y="4792"/>
                    <a:pt x="109" y="5290"/>
                  </a:cubicBezTo>
                  <a:lnTo>
                    <a:pt x="153" y="5290"/>
                  </a:lnTo>
                  <a:cubicBezTo>
                    <a:pt x="196" y="4792"/>
                    <a:pt x="196" y="4315"/>
                    <a:pt x="153" y="3838"/>
                  </a:cubicBezTo>
                  <a:cubicBezTo>
                    <a:pt x="131" y="3729"/>
                    <a:pt x="131" y="3621"/>
                    <a:pt x="131" y="3534"/>
                  </a:cubicBezTo>
                  <a:cubicBezTo>
                    <a:pt x="66" y="2407"/>
                    <a:pt x="109" y="1301"/>
                    <a:pt x="304" y="196"/>
                  </a:cubicBezTo>
                  <a:lnTo>
                    <a:pt x="304" y="0"/>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82"/>
            <p:cNvSpPr/>
            <p:nvPr/>
          </p:nvSpPr>
          <p:spPr>
            <a:xfrm>
              <a:off x="6596073" y="3604613"/>
              <a:ext cx="45139" cy="247020"/>
            </a:xfrm>
            <a:custGeom>
              <a:avLst/>
              <a:gdLst/>
              <a:ahLst/>
              <a:cxnLst/>
              <a:rect l="l" t="t" r="r" b="b"/>
              <a:pathLst>
                <a:path w="218" h="1193" extrusionOk="0">
                  <a:moveTo>
                    <a:pt x="1" y="0"/>
                  </a:moveTo>
                  <a:lnTo>
                    <a:pt x="1" y="1192"/>
                  </a:lnTo>
                  <a:lnTo>
                    <a:pt x="217" y="1192"/>
                  </a:lnTo>
                  <a:lnTo>
                    <a:pt x="217" y="0"/>
                  </a:lnTo>
                  <a:close/>
                </a:path>
              </a:pathLst>
            </a:custGeom>
            <a:solidFill>
              <a:srgbClr val="BCD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82"/>
            <p:cNvSpPr/>
            <p:nvPr/>
          </p:nvSpPr>
          <p:spPr>
            <a:xfrm>
              <a:off x="7067540" y="3604613"/>
              <a:ext cx="40583" cy="247020"/>
            </a:xfrm>
            <a:custGeom>
              <a:avLst/>
              <a:gdLst/>
              <a:ahLst/>
              <a:cxnLst/>
              <a:rect l="l" t="t" r="r" b="b"/>
              <a:pathLst>
                <a:path w="196" h="1193" extrusionOk="0">
                  <a:moveTo>
                    <a:pt x="0" y="0"/>
                  </a:moveTo>
                  <a:lnTo>
                    <a:pt x="0" y="1192"/>
                  </a:lnTo>
                  <a:lnTo>
                    <a:pt x="195" y="1192"/>
                  </a:lnTo>
                  <a:lnTo>
                    <a:pt x="195" y="0"/>
                  </a:lnTo>
                  <a:close/>
                </a:path>
              </a:pathLst>
            </a:custGeom>
            <a:solidFill>
              <a:srgbClr val="BCD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82"/>
            <p:cNvSpPr/>
            <p:nvPr/>
          </p:nvSpPr>
          <p:spPr>
            <a:xfrm>
              <a:off x="6622991" y="3272286"/>
              <a:ext cx="103529" cy="1113555"/>
            </a:xfrm>
            <a:custGeom>
              <a:avLst/>
              <a:gdLst/>
              <a:ahLst/>
              <a:cxnLst/>
              <a:rect l="l" t="t" r="r" b="b"/>
              <a:pathLst>
                <a:path w="500" h="5378" extrusionOk="0">
                  <a:moveTo>
                    <a:pt x="239" y="1"/>
                  </a:moveTo>
                  <a:lnTo>
                    <a:pt x="196" y="44"/>
                  </a:lnTo>
                  <a:cubicBezTo>
                    <a:pt x="196" y="131"/>
                    <a:pt x="196" y="196"/>
                    <a:pt x="196" y="283"/>
                  </a:cubicBezTo>
                  <a:cubicBezTo>
                    <a:pt x="217" y="478"/>
                    <a:pt x="261" y="694"/>
                    <a:pt x="304" y="890"/>
                  </a:cubicBezTo>
                  <a:cubicBezTo>
                    <a:pt x="304" y="998"/>
                    <a:pt x="326" y="1106"/>
                    <a:pt x="348" y="1215"/>
                  </a:cubicBezTo>
                  <a:cubicBezTo>
                    <a:pt x="434" y="1887"/>
                    <a:pt x="434" y="2581"/>
                    <a:pt x="282" y="3274"/>
                  </a:cubicBezTo>
                  <a:cubicBezTo>
                    <a:pt x="261" y="3426"/>
                    <a:pt x="217" y="3578"/>
                    <a:pt x="196" y="3730"/>
                  </a:cubicBezTo>
                  <a:cubicBezTo>
                    <a:pt x="131" y="3947"/>
                    <a:pt x="87" y="4185"/>
                    <a:pt x="44" y="4402"/>
                  </a:cubicBezTo>
                  <a:cubicBezTo>
                    <a:pt x="1" y="4662"/>
                    <a:pt x="1" y="4922"/>
                    <a:pt x="44" y="5182"/>
                  </a:cubicBezTo>
                  <a:cubicBezTo>
                    <a:pt x="44" y="5204"/>
                    <a:pt x="44" y="5226"/>
                    <a:pt x="44" y="5226"/>
                  </a:cubicBezTo>
                  <a:cubicBezTo>
                    <a:pt x="44" y="5269"/>
                    <a:pt x="87" y="5312"/>
                    <a:pt x="87" y="5377"/>
                  </a:cubicBezTo>
                  <a:lnTo>
                    <a:pt x="131" y="5377"/>
                  </a:lnTo>
                  <a:cubicBezTo>
                    <a:pt x="109" y="5312"/>
                    <a:pt x="87" y="5269"/>
                    <a:pt x="87" y="5226"/>
                  </a:cubicBezTo>
                  <a:cubicBezTo>
                    <a:pt x="44" y="4727"/>
                    <a:pt x="87" y="4207"/>
                    <a:pt x="239" y="3730"/>
                  </a:cubicBezTo>
                  <a:cubicBezTo>
                    <a:pt x="282" y="3578"/>
                    <a:pt x="304" y="3426"/>
                    <a:pt x="348" y="3274"/>
                  </a:cubicBezTo>
                  <a:cubicBezTo>
                    <a:pt x="478" y="2581"/>
                    <a:pt x="499" y="1887"/>
                    <a:pt x="391" y="1193"/>
                  </a:cubicBezTo>
                  <a:cubicBezTo>
                    <a:pt x="369" y="1085"/>
                    <a:pt x="348" y="976"/>
                    <a:pt x="326" y="890"/>
                  </a:cubicBezTo>
                  <a:cubicBezTo>
                    <a:pt x="304" y="673"/>
                    <a:pt x="261" y="478"/>
                    <a:pt x="239" y="283"/>
                  </a:cubicBezTo>
                  <a:cubicBezTo>
                    <a:pt x="239" y="174"/>
                    <a:pt x="239" y="87"/>
                    <a:pt x="239"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82"/>
            <p:cNvSpPr/>
            <p:nvPr/>
          </p:nvSpPr>
          <p:spPr>
            <a:xfrm>
              <a:off x="6703742" y="3223006"/>
              <a:ext cx="67708" cy="1162835"/>
            </a:xfrm>
            <a:custGeom>
              <a:avLst/>
              <a:gdLst/>
              <a:ahLst/>
              <a:cxnLst/>
              <a:rect l="l" t="t" r="r" b="b"/>
              <a:pathLst>
                <a:path w="327" h="5616" extrusionOk="0">
                  <a:moveTo>
                    <a:pt x="66" y="0"/>
                  </a:moveTo>
                  <a:lnTo>
                    <a:pt x="23" y="44"/>
                  </a:lnTo>
                  <a:cubicBezTo>
                    <a:pt x="1" y="282"/>
                    <a:pt x="1" y="521"/>
                    <a:pt x="23" y="759"/>
                  </a:cubicBezTo>
                  <a:cubicBezTo>
                    <a:pt x="44" y="998"/>
                    <a:pt x="88" y="1214"/>
                    <a:pt x="131" y="1431"/>
                  </a:cubicBezTo>
                  <a:cubicBezTo>
                    <a:pt x="196" y="1713"/>
                    <a:pt x="239" y="1995"/>
                    <a:pt x="261" y="2298"/>
                  </a:cubicBezTo>
                  <a:cubicBezTo>
                    <a:pt x="283" y="2667"/>
                    <a:pt x="261" y="3057"/>
                    <a:pt x="218" y="3426"/>
                  </a:cubicBezTo>
                  <a:cubicBezTo>
                    <a:pt x="174" y="3881"/>
                    <a:pt x="153" y="4336"/>
                    <a:pt x="196" y="4792"/>
                  </a:cubicBezTo>
                  <a:lnTo>
                    <a:pt x="239" y="4965"/>
                  </a:lnTo>
                  <a:cubicBezTo>
                    <a:pt x="283" y="5160"/>
                    <a:pt x="283" y="5377"/>
                    <a:pt x="261" y="5594"/>
                  </a:cubicBezTo>
                  <a:cubicBezTo>
                    <a:pt x="261" y="5594"/>
                    <a:pt x="261" y="5594"/>
                    <a:pt x="261" y="5615"/>
                  </a:cubicBezTo>
                  <a:lnTo>
                    <a:pt x="304" y="5615"/>
                  </a:lnTo>
                  <a:lnTo>
                    <a:pt x="304" y="5594"/>
                  </a:lnTo>
                  <a:cubicBezTo>
                    <a:pt x="326" y="5377"/>
                    <a:pt x="326" y="5160"/>
                    <a:pt x="283" y="4943"/>
                  </a:cubicBezTo>
                  <a:cubicBezTo>
                    <a:pt x="261" y="4900"/>
                    <a:pt x="239" y="4835"/>
                    <a:pt x="239" y="4792"/>
                  </a:cubicBezTo>
                  <a:cubicBezTo>
                    <a:pt x="196" y="4336"/>
                    <a:pt x="218" y="3881"/>
                    <a:pt x="261" y="3426"/>
                  </a:cubicBezTo>
                  <a:cubicBezTo>
                    <a:pt x="304" y="3057"/>
                    <a:pt x="304" y="2667"/>
                    <a:pt x="304" y="2277"/>
                  </a:cubicBezTo>
                  <a:cubicBezTo>
                    <a:pt x="283" y="1995"/>
                    <a:pt x="239" y="1713"/>
                    <a:pt x="174" y="1431"/>
                  </a:cubicBezTo>
                  <a:cubicBezTo>
                    <a:pt x="131" y="1214"/>
                    <a:pt x="88" y="976"/>
                    <a:pt x="66" y="759"/>
                  </a:cubicBezTo>
                  <a:cubicBezTo>
                    <a:pt x="44" y="499"/>
                    <a:pt x="44" y="260"/>
                    <a:pt x="66" y="0"/>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82"/>
            <p:cNvSpPr/>
            <p:nvPr/>
          </p:nvSpPr>
          <p:spPr>
            <a:xfrm>
              <a:off x="6771243" y="3088212"/>
              <a:ext cx="130239" cy="1297629"/>
            </a:xfrm>
            <a:custGeom>
              <a:avLst/>
              <a:gdLst/>
              <a:ahLst/>
              <a:cxnLst/>
              <a:rect l="l" t="t" r="r" b="b"/>
              <a:pathLst>
                <a:path w="629" h="6267" extrusionOk="0">
                  <a:moveTo>
                    <a:pt x="412" y="1"/>
                  </a:moveTo>
                  <a:lnTo>
                    <a:pt x="390" y="44"/>
                  </a:lnTo>
                  <a:cubicBezTo>
                    <a:pt x="585" y="1150"/>
                    <a:pt x="412" y="2299"/>
                    <a:pt x="239" y="3405"/>
                  </a:cubicBezTo>
                  <a:cubicBezTo>
                    <a:pt x="65" y="4359"/>
                    <a:pt x="0" y="5313"/>
                    <a:pt x="22" y="6266"/>
                  </a:cubicBezTo>
                  <a:lnTo>
                    <a:pt x="65" y="6266"/>
                  </a:lnTo>
                  <a:cubicBezTo>
                    <a:pt x="22" y="5313"/>
                    <a:pt x="108" y="4359"/>
                    <a:pt x="282" y="3426"/>
                  </a:cubicBezTo>
                  <a:cubicBezTo>
                    <a:pt x="455" y="2321"/>
                    <a:pt x="629" y="1172"/>
                    <a:pt x="412" y="44"/>
                  </a:cubicBezTo>
                  <a:lnTo>
                    <a:pt x="412" y="1"/>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82"/>
            <p:cNvSpPr/>
            <p:nvPr/>
          </p:nvSpPr>
          <p:spPr>
            <a:xfrm>
              <a:off x="6825077" y="3137699"/>
              <a:ext cx="112432" cy="1248143"/>
            </a:xfrm>
            <a:custGeom>
              <a:avLst/>
              <a:gdLst/>
              <a:ahLst/>
              <a:cxnLst/>
              <a:rect l="l" t="t" r="r" b="b"/>
              <a:pathLst>
                <a:path w="543" h="6028" extrusionOk="0">
                  <a:moveTo>
                    <a:pt x="434" y="0"/>
                  </a:moveTo>
                  <a:cubicBezTo>
                    <a:pt x="391" y="195"/>
                    <a:pt x="391" y="412"/>
                    <a:pt x="434" y="629"/>
                  </a:cubicBezTo>
                  <a:cubicBezTo>
                    <a:pt x="456" y="672"/>
                    <a:pt x="456" y="737"/>
                    <a:pt x="456" y="802"/>
                  </a:cubicBezTo>
                  <a:cubicBezTo>
                    <a:pt x="499" y="1475"/>
                    <a:pt x="456" y="2147"/>
                    <a:pt x="304" y="2797"/>
                  </a:cubicBezTo>
                  <a:lnTo>
                    <a:pt x="239" y="3187"/>
                  </a:lnTo>
                  <a:cubicBezTo>
                    <a:pt x="87" y="4120"/>
                    <a:pt x="22" y="5074"/>
                    <a:pt x="0" y="6027"/>
                  </a:cubicBezTo>
                  <a:lnTo>
                    <a:pt x="44" y="6027"/>
                  </a:lnTo>
                  <a:cubicBezTo>
                    <a:pt x="44" y="5074"/>
                    <a:pt x="130" y="4120"/>
                    <a:pt x="282" y="3187"/>
                  </a:cubicBezTo>
                  <a:cubicBezTo>
                    <a:pt x="304" y="3079"/>
                    <a:pt x="325" y="2949"/>
                    <a:pt x="347" y="2819"/>
                  </a:cubicBezTo>
                  <a:cubicBezTo>
                    <a:pt x="477" y="2147"/>
                    <a:pt x="542" y="1475"/>
                    <a:pt x="499" y="781"/>
                  </a:cubicBezTo>
                  <a:cubicBezTo>
                    <a:pt x="499" y="737"/>
                    <a:pt x="477" y="672"/>
                    <a:pt x="477" y="629"/>
                  </a:cubicBezTo>
                  <a:cubicBezTo>
                    <a:pt x="434" y="412"/>
                    <a:pt x="434" y="217"/>
                    <a:pt x="456" y="22"/>
                  </a:cubicBezTo>
                  <a:lnTo>
                    <a:pt x="434" y="0"/>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82"/>
            <p:cNvSpPr/>
            <p:nvPr/>
          </p:nvSpPr>
          <p:spPr>
            <a:xfrm>
              <a:off x="7004595" y="3290300"/>
              <a:ext cx="62945" cy="1095541"/>
            </a:xfrm>
            <a:custGeom>
              <a:avLst/>
              <a:gdLst/>
              <a:ahLst/>
              <a:cxnLst/>
              <a:rect l="l" t="t" r="r" b="b"/>
              <a:pathLst>
                <a:path w="304" h="5291" extrusionOk="0">
                  <a:moveTo>
                    <a:pt x="304" y="0"/>
                  </a:moveTo>
                  <a:cubicBezTo>
                    <a:pt x="66" y="1171"/>
                    <a:pt x="0" y="2342"/>
                    <a:pt x="66" y="3534"/>
                  </a:cubicBezTo>
                  <a:cubicBezTo>
                    <a:pt x="87" y="3621"/>
                    <a:pt x="87" y="3729"/>
                    <a:pt x="87" y="3838"/>
                  </a:cubicBezTo>
                  <a:cubicBezTo>
                    <a:pt x="152" y="4315"/>
                    <a:pt x="152" y="4792"/>
                    <a:pt x="87" y="5290"/>
                  </a:cubicBezTo>
                  <a:lnTo>
                    <a:pt x="131" y="5290"/>
                  </a:lnTo>
                  <a:cubicBezTo>
                    <a:pt x="196" y="4792"/>
                    <a:pt x="196" y="4315"/>
                    <a:pt x="131" y="3838"/>
                  </a:cubicBezTo>
                  <a:cubicBezTo>
                    <a:pt x="131" y="3729"/>
                    <a:pt x="109" y="3621"/>
                    <a:pt x="109" y="3534"/>
                  </a:cubicBezTo>
                  <a:cubicBezTo>
                    <a:pt x="44" y="2407"/>
                    <a:pt x="109" y="1301"/>
                    <a:pt x="304" y="196"/>
                  </a:cubicBezTo>
                  <a:lnTo>
                    <a:pt x="304" y="0"/>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82"/>
            <p:cNvSpPr/>
            <p:nvPr/>
          </p:nvSpPr>
          <p:spPr>
            <a:xfrm>
              <a:off x="7350172" y="3083864"/>
              <a:ext cx="435649" cy="1301978"/>
            </a:xfrm>
            <a:custGeom>
              <a:avLst/>
              <a:gdLst/>
              <a:ahLst/>
              <a:cxnLst/>
              <a:rect l="l" t="t" r="r" b="b"/>
              <a:pathLst>
                <a:path w="2104" h="6288" extrusionOk="0">
                  <a:moveTo>
                    <a:pt x="1107" y="0"/>
                  </a:moveTo>
                  <a:lnTo>
                    <a:pt x="1063" y="43"/>
                  </a:lnTo>
                  <a:lnTo>
                    <a:pt x="434" y="694"/>
                  </a:lnTo>
                  <a:lnTo>
                    <a:pt x="369" y="737"/>
                  </a:lnTo>
                  <a:lnTo>
                    <a:pt x="196" y="911"/>
                  </a:lnTo>
                  <a:lnTo>
                    <a:pt x="174" y="954"/>
                  </a:lnTo>
                  <a:lnTo>
                    <a:pt x="109" y="997"/>
                  </a:lnTo>
                  <a:lnTo>
                    <a:pt x="23" y="5312"/>
                  </a:lnTo>
                  <a:lnTo>
                    <a:pt x="1" y="6092"/>
                  </a:lnTo>
                  <a:lnTo>
                    <a:pt x="1" y="6287"/>
                  </a:lnTo>
                  <a:lnTo>
                    <a:pt x="2104" y="6287"/>
                  </a:lnTo>
                  <a:lnTo>
                    <a:pt x="2104" y="997"/>
                  </a:lnTo>
                  <a:lnTo>
                    <a:pt x="1800" y="672"/>
                  </a:lnTo>
                  <a:lnTo>
                    <a:pt x="1757" y="629"/>
                  </a:lnTo>
                  <a:lnTo>
                    <a:pt x="1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82"/>
            <p:cNvSpPr/>
            <p:nvPr/>
          </p:nvSpPr>
          <p:spPr>
            <a:xfrm>
              <a:off x="7314351" y="3604613"/>
              <a:ext cx="45139" cy="247020"/>
            </a:xfrm>
            <a:custGeom>
              <a:avLst/>
              <a:gdLst/>
              <a:ahLst/>
              <a:cxnLst/>
              <a:rect l="l" t="t" r="r" b="b"/>
              <a:pathLst>
                <a:path w="218" h="1193" extrusionOk="0">
                  <a:moveTo>
                    <a:pt x="0" y="0"/>
                  </a:moveTo>
                  <a:lnTo>
                    <a:pt x="0" y="1192"/>
                  </a:lnTo>
                  <a:lnTo>
                    <a:pt x="217" y="1192"/>
                  </a:lnTo>
                  <a:lnTo>
                    <a:pt x="217" y="0"/>
                  </a:lnTo>
                  <a:close/>
                </a:path>
              </a:pathLst>
            </a:custGeom>
            <a:solidFill>
              <a:srgbClr val="BCD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82"/>
            <p:cNvSpPr/>
            <p:nvPr/>
          </p:nvSpPr>
          <p:spPr>
            <a:xfrm>
              <a:off x="7785611" y="3604613"/>
              <a:ext cx="45139" cy="247020"/>
            </a:xfrm>
            <a:custGeom>
              <a:avLst/>
              <a:gdLst/>
              <a:ahLst/>
              <a:cxnLst/>
              <a:rect l="l" t="t" r="r" b="b"/>
              <a:pathLst>
                <a:path w="218" h="1193" extrusionOk="0">
                  <a:moveTo>
                    <a:pt x="1" y="0"/>
                  </a:moveTo>
                  <a:lnTo>
                    <a:pt x="1" y="1192"/>
                  </a:lnTo>
                  <a:lnTo>
                    <a:pt x="218" y="1192"/>
                  </a:lnTo>
                  <a:lnTo>
                    <a:pt x="2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2"/>
            <p:cNvSpPr/>
            <p:nvPr/>
          </p:nvSpPr>
          <p:spPr>
            <a:xfrm>
              <a:off x="7422020" y="3227355"/>
              <a:ext cx="67501" cy="1158487"/>
            </a:xfrm>
            <a:custGeom>
              <a:avLst/>
              <a:gdLst/>
              <a:ahLst/>
              <a:cxnLst/>
              <a:rect l="l" t="t" r="r" b="b"/>
              <a:pathLst>
                <a:path w="326" h="5595" extrusionOk="0">
                  <a:moveTo>
                    <a:pt x="66" y="1"/>
                  </a:moveTo>
                  <a:lnTo>
                    <a:pt x="22" y="44"/>
                  </a:lnTo>
                  <a:cubicBezTo>
                    <a:pt x="1" y="283"/>
                    <a:pt x="1" y="521"/>
                    <a:pt x="22" y="760"/>
                  </a:cubicBezTo>
                  <a:cubicBezTo>
                    <a:pt x="66" y="977"/>
                    <a:pt x="87" y="1215"/>
                    <a:pt x="131" y="1410"/>
                  </a:cubicBezTo>
                  <a:cubicBezTo>
                    <a:pt x="196" y="1692"/>
                    <a:pt x="239" y="1996"/>
                    <a:pt x="261" y="2277"/>
                  </a:cubicBezTo>
                  <a:cubicBezTo>
                    <a:pt x="261" y="2668"/>
                    <a:pt x="261" y="3036"/>
                    <a:pt x="218" y="3426"/>
                  </a:cubicBezTo>
                  <a:cubicBezTo>
                    <a:pt x="174" y="3860"/>
                    <a:pt x="174" y="4337"/>
                    <a:pt x="218" y="4792"/>
                  </a:cubicBezTo>
                  <a:cubicBezTo>
                    <a:pt x="218" y="4836"/>
                    <a:pt x="239" y="4901"/>
                    <a:pt x="239" y="4966"/>
                  </a:cubicBezTo>
                  <a:cubicBezTo>
                    <a:pt x="283" y="5161"/>
                    <a:pt x="304" y="5356"/>
                    <a:pt x="261" y="5573"/>
                  </a:cubicBezTo>
                  <a:cubicBezTo>
                    <a:pt x="261" y="5573"/>
                    <a:pt x="261" y="5573"/>
                    <a:pt x="261" y="5594"/>
                  </a:cubicBezTo>
                  <a:lnTo>
                    <a:pt x="304" y="5594"/>
                  </a:lnTo>
                  <a:cubicBezTo>
                    <a:pt x="304" y="5573"/>
                    <a:pt x="304" y="5573"/>
                    <a:pt x="304" y="5573"/>
                  </a:cubicBezTo>
                  <a:cubicBezTo>
                    <a:pt x="326" y="5356"/>
                    <a:pt x="326" y="5139"/>
                    <a:pt x="283" y="4944"/>
                  </a:cubicBezTo>
                  <a:lnTo>
                    <a:pt x="261" y="4771"/>
                  </a:lnTo>
                  <a:cubicBezTo>
                    <a:pt x="218" y="4315"/>
                    <a:pt x="218" y="3860"/>
                    <a:pt x="261" y="3426"/>
                  </a:cubicBezTo>
                  <a:cubicBezTo>
                    <a:pt x="304" y="3036"/>
                    <a:pt x="326" y="2668"/>
                    <a:pt x="304" y="2277"/>
                  </a:cubicBezTo>
                  <a:cubicBezTo>
                    <a:pt x="283" y="1996"/>
                    <a:pt x="239" y="1692"/>
                    <a:pt x="174" y="1410"/>
                  </a:cubicBezTo>
                  <a:cubicBezTo>
                    <a:pt x="131" y="1193"/>
                    <a:pt x="109" y="977"/>
                    <a:pt x="66" y="760"/>
                  </a:cubicBezTo>
                  <a:cubicBezTo>
                    <a:pt x="44" y="500"/>
                    <a:pt x="44" y="239"/>
                    <a:pt x="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2"/>
            <p:cNvSpPr/>
            <p:nvPr/>
          </p:nvSpPr>
          <p:spPr>
            <a:xfrm>
              <a:off x="7489314" y="3088212"/>
              <a:ext cx="130446" cy="1297629"/>
            </a:xfrm>
            <a:custGeom>
              <a:avLst/>
              <a:gdLst/>
              <a:ahLst/>
              <a:cxnLst/>
              <a:rect l="l" t="t" r="r" b="b"/>
              <a:pathLst>
                <a:path w="630" h="6267" extrusionOk="0">
                  <a:moveTo>
                    <a:pt x="435" y="1"/>
                  </a:moveTo>
                  <a:lnTo>
                    <a:pt x="391" y="44"/>
                  </a:lnTo>
                  <a:cubicBezTo>
                    <a:pt x="586" y="1150"/>
                    <a:pt x="413" y="2299"/>
                    <a:pt x="261" y="3405"/>
                  </a:cubicBezTo>
                  <a:cubicBezTo>
                    <a:pt x="66" y="4359"/>
                    <a:pt x="1" y="5313"/>
                    <a:pt x="44" y="6266"/>
                  </a:cubicBezTo>
                  <a:lnTo>
                    <a:pt x="66" y="6266"/>
                  </a:lnTo>
                  <a:cubicBezTo>
                    <a:pt x="44" y="5313"/>
                    <a:pt x="109" y="4359"/>
                    <a:pt x="283" y="3426"/>
                  </a:cubicBezTo>
                  <a:cubicBezTo>
                    <a:pt x="456" y="2321"/>
                    <a:pt x="630" y="1172"/>
                    <a:pt x="435" y="44"/>
                  </a:cubicBezTo>
                  <a:lnTo>
                    <a:pt x="4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82"/>
            <p:cNvSpPr/>
            <p:nvPr/>
          </p:nvSpPr>
          <p:spPr>
            <a:xfrm>
              <a:off x="7633011" y="3213896"/>
              <a:ext cx="98973" cy="1167390"/>
            </a:xfrm>
            <a:custGeom>
              <a:avLst/>
              <a:gdLst/>
              <a:ahLst/>
              <a:cxnLst/>
              <a:rect l="l" t="t" r="r" b="b"/>
              <a:pathLst>
                <a:path w="478" h="5638" extrusionOk="0">
                  <a:moveTo>
                    <a:pt x="391" y="1"/>
                  </a:moveTo>
                  <a:lnTo>
                    <a:pt x="391" y="1"/>
                  </a:lnTo>
                  <a:cubicBezTo>
                    <a:pt x="434" y="1280"/>
                    <a:pt x="369" y="2559"/>
                    <a:pt x="153" y="3838"/>
                  </a:cubicBezTo>
                  <a:lnTo>
                    <a:pt x="153" y="3860"/>
                  </a:lnTo>
                  <a:cubicBezTo>
                    <a:pt x="22" y="4445"/>
                    <a:pt x="22" y="5052"/>
                    <a:pt x="153" y="5638"/>
                  </a:cubicBezTo>
                  <a:lnTo>
                    <a:pt x="196" y="5638"/>
                  </a:lnTo>
                  <a:cubicBezTo>
                    <a:pt x="1" y="5074"/>
                    <a:pt x="109" y="4467"/>
                    <a:pt x="196" y="3860"/>
                  </a:cubicBezTo>
                  <a:lnTo>
                    <a:pt x="196" y="3838"/>
                  </a:lnTo>
                  <a:cubicBezTo>
                    <a:pt x="391" y="2581"/>
                    <a:pt x="478" y="1323"/>
                    <a:pt x="434" y="44"/>
                  </a:cubicBezTo>
                  <a:lnTo>
                    <a:pt x="3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82"/>
            <p:cNvSpPr/>
            <p:nvPr/>
          </p:nvSpPr>
          <p:spPr>
            <a:xfrm>
              <a:off x="5442356" y="3321773"/>
              <a:ext cx="188836" cy="143698"/>
            </a:xfrm>
            <a:custGeom>
              <a:avLst/>
              <a:gdLst/>
              <a:ahLst/>
              <a:cxnLst/>
              <a:rect l="l" t="t" r="r" b="b"/>
              <a:pathLst>
                <a:path w="912" h="694" extrusionOk="0">
                  <a:moveTo>
                    <a:pt x="911" y="0"/>
                  </a:moveTo>
                  <a:lnTo>
                    <a:pt x="911" y="0"/>
                  </a:lnTo>
                  <a:cubicBezTo>
                    <a:pt x="629" y="260"/>
                    <a:pt x="326" y="477"/>
                    <a:pt x="1" y="672"/>
                  </a:cubicBezTo>
                  <a:cubicBezTo>
                    <a:pt x="239" y="694"/>
                    <a:pt x="478" y="694"/>
                    <a:pt x="716" y="694"/>
                  </a:cubicBezTo>
                  <a:cubicBezTo>
                    <a:pt x="803" y="477"/>
                    <a:pt x="868" y="239"/>
                    <a:pt x="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2"/>
            <p:cNvSpPr/>
            <p:nvPr/>
          </p:nvSpPr>
          <p:spPr>
            <a:xfrm>
              <a:off x="4980000" y="2843056"/>
              <a:ext cx="615168" cy="369598"/>
            </a:xfrm>
            <a:custGeom>
              <a:avLst/>
              <a:gdLst/>
              <a:ahLst/>
              <a:cxnLst/>
              <a:rect l="l" t="t" r="r" b="b"/>
              <a:pathLst>
                <a:path w="2971" h="1785" extrusionOk="0">
                  <a:moveTo>
                    <a:pt x="2870" y="0"/>
                  </a:moveTo>
                  <a:cubicBezTo>
                    <a:pt x="2714" y="0"/>
                    <a:pt x="2103" y="305"/>
                    <a:pt x="1388" y="730"/>
                  </a:cubicBezTo>
                  <a:cubicBezTo>
                    <a:pt x="586" y="1228"/>
                    <a:pt x="1" y="1683"/>
                    <a:pt x="44" y="1770"/>
                  </a:cubicBezTo>
                  <a:cubicBezTo>
                    <a:pt x="49" y="1780"/>
                    <a:pt x="61" y="1784"/>
                    <a:pt x="80" y="1784"/>
                  </a:cubicBezTo>
                  <a:cubicBezTo>
                    <a:pt x="235" y="1784"/>
                    <a:pt x="847" y="1480"/>
                    <a:pt x="1562" y="1055"/>
                  </a:cubicBezTo>
                  <a:cubicBezTo>
                    <a:pt x="2364" y="556"/>
                    <a:pt x="2971" y="101"/>
                    <a:pt x="2906" y="14"/>
                  </a:cubicBezTo>
                  <a:cubicBezTo>
                    <a:pt x="2901" y="5"/>
                    <a:pt x="2889" y="0"/>
                    <a:pt x="2870" y="0"/>
                  </a:cubicBezTo>
                  <a:close/>
                </a:path>
              </a:pathLst>
            </a:custGeom>
            <a:solidFill>
              <a:srgbClr val="F37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2"/>
            <p:cNvSpPr/>
            <p:nvPr/>
          </p:nvSpPr>
          <p:spPr>
            <a:xfrm>
              <a:off x="4980000" y="2843056"/>
              <a:ext cx="615168" cy="369598"/>
            </a:xfrm>
            <a:custGeom>
              <a:avLst/>
              <a:gdLst/>
              <a:ahLst/>
              <a:cxnLst/>
              <a:rect l="l" t="t" r="r" b="b"/>
              <a:pathLst>
                <a:path w="2971" h="1785" extrusionOk="0">
                  <a:moveTo>
                    <a:pt x="2870" y="0"/>
                  </a:moveTo>
                  <a:cubicBezTo>
                    <a:pt x="2714" y="0"/>
                    <a:pt x="2103" y="305"/>
                    <a:pt x="1388" y="730"/>
                  </a:cubicBezTo>
                  <a:cubicBezTo>
                    <a:pt x="586" y="1228"/>
                    <a:pt x="1" y="1683"/>
                    <a:pt x="44" y="1770"/>
                  </a:cubicBezTo>
                  <a:cubicBezTo>
                    <a:pt x="49" y="1780"/>
                    <a:pt x="61" y="1784"/>
                    <a:pt x="80" y="1784"/>
                  </a:cubicBezTo>
                  <a:cubicBezTo>
                    <a:pt x="235" y="1784"/>
                    <a:pt x="847" y="1480"/>
                    <a:pt x="1562" y="1055"/>
                  </a:cubicBezTo>
                  <a:cubicBezTo>
                    <a:pt x="2364" y="556"/>
                    <a:pt x="2971" y="101"/>
                    <a:pt x="2906" y="14"/>
                  </a:cubicBezTo>
                  <a:cubicBezTo>
                    <a:pt x="2901" y="5"/>
                    <a:pt x="2889" y="0"/>
                    <a:pt x="2870" y="0"/>
                  </a:cubicBezTo>
                  <a:close/>
                </a:path>
              </a:pathLst>
            </a:custGeom>
            <a:solidFill>
              <a:srgbClr val="877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2"/>
            <p:cNvSpPr/>
            <p:nvPr/>
          </p:nvSpPr>
          <p:spPr>
            <a:xfrm>
              <a:off x="4980000" y="2843056"/>
              <a:ext cx="615168" cy="369598"/>
            </a:xfrm>
            <a:custGeom>
              <a:avLst/>
              <a:gdLst/>
              <a:ahLst/>
              <a:cxnLst/>
              <a:rect l="l" t="t" r="r" b="b"/>
              <a:pathLst>
                <a:path w="2971" h="1785" extrusionOk="0">
                  <a:moveTo>
                    <a:pt x="2870" y="0"/>
                  </a:moveTo>
                  <a:cubicBezTo>
                    <a:pt x="2714" y="0"/>
                    <a:pt x="2103" y="305"/>
                    <a:pt x="1388" y="730"/>
                  </a:cubicBezTo>
                  <a:cubicBezTo>
                    <a:pt x="586" y="1228"/>
                    <a:pt x="1" y="1683"/>
                    <a:pt x="44" y="1770"/>
                  </a:cubicBezTo>
                  <a:cubicBezTo>
                    <a:pt x="49" y="1780"/>
                    <a:pt x="61" y="1784"/>
                    <a:pt x="80" y="1784"/>
                  </a:cubicBezTo>
                  <a:cubicBezTo>
                    <a:pt x="235" y="1784"/>
                    <a:pt x="847" y="1480"/>
                    <a:pt x="1562" y="1055"/>
                  </a:cubicBezTo>
                  <a:cubicBezTo>
                    <a:pt x="2364" y="556"/>
                    <a:pt x="2971" y="101"/>
                    <a:pt x="2906" y="14"/>
                  </a:cubicBezTo>
                  <a:cubicBezTo>
                    <a:pt x="2901" y="5"/>
                    <a:pt x="2889"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82"/>
            <p:cNvSpPr/>
            <p:nvPr/>
          </p:nvSpPr>
          <p:spPr>
            <a:xfrm>
              <a:off x="5132600" y="2995036"/>
              <a:ext cx="193185" cy="115952"/>
            </a:xfrm>
            <a:custGeom>
              <a:avLst/>
              <a:gdLst/>
              <a:ahLst/>
              <a:cxnLst/>
              <a:rect l="l" t="t" r="r" b="b"/>
              <a:pathLst>
                <a:path w="933" h="560" extrusionOk="0">
                  <a:moveTo>
                    <a:pt x="22" y="1"/>
                  </a:moveTo>
                  <a:cubicBezTo>
                    <a:pt x="17" y="1"/>
                    <a:pt x="12" y="6"/>
                    <a:pt x="1" y="17"/>
                  </a:cubicBezTo>
                  <a:cubicBezTo>
                    <a:pt x="1" y="17"/>
                    <a:pt x="1" y="39"/>
                    <a:pt x="1" y="39"/>
                  </a:cubicBezTo>
                  <a:cubicBezTo>
                    <a:pt x="283" y="234"/>
                    <a:pt x="586" y="407"/>
                    <a:pt x="890" y="559"/>
                  </a:cubicBezTo>
                  <a:cubicBezTo>
                    <a:pt x="890" y="559"/>
                    <a:pt x="911" y="559"/>
                    <a:pt x="911" y="538"/>
                  </a:cubicBezTo>
                  <a:cubicBezTo>
                    <a:pt x="933" y="538"/>
                    <a:pt x="933" y="516"/>
                    <a:pt x="911" y="516"/>
                  </a:cubicBezTo>
                  <a:cubicBezTo>
                    <a:pt x="608" y="364"/>
                    <a:pt x="326" y="191"/>
                    <a:pt x="44" y="17"/>
                  </a:cubicBezTo>
                  <a:cubicBezTo>
                    <a:pt x="33" y="6"/>
                    <a:pt x="28" y="1"/>
                    <a:pt x="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82"/>
            <p:cNvSpPr/>
            <p:nvPr/>
          </p:nvSpPr>
          <p:spPr>
            <a:xfrm>
              <a:off x="5231366" y="2899790"/>
              <a:ext cx="130446" cy="179726"/>
            </a:xfrm>
            <a:custGeom>
              <a:avLst/>
              <a:gdLst/>
              <a:ahLst/>
              <a:cxnLst/>
              <a:rect l="l" t="t" r="r" b="b"/>
              <a:pathLst>
                <a:path w="630" h="868" extrusionOk="0">
                  <a:moveTo>
                    <a:pt x="1" y="0"/>
                  </a:moveTo>
                  <a:cubicBezTo>
                    <a:pt x="1" y="22"/>
                    <a:pt x="1" y="22"/>
                    <a:pt x="1" y="44"/>
                  </a:cubicBezTo>
                  <a:lnTo>
                    <a:pt x="586" y="846"/>
                  </a:lnTo>
                  <a:cubicBezTo>
                    <a:pt x="586" y="867"/>
                    <a:pt x="608" y="867"/>
                    <a:pt x="608" y="867"/>
                  </a:cubicBezTo>
                  <a:lnTo>
                    <a:pt x="629" y="846"/>
                  </a:lnTo>
                  <a:cubicBezTo>
                    <a:pt x="629" y="846"/>
                    <a:pt x="629" y="824"/>
                    <a:pt x="629" y="824"/>
                  </a:cubicBez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82"/>
            <p:cNvSpPr/>
            <p:nvPr/>
          </p:nvSpPr>
          <p:spPr>
            <a:xfrm>
              <a:off x="5349388" y="2852995"/>
              <a:ext cx="66258" cy="221966"/>
            </a:xfrm>
            <a:custGeom>
              <a:avLst/>
              <a:gdLst/>
              <a:ahLst/>
              <a:cxnLst/>
              <a:rect l="l" t="t" r="r" b="b"/>
              <a:pathLst>
                <a:path w="320" h="1072" extrusionOk="0">
                  <a:moveTo>
                    <a:pt x="46" y="0"/>
                  </a:moveTo>
                  <a:cubicBezTo>
                    <a:pt x="29" y="0"/>
                    <a:pt x="1" y="16"/>
                    <a:pt x="16" y="31"/>
                  </a:cubicBezTo>
                  <a:cubicBezTo>
                    <a:pt x="124" y="356"/>
                    <a:pt x="211" y="703"/>
                    <a:pt x="276" y="1050"/>
                  </a:cubicBezTo>
                  <a:cubicBezTo>
                    <a:pt x="276" y="1050"/>
                    <a:pt x="276" y="1072"/>
                    <a:pt x="298" y="1072"/>
                  </a:cubicBezTo>
                  <a:cubicBezTo>
                    <a:pt x="320" y="1050"/>
                    <a:pt x="320" y="1050"/>
                    <a:pt x="320" y="1028"/>
                  </a:cubicBezTo>
                  <a:cubicBezTo>
                    <a:pt x="255" y="682"/>
                    <a:pt x="189" y="335"/>
                    <a:pt x="59" y="9"/>
                  </a:cubicBezTo>
                  <a:cubicBezTo>
                    <a:pt x="59" y="3"/>
                    <a:pt x="54" y="0"/>
                    <a:pt x="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82"/>
            <p:cNvSpPr/>
            <p:nvPr/>
          </p:nvSpPr>
          <p:spPr>
            <a:xfrm>
              <a:off x="4988903" y="2841400"/>
              <a:ext cx="767976" cy="631111"/>
            </a:xfrm>
            <a:custGeom>
              <a:avLst/>
              <a:gdLst/>
              <a:ahLst/>
              <a:cxnLst/>
              <a:rect l="l" t="t" r="r" b="b"/>
              <a:pathLst>
                <a:path w="3709" h="3048" extrusionOk="0">
                  <a:moveTo>
                    <a:pt x="2863" y="0"/>
                  </a:moveTo>
                  <a:cubicBezTo>
                    <a:pt x="2017" y="759"/>
                    <a:pt x="1063" y="1366"/>
                    <a:pt x="1" y="1778"/>
                  </a:cubicBezTo>
                  <a:lnTo>
                    <a:pt x="23" y="1822"/>
                  </a:lnTo>
                  <a:cubicBezTo>
                    <a:pt x="188" y="2069"/>
                    <a:pt x="870" y="3048"/>
                    <a:pt x="1808" y="3048"/>
                  </a:cubicBezTo>
                  <a:cubicBezTo>
                    <a:pt x="2101" y="3048"/>
                    <a:pt x="2419" y="2953"/>
                    <a:pt x="2754" y="2710"/>
                  </a:cubicBezTo>
                  <a:cubicBezTo>
                    <a:pt x="2884" y="2624"/>
                    <a:pt x="2993" y="2515"/>
                    <a:pt x="3080" y="2407"/>
                  </a:cubicBezTo>
                  <a:cubicBezTo>
                    <a:pt x="3101" y="2385"/>
                    <a:pt x="3123" y="2364"/>
                    <a:pt x="3123" y="2342"/>
                  </a:cubicBezTo>
                  <a:cubicBezTo>
                    <a:pt x="3708" y="1496"/>
                    <a:pt x="3080" y="347"/>
                    <a:pt x="2906" y="65"/>
                  </a:cubicBezTo>
                  <a:cubicBezTo>
                    <a:pt x="2884" y="65"/>
                    <a:pt x="2884" y="44"/>
                    <a:pt x="2863" y="22"/>
                  </a:cubicBezTo>
                  <a:lnTo>
                    <a:pt x="2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82"/>
            <p:cNvSpPr/>
            <p:nvPr/>
          </p:nvSpPr>
          <p:spPr>
            <a:xfrm>
              <a:off x="4988903" y="3160061"/>
              <a:ext cx="646641" cy="179726"/>
            </a:xfrm>
            <a:custGeom>
              <a:avLst/>
              <a:gdLst/>
              <a:ahLst/>
              <a:cxnLst/>
              <a:rect l="l" t="t" r="r" b="b"/>
              <a:pathLst>
                <a:path w="3123" h="868" extrusionOk="0">
                  <a:moveTo>
                    <a:pt x="825" y="1"/>
                  </a:moveTo>
                  <a:cubicBezTo>
                    <a:pt x="543" y="22"/>
                    <a:pt x="261" y="109"/>
                    <a:pt x="23" y="239"/>
                  </a:cubicBezTo>
                  <a:lnTo>
                    <a:pt x="1" y="239"/>
                  </a:lnTo>
                  <a:lnTo>
                    <a:pt x="23" y="283"/>
                  </a:lnTo>
                  <a:lnTo>
                    <a:pt x="44" y="283"/>
                  </a:lnTo>
                  <a:cubicBezTo>
                    <a:pt x="283" y="152"/>
                    <a:pt x="565" y="66"/>
                    <a:pt x="846" y="66"/>
                  </a:cubicBezTo>
                  <a:cubicBezTo>
                    <a:pt x="1150" y="66"/>
                    <a:pt x="1453" y="218"/>
                    <a:pt x="1605" y="478"/>
                  </a:cubicBezTo>
                  <a:lnTo>
                    <a:pt x="1627" y="499"/>
                  </a:lnTo>
                  <a:lnTo>
                    <a:pt x="1649" y="478"/>
                  </a:lnTo>
                  <a:cubicBezTo>
                    <a:pt x="1822" y="348"/>
                    <a:pt x="2039" y="283"/>
                    <a:pt x="2256" y="261"/>
                  </a:cubicBezTo>
                  <a:cubicBezTo>
                    <a:pt x="2472" y="261"/>
                    <a:pt x="2668" y="326"/>
                    <a:pt x="2841" y="456"/>
                  </a:cubicBezTo>
                  <a:cubicBezTo>
                    <a:pt x="2971" y="564"/>
                    <a:pt x="3058" y="694"/>
                    <a:pt x="3080" y="868"/>
                  </a:cubicBezTo>
                  <a:cubicBezTo>
                    <a:pt x="3101" y="846"/>
                    <a:pt x="3123" y="825"/>
                    <a:pt x="3123" y="803"/>
                  </a:cubicBezTo>
                  <a:cubicBezTo>
                    <a:pt x="3080" y="651"/>
                    <a:pt x="2993" y="521"/>
                    <a:pt x="2884" y="413"/>
                  </a:cubicBezTo>
                  <a:cubicBezTo>
                    <a:pt x="2711" y="283"/>
                    <a:pt x="2494" y="218"/>
                    <a:pt x="2277" y="218"/>
                  </a:cubicBezTo>
                  <a:lnTo>
                    <a:pt x="2191" y="218"/>
                  </a:lnTo>
                  <a:cubicBezTo>
                    <a:pt x="1996" y="239"/>
                    <a:pt x="1800" y="304"/>
                    <a:pt x="1627" y="413"/>
                  </a:cubicBezTo>
                  <a:cubicBezTo>
                    <a:pt x="1432" y="152"/>
                    <a:pt x="1150" y="1"/>
                    <a:pt x="8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82"/>
            <p:cNvSpPr/>
            <p:nvPr/>
          </p:nvSpPr>
          <p:spPr>
            <a:xfrm>
              <a:off x="5437801" y="2841400"/>
              <a:ext cx="157364" cy="363800"/>
            </a:xfrm>
            <a:custGeom>
              <a:avLst/>
              <a:gdLst/>
              <a:ahLst/>
              <a:cxnLst/>
              <a:rect l="l" t="t" r="r" b="b"/>
              <a:pathLst>
                <a:path w="760" h="1757" extrusionOk="0">
                  <a:moveTo>
                    <a:pt x="738" y="0"/>
                  </a:moveTo>
                  <a:cubicBezTo>
                    <a:pt x="435" y="217"/>
                    <a:pt x="304" y="586"/>
                    <a:pt x="326" y="933"/>
                  </a:cubicBezTo>
                  <a:cubicBezTo>
                    <a:pt x="196" y="1019"/>
                    <a:pt x="109" y="1149"/>
                    <a:pt x="66" y="1301"/>
                  </a:cubicBezTo>
                  <a:cubicBezTo>
                    <a:pt x="23" y="1431"/>
                    <a:pt x="23" y="1583"/>
                    <a:pt x="66" y="1735"/>
                  </a:cubicBezTo>
                  <a:lnTo>
                    <a:pt x="66" y="1757"/>
                  </a:lnTo>
                  <a:lnTo>
                    <a:pt x="109" y="1735"/>
                  </a:lnTo>
                  <a:cubicBezTo>
                    <a:pt x="1" y="1453"/>
                    <a:pt x="109" y="1149"/>
                    <a:pt x="370" y="976"/>
                  </a:cubicBezTo>
                  <a:lnTo>
                    <a:pt x="391" y="976"/>
                  </a:lnTo>
                  <a:lnTo>
                    <a:pt x="391" y="954"/>
                  </a:lnTo>
                  <a:cubicBezTo>
                    <a:pt x="326" y="607"/>
                    <a:pt x="478" y="261"/>
                    <a:pt x="760" y="44"/>
                  </a:cubicBezTo>
                  <a:cubicBezTo>
                    <a:pt x="738" y="22"/>
                    <a:pt x="738" y="22"/>
                    <a:pt x="7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82"/>
            <p:cNvSpPr/>
            <p:nvPr/>
          </p:nvSpPr>
          <p:spPr>
            <a:xfrm>
              <a:off x="5581498" y="3451805"/>
              <a:ext cx="381814" cy="956399"/>
            </a:xfrm>
            <a:custGeom>
              <a:avLst/>
              <a:gdLst/>
              <a:ahLst/>
              <a:cxnLst/>
              <a:rect l="l" t="t" r="r" b="b"/>
              <a:pathLst>
                <a:path w="1844" h="4619" fill="none" extrusionOk="0">
                  <a:moveTo>
                    <a:pt x="1" y="1"/>
                  </a:moveTo>
                  <a:cubicBezTo>
                    <a:pt x="846" y="1432"/>
                    <a:pt x="1475" y="2993"/>
                    <a:pt x="1844" y="4619"/>
                  </a:cubicBezTo>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82"/>
            <p:cNvSpPr/>
            <p:nvPr/>
          </p:nvSpPr>
          <p:spPr>
            <a:xfrm>
              <a:off x="5231366" y="3540632"/>
              <a:ext cx="498594" cy="216789"/>
            </a:xfrm>
            <a:custGeom>
              <a:avLst/>
              <a:gdLst/>
              <a:ahLst/>
              <a:cxnLst/>
              <a:rect l="l" t="t" r="r" b="b"/>
              <a:pathLst>
                <a:path w="2408" h="1047" extrusionOk="0">
                  <a:moveTo>
                    <a:pt x="759" y="0"/>
                  </a:moveTo>
                  <a:cubicBezTo>
                    <a:pt x="635" y="0"/>
                    <a:pt x="510" y="16"/>
                    <a:pt x="391" y="49"/>
                  </a:cubicBezTo>
                  <a:lnTo>
                    <a:pt x="348" y="49"/>
                  </a:lnTo>
                  <a:cubicBezTo>
                    <a:pt x="217" y="92"/>
                    <a:pt x="109" y="179"/>
                    <a:pt x="44" y="287"/>
                  </a:cubicBezTo>
                  <a:cubicBezTo>
                    <a:pt x="44" y="309"/>
                    <a:pt x="22" y="309"/>
                    <a:pt x="22" y="331"/>
                  </a:cubicBezTo>
                  <a:lnTo>
                    <a:pt x="22" y="374"/>
                  </a:lnTo>
                  <a:cubicBezTo>
                    <a:pt x="1" y="504"/>
                    <a:pt x="66" y="656"/>
                    <a:pt x="174" y="743"/>
                  </a:cubicBezTo>
                  <a:cubicBezTo>
                    <a:pt x="239" y="808"/>
                    <a:pt x="304" y="851"/>
                    <a:pt x="391" y="894"/>
                  </a:cubicBezTo>
                  <a:lnTo>
                    <a:pt x="434" y="894"/>
                  </a:lnTo>
                  <a:cubicBezTo>
                    <a:pt x="499" y="916"/>
                    <a:pt x="564" y="938"/>
                    <a:pt x="629" y="959"/>
                  </a:cubicBezTo>
                  <a:cubicBezTo>
                    <a:pt x="846" y="1003"/>
                    <a:pt x="1063" y="1046"/>
                    <a:pt x="1280" y="1046"/>
                  </a:cubicBezTo>
                  <a:lnTo>
                    <a:pt x="1432" y="1046"/>
                  </a:lnTo>
                  <a:cubicBezTo>
                    <a:pt x="1583" y="1046"/>
                    <a:pt x="1713" y="1025"/>
                    <a:pt x="1865" y="1003"/>
                  </a:cubicBezTo>
                  <a:cubicBezTo>
                    <a:pt x="2060" y="959"/>
                    <a:pt x="2234" y="916"/>
                    <a:pt x="2407" y="873"/>
                  </a:cubicBezTo>
                  <a:cubicBezTo>
                    <a:pt x="2407" y="851"/>
                    <a:pt x="2407" y="829"/>
                    <a:pt x="2342" y="808"/>
                  </a:cubicBezTo>
                  <a:cubicBezTo>
                    <a:pt x="2234" y="721"/>
                    <a:pt x="2017" y="548"/>
                    <a:pt x="1974" y="504"/>
                  </a:cubicBezTo>
                  <a:cubicBezTo>
                    <a:pt x="1822" y="396"/>
                    <a:pt x="1648" y="287"/>
                    <a:pt x="1475" y="201"/>
                  </a:cubicBezTo>
                  <a:cubicBezTo>
                    <a:pt x="1388" y="157"/>
                    <a:pt x="1301" y="114"/>
                    <a:pt x="1215" y="71"/>
                  </a:cubicBezTo>
                  <a:cubicBezTo>
                    <a:pt x="1193" y="71"/>
                    <a:pt x="1150" y="71"/>
                    <a:pt x="1128" y="49"/>
                  </a:cubicBezTo>
                  <a:cubicBezTo>
                    <a:pt x="1009" y="16"/>
                    <a:pt x="884" y="0"/>
                    <a:pt x="7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82"/>
            <p:cNvSpPr/>
            <p:nvPr/>
          </p:nvSpPr>
          <p:spPr>
            <a:xfrm>
              <a:off x="7453493" y="3267938"/>
              <a:ext cx="188836" cy="141213"/>
            </a:xfrm>
            <a:custGeom>
              <a:avLst/>
              <a:gdLst/>
              <a:ahLst/>
              <a:cxnLst/>
              <a:rect l="l" t="t" r="r" b="b"/>
              <a:pathLst>
                <a:path w="912" h="682" extrusionOk="0">
                  <a:moveTo>
                    <a:pt x="1" y="0"/>
                  </a:moveTo>
                  <a:lnTo>
                    <a:pt x="1" y="0"/>
                  </a:lnTo>
                  <a:cubicBezTo>
                    <a:pt x="44" y="239"/>
                    <a:pt x="109" y="455"/>
                    <a:pt x="196" y="672"/>
                  </a:cubicBezTo>
                  <a:cubicBezTo>
                    <a:pt x="266" y="678"/>
                    <a:pt x="335" y="681"/>
                    <a:pt x="405" y="681"/>
                  </a:cubicBezTo>
                  <a:cubicBezTo>
                    <a:pt x="574" y="681"/>
                    <a:pt x="742" y="666"/>
                    <a:pt x="911" y="650"/>
                  </a:cubicBezTo>
                  <a:cubicBezTo>
                    <a:pt x="586" y="477"/>
                    <a:pt x="282" y="26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82"/>
            <p:cNvSpPr/>
            <p:nvPr/>
          </p:nvSpPr>
          <p:spPr>
            <a:xfrm>
              <a:off x="7480216" y="2786842"/>
              <a:ext cx="615168" cy="369598"/>
            </a:xfrm>
            <a:custGeom>
              <a:avLst/>
              <a:gdLst/>
              <a:ahLst/>
              <a:cxnLst/>
              <a:rect l="l" t="t" r="r" b="b"/>
              <a:pathLst>
                <a:path w="2971" h="1785" extrusionOk="0">
                  <a:moveTo>
                    <a:pt x="86" y="1"/>
                  </a:moveTo>
                  <a:cubicBezTo>
                    <a:pt x="65" y="1"/>
                    <a:pt x="51" y="5"/>
                    <a:pt x="44" y="15"/>
                  </a:cubicBezTo>
                  <a:cubicBezTo>
                    <a:pt x="0" y="101"/>
                    <a:pt x="607" y="557"/>
                    <a:pt x="1388" y="1055"/>
                  </a:cubicBezTo>
                  <a:cubicBezTo>
                    <a:pt x="2103" y="1480"/>
                    <a:pt x="2714" y="1785"/>
                    <a:pt x="2870" y="1785"/>
                  </a:cubicBezTo>
                  <a:cubicBezTo>
                    <a:pt x="2889" y="1785"/>
                    <a:pt x="2901" y="1780"/>
                    <a:pt x="2905" y="1771"/>
                  </a:cubicBezTo>
                  <a:cubicBezTo>
                    <a:pt x="2971" y="1684"/>
                    <a:pt x="2363" y="1229"/>
                    <a:pt x="1583" y="752"/>
                  </a:cubicBezTo>
                  <a:cubicBezTo>
                    <a:pt x="868" y="307"/>
                    <a:pt x="256" y="1"/>
                    <a:pt x="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82"/>
            <p:cNvSpPr/>
            <p:nvPr/>
          </p:nvSpPr>
          <p:spPr>
            <a:xfrm>
              <a:off x="7758694" y="2940166"/>
              <a:ext cx="193392" cy="116987"/>
            </a:xfrm>
            <a:custGeom>
              <a:avLst/>
              <a:gdLst/>
              <a:ahLst/>
              <a:cxnLst/>
              <a:rect l="l" t="t" r="r" b="b"/>
              <a:pathLst>
                <a:path w="934" h="565" extrusionOk="0">
                  <a:moveTo>
                    <a:pt x="890" y="0"/>
                  </a:moveTo>
                  <a:cubicBezTo>
                    <a:pt x="608" y="195"/>
                    <a:pt x="326" y="347"/>
                    <a:pt x="22" y="499"/>
                  </a:cubicBezTo>
                  <a:cubicBezTo>
                    <a:pt x="1" y="521"/>
                    <a:pt x="1" y="542"/>
                    <a:pt x="22" y="564"/>
                  </a:cubicBezTo>
                  <a:lnTo>
                    <a:pt x="44" y="542"/>
                  </a:lnTo>
                  <a:cubicBezTo>
                    <a:pt x="348" y="391"/>
                    <a:pt x="651" y="239"/>
                    <a:pt x="933" y="44"/>
                  </a:cubicBezTo>
                  <a:cubicBezTo>
                    <a:pt x="933" y="22"/>
                    <a:pt x="933" y="22"/>
                    <a:pt x="9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82"/>
            <p:cNvSpPr/>
            <p:nvPr/>
          </p:nvSpPr>
          <p:spPr>
            <a:xfrm>
              <a:off x="7722873" y="2845955"/>
              <a:ext cx="130446" cy="179726"/>
            </a:xfrm>
            <a:custGeom>
              <a:avLst/>
              <a:gdLst/>
              <a:ahLst/>
              <a:cxnLst/>
              <a:rect l="l" t="t" r="r" b="b"/>
              <a:pathLst>
                <a:path w="630" h="868" extrusionOk="0">
                  <a:moveTo>
                    <a:pt x="586" y="0"/>
                  </a:moveTo>
                  <a:lnTo>
                    <a:pt x="22" y="824"/>
                  </a:lnTo>
                  <a:cubicBezTo>
                    <a:pt x="0" y="824"/>
                    <a:pt x="0" y="846"/>
                    <a:pt x="22" y="867"/>
                  </a:cubicBezTo>
                  <a:lnTo>
                    <a:pt x="44" y="867"/>
                  </a:lnTo>
                  <a:lnTo>
                    <a:pt x="629" y="43"/>
                  </a:lnTo>
                  <a:cubicBezTo>
                    <a:pt x="629" y="43"/>
                    <a:pt x="629" y="22"/>
                    <a:pt x="62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82"/>
            <p:cNvSpPr/>
            <p:nvPr/>
          </p:nvSpPr>
          <p:spPr>
            <a:xfrm>
              <a:off x="7669038" y="2796468"/>
              <a:ext cx="67501" cy="220102"/>
            </a:xfrm>
            <a:custGeom>
              <a:avLst/>
              <a:gdLst/>
              <a:ahLst/>
              <a:cxnLst/>
              <a:rect l="l" t="t" r="r" b="b"/>
              <a:pathLst>
                <a:path w="326" h="1063" extrusionOk="0">
                  <a:moveTo>
                    <a:pt x="304" y="1"/>
                  </a:moveTo>
                  <a:cubicBezTo>
                    <a:pt x="282" y="1"/>
                    <a:pt x="260" y="1"/>
                    <a:pt x="260" y="22"/>
                  </a:cubicBezTo>
                  <a:cubicBezTo>
                    <a:pt x="152" y="347"/>
                    <a:pt x="65" y="694"/>
                    <a:pt x="0" y="1041"/>
                  </a:cubicBezTo>
                  <a:cubicBezTo>
                    <a:pt x="0" y="1041"/>
                    <a:pt x="0" y="1063"/>
                    <a:pt x="22" y="1063"/>
                  </a:cubicBezTo>
                  <a:cubicBezTo>
                    <a:pt x="44" y="1063"/>
                    <a:pt x="65" y="1063"/>
                    <a:pt x="65" y="1041"/>
                  </a:cubicBezTo>
                  <a:cubicBezTo>
                    <a:pt x="109" y="694"/>
                    <a:pt x="195" y="369"/>
                    <a:pt x="304" y="44"/>
                  </a:cubicBezTo>
                  <a:cubicBezTo>
                    <a:pt x="325" y="22"/>
                    <a:pt x="304" y="1"/>
                    <a:pt x="3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82"/>
            <p:cNvSpPr/>
            <p:nvPr/>
          </p:nvSpPr>
          <p:spPr>
            <a:xfrm>
              <a:off x="7327810" y="2787565"/>
              <a:ext cx="767769" cy="626763"/>
            </a:xfrm>
            <a:custGeom>
              <a:avLst/>
              <a:gdLst/>
              <a:ahLst/>
              <a:cxnLst/>
              <a:rect l="l" t="t" r="r" b="b"/>
              <a:pathLst>
                <a:path w="3708" h="3027" extrusionOk="0">
                  <a:moveTo>
                    <a:pt x="846" y="0"/>
                  </a:moveTo>
                  <a:lnTo>
                    <a:pt x="846" y="22"/>
                  </a:lnTo>
                  <a:lnTo>
                    <a:pt x="824" y="65"/>
                  </a:lnTo>
                  <a:cubicBezTo>
                    <a:pt x="651" y="325"/>
                    <a:pt x="0" y="1496"/>
                    <a:pt x="586" y="2342"/>
                  </a:cubicBezTo>
                  <a:lnTo>
                    <a:pt x="629" y="2385"/>
                  </a:lnTo>
                  <a:cubicBezTo>
                    <a:pt x="716" y="2515"/>
                    <a:pt x="824" y="2602"/>
                    <a:pt x="954" y="2689"/>
                  </a:cubicBezTo>
                  <a:cubicBezTo>
                    <a:pt x="1295" y="2931"/>
                    <a:pt x="1617" y="3026"/>
                    <a:pt x="1913" y="3026"/>
                  </a:cubicBezTo>
                  <a:cubicBezTo>
                    <a:pt x="2860" y="3026"/>
                    <a:pt x="3538" y="2053"/>
                    <a:pt x="3686" y="1821"/>
                  </a:cubicBezTo>
                  <a:cubicBezTo>
                    <a:pt x="3686" y="1800"/>
                    <a:pt x="3708" y="1778"/>
                    <a:pt x="3708" y="1756"/>
                  </a:cubicBezTo>
                  <a:cubicBezTo>
                    <a:pt x="2667" y="1344"/>
                    <a:pt x="1692" y="759"/>
                    <a:pt x="846"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82"/>
            <p:cNvSpPr/>
            <p:nvPr/>
          </p:nvSpPr>
          <p:spPr>
            <a:xfrm>
              <a:off x="7448938" y="3106226"/>
              <a:ext cx="646641" cy="175378"/>
            </a:xfrm>
            <a:custGeom>
              <a:avLst/>
              <a:gdLst/>
              <a:ahLst/>
              <a:cxnLst/>
              <a:rect l="l" t="t" r="r" b="b"/>
              <a:pathLst>
                <a:path w="3123" h="847" extrusionOk="0">
                  <a:moveTo>
                    <a:pt x="2277" y="1"/>
                  </a:moveTo>
                  <a:cubicBezTo>
                    <a:pt x="1974" y="1"/>
                    <a:pt x="1670" y="152"/>
                    <a:pt x="1497" y="412"/>
                  </a:cubicBezTo>
                  <a:cubicBezTo>
                    <a:pt x="1323" y="282"/>
                    <a:pt x="1128" y="217"/>
                    <a:pt x="911" y="196"/>
                  </a:cubicBezTo>
                  <a:lnTo>
                    <a:pt x="868" y="196"/>
                  </a:lnTo>
                  <a:cubicBezTo>
                    <a:pt x="651" y="196"/>
                    <a:pt x="434" y="282"/>
                    <a:pt x="261" y="412"/>
                  </a:cubicBezTo>
                  <a:cubicBezTo>
                    <a:pt x="131" y="499"/>
                    <a:pt x="44" y="651"/>
                    <a:pt x="1" y="803"/>
                  </a:cubicBezTo>
                  <a:lnTo>
                    <a:pt x="44" y="846"/>
                  </a:lnTo>
                  <a:cubicBezTo>
                    <a:pt x="88" y="694"/>
                    <a:pt x="153" y="543"/>
                    <a:pt x="283" y="434"/>
                  </a:cubicBezTo>
                  <a:cubicBezTo>
                    <a:pt x="434" y="321"/>
                    <a:pt x="619" y="257"/>
                    <a:pt x="807" y="257"/>
                  </a:cubicBezTo>
                  <a:cubicBezTo>
                    <a:pt x="835" y="257"/>
                    <a:pt x="862" y="258"/>
                    <a:pt x="890" y="261"/>
                  </a:cubicBezTo>
                  <a:cubicBezTo>
                    <a:pt x="1085" y="261"/>
                    <a:pt x="1302" y="347"/>
                    <a:pt x="1475" y="478"/>
                  </a:cubicBezTo>
                  <a:lnTo>
                    <a:pt x="1497" y="478"/>
                  </a:lnTo>
                  <a:lnTo>
                    <a:pt x="1497" y="456"/>
                  </a:lnTo>
                  <a:cubicBezTo>
                    <a:pt x="1670" y="196"/>
                    <a:pt x="1952" y="44"/>
                    <a:pt x="2256" y="44"/>
                  </a:cubicBezTo>
                  <a:cubicBezTo>
                    <a:pt x="2537" y="66"/>
                    <a:pt x="2819" y="131"/>
                    <a:pt x="3079" y="261"/>
                  </a:cubicBezTo>
                  <a:lnTo>
                    <a:pt x="3101" y="261"/>
                  </a:lnTo>
                  <a:cubicBezTo>
                    <a:pt x="3101" y="261"/>
                    <a:pt x="3123" y="239"/>
                    <a:pt x="3123" y="217"/>
                  </a:cubicBezTo>
                  <a:lnTo>
                    <a:pt x="3101" y="217"/>
                  </a:lnTo>
                  <a:cubicBezTo>
                    <a:pt x="2841" y="87"/>
                    <a:pt x="2559" y="22"/>
                    <a:pt x="2277"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82"/>
            <p:cNvSpPr/>
            <p:nvPr/>
          </p:nvSpPr>
          <p:spPr>
            <a:xfrm>
              <a:off x="7493869" y="2787565"/>
              <a:ext cx="166267" cy="359245"/>
            </a:xfrm>
            <a:custGeom>
              <a:avLst/>
              <a:gdLst/>
              <a:ahLst/>
              <a:cxnLst/>
              <a:rect l="l" t="t" r="r" b="b"/>
              <a:pathLst>
                <a:path w="803" h="1735" extrusionOk="0">
                  <a:moveTo>
                    <a:pt x="22" y="0"/>
                  </a:moveTo>
                  <a:lnTo>
                    <a:pt x="1" y="44"/>
                  </a:lnTo>
                  <a:cubicBezTo>
                    <a:pt x="283" y="260"/>
                    <a:pt x="413" y="607"/>
                    <a:pt x="369" y="954"/>
                  </a:cubicBezTo>
                  <a:lnTo>
                    <a:pt x="369" y="976"/>
                  </a:lnTo>
                  <a:lnTo>
                    <a:pt x="391" y="976"/>
                  </a:lnTo>
                  <a:cubicBezTo>
                    <a:pt x="651" y="1128"/>
                    <a:pt x="738" y="1453"/>
                    <a:pt x="629" y="1735"/>
                  </a:cubicBezTo>
                  <a:lnTo>
                    <a:pt x="694" y="1735"/>
                  </a:lnTo>
                  <a:lnTo>
                    <a:pt x="694" y="1713"/>
                  </a:lnTo>
                  <a:cubicBezTo>
                    <a:pt x="803" y="1431"/>
                    <a:pt x="673" y="1106"/>
                    <a:pt x="413" y="932"/>
                  </a:cubicBezTo>
                  <a:cubicBezTo>
                    <a:pt x="456" y="564"/>
                    <a:pt x="304" y="217"/>
                    <a:pt x="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82"/>
            <p:cNvSpPr/>
            <p:nvPr/>
          </p:nvSpPr>
          <p:spPr>
            <a:xfrm>
              <a:off x="7121375" y="3397970"/>
              <a:ext cx="381814" cy="952050"/>
            </a:xfrm>
            <a:custGeom>
              <a:avLst/>
              <a:gdLst/>
              <a:ahLst/>
              <a:cxnLst/>
              <a:rect l="l" t="t" r="r" b="b"/>
              <a:pathLst>
                <a:path w="1844" h="4598" fill="none" extrusionOk="0">
                  <a:moveTo>
                    <a:pt x="1843" y="1"/>
                  </a:moveTo>
                  <a:cubicBezTo>
                    <a:pt x="997" y="1432"/>
                    <a:pt x="390" y="2971"/>
                    <a:pt x="0" y="4597"/>
                  </a:cubicBezTo>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82"/>
            <p:cNvSpPr/>
            <p:nvPr/>
          </p:nvSpPr>
          <p:spPr>
            <a:xfrm>
              <a:off x="7354727" y="3481621"/>
              <a:ext cx="498594" cy="217410"/>
            </a:xfrm>
            <a:custGeom>
              <a:avLst/>
              <a:gdLst/>
              <a:ahLst/>
              <a:cxnLst/>
              <a:rect l="l" t="t" r="r" b="b"/>
              <a:pathLst>
                <a:path w="2408" h="1050" extrusionOk="0">
                  <a:moveTo>
                    <a:pt x="1711" y="0"/>
                  </a:moveTo>
                  <a:cubicBezTo>
                    <a:pt x="1571" y="0"/>
                    <a:pt x="1433" y="16"/>
                    <a:pt x="1301" y="52"/>
                  </a:cubicBezTo>
                  <a:lnTo>
                    <a:pt x="1236" y="74"/>
                  </a:lnTo>
                  <a:cubicBezTo>
                    <a:pt x="1128" y="117"/>
                    <a:pt x="1041" y="160"/>
                    <a:pt x="955" y="204"/>
                  </a:cubicBezTo>
                  <a:cubicBezTo>
                    <a:pt x="781" y="291"/>
                    <a:pt x="629" y="377"/>
                    <a:pt x="478" y="507"/>
                  </a:cubicBezTo>
                  <a:cubicBezTo>
                    <a:pt x="434" y="551"/>
                    <a:pt x="196" y="724"/>
                    <a:pt x="109" y="811"/>
                  </a:cubicBezTo>
                  <a:cubicBezTo>
                    <a:pt x="22" y="854"/>
                    <a:pt x="1" y="876"/>
                    <a:pt x="1" y="876"/>
                  </a:cubicBezTo>
                  <a:cubicBezTo>
                    <a:pt x="174" y="941"/>
                    <a:pt x="369" y="984"/>
                    <a:pt x="543" y="1028"/>
                  </a:cubicBezTo>
                  <a:cubicBezTo>
                    <a:pt x="694" y="1049"/>
                    <a:pt x="846" y="1049"/>
                    <a:pt x="998" y="1049"/>
                  </a:cubicBezTo>
                  <a:lnTo>
                    <a:pt x="1150" y="1049"/>
                  </a:lnTo>
                  <a:cubicBezTo>
                    <a:pt x="1366" y="1049"/>
                    <a:pt x="1583" y="1028"/>
                    <a:pt x="1800" y="963"/>
                  </a:cubicBezTo>
                  <a:cubicBezTo>
                    <a:pt x="1865" y="963"/>
                    <a:pt x="1930" y="941"/>
                    <a:pt x="1995" y="898"/>
                  </a:cubicBezTo>
                  <a:lnTo>
                    <a:pt x="2039" y="898"/>
                  </a:lnTo>
                  <a:cubicBezTo>
                    <a:pt x="2104" y="854"/>
                    <a:pt x="2190" y="811"/>
                    <a:pt x="2255" y="746"/>
                  </a:cubicBezTo>
                  <a:cubicBezTo>
                    <a:pt x="2364" y="659"/>
                    <a:pt x="2407" y="507"/>
                    <a:pt x="2385" y="377"/>
                  </a:cubicBezTo>
                  <a:lnTo>
                    <a:pt x="2385" y="334"/>
                  </a:lnTo>
                  <a:lnTo>
                    <a:pt x="2385" y="291"/>
                  </a:lnTo>
                  <a:cubicBezTo>
                    <a:pt x="2342" y="182"/>
                    <a:pt x="2234" y="95"/>
                    <a:pt x="2104" y="52"/>
                  </a:cubicBezTo>
                  <a:lnTo>
                    <a:pt x="2060" y="30"/>
                  </a:lnTo>
                  <a:cubicBezTo>
                    <a:pt x="1943" y="11"/>
                    <a:pt x="1826"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82"/>
            <p:cNvSpPr/>
            <p:nvPr/>
          </p:nvSpPr>
          <p:spPr>
            <a:xfrm>
              <a:off x="5832864" y="3013671"/>
              <a:ext cx="1697250" cy="1529327"/>
            </a:xfrm>
            <a:custGeom>
              <a:avLst/>
              <a:gdLst/>
              <a:ahLst/>
              <a:cxnLst/>
              <a:rect l="l" t="t" r="r" b="b"/>
              <a:pathLst>
                <a:path w="8197" h="7386" extrusionOk="0">
                  <a:moveTo>
                    <a:pt x="2833" y="1"/>
                  </a:moveTo>
                  <a:cubicBezTo>
                    <a:pt x="2736" y="1"/>
                    <a:pt x="2637" y="5"/>
                    <a:pt x="2537" y="14"/>
                  </a:cubicBezTo>
                  <a:cubicBezTo>
                    <a:pt x="2082" y="57"/>
                    <a:pt x="1649" y="274"/>
                    <a:pt x="1345" y="621"/>
                  </a:cubicBezTo>
                  <a:lnTo>
                    <a:pt x="1237" y="881"/>
                  </a:lnTo>
                  <a:lnTo>
                    <a:pt x="1128" y="1141"/>
                  </a:lnTo>
                  <a:cubicBezTo>
                    <a:pt x="1107" y="1163"/>
                    <a:pt x="1128" y="1185"/>
                    <a:pt x="1107" y="1206"/>
                  </a:cubicBezTo>
                  <a:cubicBezTo>
                    <a:pt x="1107" y="1228"/>
                    <a:pt x="1085" y="1228"/>
                    <a:pt x="1085" y="1250"/>
                  </a:cubicBezTo>
                  <a:cubicBezTo>
                    <a:pt x="1042" y="1380"/>
                    <a:pt x="976" y="1510"/>
                    <a:pt x="933" y="1640"/>
                  </a:cubicBezTo>
                  <a:cubicBezTo>
                    <a:pt x="890" y="1748"/>
                    <a:pt x="846" y="1835"/>
                    <a:pt x="825" y="1922"/>
                  </a:cubicBezTo>
                  <a:cubicBezTo>
                    <a:pt x="608" y="2442"/>
                    <a:pt x="434" y="2984"/>
                    <a:pt x="283" y="3548"/>
                  </a:cubicBezTo>
                  <a:cubicBezTo>
                    <a:pt x="174" y="3916"/>
                    <a:pt x="109" y="4307"/>
                    <a:pt x="66" y="4697"/>
                  </a:cubicBezTo>
                  <a:cubicBezTo>
                    <a:pt x="1" y="5239"/>
                    <a:pt x="1" y="5803"/>
                    <a:pt x="88" y="6345"/>
                  </a:cubicBezTo>
                  <a:cubicBezTo>
                    <a:pt x="131" y="6583"/>
                    <a:pt x="196" y="6822"/>
                    <a:pt x="326" y="7017"/>
                  </a:cubicBezTo>
                  <a:cubicBezTo>
                    <a:pt x="391" y="7147"/>
                    <a:pt x="499" y="7234"/>
                    <a:pt x="608" y="7299"/>
                  </a:cubicBezTo>
                  <a:lnTo>
                    <a:pt x="673" y="7342"/>
                  </a:lnTo>
                  <a:cubicBezTo>
                    <a:pt x="760" y="7364"/>
                    <a:pt x="846" y="7385"/>
                    <a:pt x="933" y="7385"/>
                  </a:cubicBezTo>
                  <a:lnTo>
                    <a:pt x="1085" y="7385"/>
                  </a:lnTo>
                  <a:cubicBezTo>
                    <a:pt x="1258" y="7342"/>
                    <a:pt x="1410" y="7234"/>
                    <a:pt x="1518" y="7103"/>
                  </a:cubicBezTo>
                  <a:cubicBezTo>
                    <a:pt x="1649" y="6930"/>
                    <a:pt x="1779" y="6735"/>
                    <a:pt x="1844" y="6518"/>
                  </a:cubicBezTo>
                  <a:lnTo>
                    <a:pt x="1887" y="6540"/>
                  </a:lnTo>
                  <a:cubicBezTo>
                    <a:pt x="2245" y="6713"/>
                    <a:pt x="2640" y="6773"/>
                    <a:pt x="3039" y="6773"/>
                  </a:cubicBezTo>
                  <a:cubicBezTo>
                    <a:pt x="3437" y="6773"/>
                    <a:pt x="3838" y="6713"/>
                    <a:pt x="4207" y="6648"/>
                  </a:cubicBezTo>
                  <a:lnTo>
                    <a:pt x="4315" y="6648"/>
                  </a:lnTo>
                  <a:cubicBezTo>
                    <a:pt x="4402" y="6822"/>
                    <a:pt x="4532" y="6952"/>
                    <a:pt x="4706" y="7038"/>
                  </a:cubicBezTo>
                  <a:cubicBezTo>
                    <a:pt x="4814" y="7103"/>
                    <a:pt x="4922" y="7147"/>
                    <a:pt x="5052" y="7168"/>
                  </a:cubicBezTo>
                  <a:lnTo>
                    <a:pt x="5117" y="7168"/>
                  </a:lnTo>
                  <a:cubicBezTo>
                    <a:pt x="5162" y="7177"/>
                    <a:pt x="5211" y="7183"/>
                    <a:pt x="5260" y="7183"/>
                  </a:cubicBezTo>
                  <a:cubicBezTo>
                    <a:pt x="5330" y="7183"/>
                    <a:pt x="5401" y="7172"/>
                    <a:pt x="5464" y="7147"/>
                  </a:cubicBezTo>
                  <a:cubicBezTo>
                    <a:pt x="5508" y="7125"/>
                    <a:pt x="5529" y="7125"/>
                    <a:pt x="5573" y="7103"/>
                  </a:cubicBezTo>
                  <a:cubicBezTo>
                    <a:pt x="5573" y="7103"/>
                    <a:pt x="5594" y="7082"/>
                    <a:pt x="5616" y="7082"/>
                  </a:cubicBezTo>
                  <a:cubicBezTo>
                    <a:pt x="5811" y="6952"/>
                    <a:pt x="5920" y="6757"/>
                    <a:pt x="5920" y="6540"/>
                  </a:cubicBezTo>
                  <a:cubicBezTo>
                    <a:pt x="6678" y="6496"/>
                    <a:pt x="7242" y="6323"/>
                    <a:pt x="7654" y="5673"/>
                  </a:cubicBezTo>
                  <a:cubicBezTo>
                    <a:pt x="7697" y="5629"/>
                    <a:pt x="7741" y="5564"/>
                    <a:pt x="7784" y="5499"/>
                  </a:cubicBezTo>
                  <a:cubicBezTo>
                    <a:pt x="8131" y="4827"/>
                    <a:pt x="8196" y="4068"/>
                    <a:pt x="7979" y="3353"/>
                  </a:cubicBezTo>
                  <a:cubicBezTo>
                    <a:pt x="7893" y="3114"/>
                    <a:pt x="7762" y="2897"/>
                    <a:pt x="7611" y="2702"/>
                  </a:cubicBezTo>
                  <a:cubicBezTo>
                    <a:pt x="7394" y="2399"/>
                    <a:pt x="7112" y="2139"/>
                    <a:pt x="6787" y="1943"/>
                  </a:cubicBezTo>
                  <a:cubicBezTo>
                    <a:pt x="6332" y="1662"/>
                    <a:pt x="5898" y="1358"/>
                    <a:pt x="5486" y="1033"/>
                  </a:cubicBezTo>
                  <a:lnTo>
                    <a:pt x="5443" y="990"/>
                  </a:lnTo>
                  <a:cubicBezTo>
                    <a:pt x="4987" y="621"/>
                    <a:pt x="4489" y="339"/>
                    <a:pt x="3925" y="166"/>
                  </a:cubicBezTo>
                  <a:cubicBezTo>
                    <a:pt x="3565" y="63"/>
                    <a:pt x="3204" y="1"/>
                    <a:pt x="2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82"/>
            <p:cNvSpPr/>
            <p:nvPr/>
          </p:nvSpPr>
          <p:spPr>
            <a:xfrm>
              <a:off x="6627546" y="1733436"/>
              <a:ext cx="736296" cy="847693"/>
            </a:xfrm>
            <a:custGeom>
              <a:avLst/>
              <a:gdLst/>
              <a:ahLst/>
              <a:cxnLst/>
              <a:rect l="l" t="t" r="r" b="b"/>
              <a:pathLst>
                <a:path w="3556" h="4094" extrusionOk="0">
                  <a:moveTo>
                    <a:pt x="3148" y="1"/>
                  </a:moveTo>
                  <a:cubicBezTo>
                    <a:pt x="3117" y="1"/>
                    <a:pt x="3086" y="6"/>
                    <a:pt x="3057" y="18"/>
                  </a:cubicBezTo>
                  <a:cubicBezTo>
                    <a:pt x="2927" y="40"/>
                    <a:pt x="2797" y="83"/>
                    <a:pt x="2689" y="148"/>
                  </a:cubicBezTo>
                  <a:cubicBezTo>
                    <a:pt x="2363" y="343"/>
                    <a:pt x="2038" y="560"/>
                    <a:pt x="1756" y="820"/>
                  </a:cubicBezTo>
                  <a:cubicBezTo>
                    <a:pt x="1214" y="1275"/>
                    <a:pt x="781" y="1817"/>
                    <a:pt x="434" y="2403"/>
                  </a:cubicBezTo>
                  <a:cubicBezTo>
                    <a:pt x="260" y="2641"/>
                    <a:pt x="130" y="2901"/>
                    <a:pt x="44" y="3183"/>
                  </a:cubicBezTo>
                  <a:cubicBezTo>
                    <a:pt x="0" y="3443"/>
                    <a:pt x="0" y="3855"/>
                    <a:pt x="260" y="4029"/>
                  </a:cubicBezTo>
                  <a:cubicBezTo>
                    <a:pt x="347" y="4072"/>
                    <a:pt x="434" y="4094"/>
                    <a:pt x="542" y="4094"/>
                  </a:cubicBezTo>
                  <a:cubicBezTo>
                    <a:pt x="672" y="4072"/>
                    <a:pt x="802" y="4051"/>
                    <a:pt x="933" y="3986"/>
                  </a:cubicBezTo>
                  <a:cubicBezTo>
                    <a:pt x="1453" y="3660"/>
                    <a:pt x="1908" y="3227"/>
                    <a:pt x="2277" y="2728"/>
                  </a:cubicBezTo>
                  <a:cubicBezTo>
                    <a:pt x="2797" y="2121"/>
                    <a:pt x="3339" y="1449"/>
                    <a:pt x="3513" y="668"/>
                  </a:cubicBezTo>
                  <a:cubicBezTo>
                    <a:pt x="3513" y="603"/>
                    <a:pt x="3534" y="538"/>
                    <a:pt x="3534" y="473"/>
                  </a:cubicBezTo>
                  <a:cubicBezTo>
                    <a:pt x="3556" y="343"/>
                    <a:pt x="3513" y="191"/>
                    <a:pt x="3404" y="105"/>
                  </a:cubicBezTo>
                  <a:cubicBezTo>
                    <a:pt x="3325" y="41"/>
                    <a:pt x="3234" y="1"/>
                    <a:pt x="3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82"/>
            <p:cNvSpPr/>
            <p:nvPr/>
          </p:nvSpPr>
          <p:spPr>
            <a:xfrm>
              <a:off x="6685936" y="1824541"/>
              <a:ext cx="673558" cy="756588"/>
            </a:xfrm>
            <a:custGeom>
              <a:avLst/>
              <a:gdLst/>
              <a:ahLst/>
              <a:cxnLst/>
              <a:rect l="l" t="t" r="r" b="b"/>
              <a:pathLst>
                <a:path w="3253" h="3654" extrusionOk="0">
                  <a:moveTo>
                    <a:pt x="3090" y="1"/>
                  </a:moveTo>
                  <a:cubicBezTo>
                    <a:pt x="3035" y="1"/>
                    <a:pt x="2981" y="12"/>
                    <a:pt x="2927" y="33"/>
                  </a:cubicBezTo>
                  <a:cubicBezTo>
                    <a:pt x="2667" y="120"/>
                    <a:pt x="2407" y="250"/>
                    <a:pt x="2168" y="424"/>
                  </a:cubicBezTo>
                  <a:cubicBezTo>
                    <a:pt x="1258" y="1031"/>
                    <a:pt x="520" y="1854"/>
                    <a:pt x="0" y="2808"/>
                  </a:cubicBezTo>
                  <a:lnTo>
                    <a:pt x="130" y="3069"/>
                  </a:lnTo>
                  <a:cubicBezTo>
                    <a:pt x="109" y="3220"/>
                    <a:pt x="130" y="3394"/>
                    <a:pt x="174" y="3524"/>
                  </a:cubicBezTo>
                  <a:cubicBezTo>
                    <a:pt x="195" y="3567"/>
                    <a:pt x="217" y="3611"/>
                    <a:pt x="260" y="3654"/>
                  </a:cubicBezTo>
                  <a:cubicBezTo>
                    <a:pt x="390" y="3632"/>
                    <a:pt x="520" y="3611"/>
                    <a:pt x="651" y="3546"/>
                  </a:cubicBezTo>
                  <a:cubicBezTo>
                    <a:pt x="1171" y="3220"/>
                    <a:pt x="1626" y="2787"/>
                    <a:pt x="1995" y="2288"/>
                  </a:cubicBezTo>
                  <a:cubicBezTo>
                    <a:pt x="2515" y="1681"/>
                    <a:pt x="3057" y="1009"/>
                    <a:pt x="3231" y="228"/>
                  </a:cubicBezTo>
                  <a:cubicBezTo>
                    <a:pt x="3231" y="163"/>
                    <a:pt x="3252" y="98"/>
                    <a:pt x="3252" y="33"/>
                  </a:cubicBezTo>
                  <a:cubicBezTo>
                    <a:pt x="3198" y="12"/>
                    <a:pt x="3144" y="1"/>
                    <a:pt x="3090" y="1"/>
                  </a:cubicBezTo>
                  <a:close/>
                </a:path>
              </a:pathLst>
            </a:custGeom>
            <a:solidFill>
              <a:srgbClr val="FFFFFF">
                <a:alpha val="50449"/>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82"/>
            <p:cNvSpPr/>
            <p:nvPr/>
          </p:nvSpPr>
          <p:spPr>
            <a:xfrm>
              <a:off x="5922727" y="1498426"/>
              <a:ext cx="417635" cy="1069452"/>
            </a:xfrm>
            <a:custGeom>
              <a:avLst/>
              <a:gdLst/>
              <a:ahLst/>
              <a:cxnLst/>
              <a:rect l="l" t="t" r="r" b="b"/>
              <a:pathLst>
                <a:path w="2017" h="5165" extrusionOk="0">
                  <a:moveTo>
                    <a:pt x="576" y="1"/>
                  </a:moveTo>
                  <a:cubicBezTo>
                    <a:pt x="425" y="1"/>
                    <a:pt x="293" y="82"/>
                    <a:pt x="196" y="199"/>
                  </a:cubicBezTo>
                  <a:cubicBezTo>
                    <a:pt x="131" y="286"/>
                    <a:pt x="87" y="394"/>
                    <a:pt x="65" y="503"/>
                  </a:cubicBezTo>
                  <a:cubicBezTo>
                    <a:pt x="44" y="633"/>
                    <a:pt x="22" y="741"/>
                    <a:pt x="22" y="893"/>
                  </a:cubicBezTo>
                  <a:cubicBezTo>
                    <a:pt x="0" y="1543"/>
                    <a:pt x="22" y="2194"/>
                    <a:pt x="65" y="2866"/>
                  </a:cubicBezTo>
                  <a:cubicBezTo>
                    <a:pt x="65" y="3256"/>
                    <a:pt x="131" y="3646"/>
                    <a:pt x="261" y="4015"/>
                  </a:cubicBezTo>
                  <a:cubicBezTo>
                    <a:pt x="391" y="4383"/>
                    <a:pt x="673" y="4687"/>
                    <a:pt x="1019" y="4860"/>
                  </a:cubicBezTo>
                  <a:lnTo>
                    <a:pt x="1215" y="5099"/>
                  </a:lnTo>
                  <a:cubicBezTo>
                    <a:pt x="1236" y="5121"/>
                    <a:pt x="1258" y="5142"/>
                    <a:pt x="1301" y="5142"/>
                  </a:cubicBezTo>
                  <a:cubicBezTo>
                    <a:pt x="1346" y="5157"/>
                    <a:pt x="1392" y="5164"/>
                    <a:pt x="1438" y="5164"/>
                  </a:cubicBezTo>
                  <a:cubicBezTo>
                    <a:pt x="1591" y="5164"/>
                    <a:pt x="1743" y="5086"/>
                    <a:pt x="1843" y="4969"/>
                  </a:cubicBezTo>
                  <a:cubicBezTo>
                    <a:pt x="1952" y="4774"/>
                    <a:pt x="2017" y="4535"/>
                    <a:pt x="1995" y="4297"/>
                  </a:cubicBezTo>
                  <a:cubicBezTo>
                    <a:pt x="1973" y="3928"/>
                    <a:pt x="1908" y="3560"/>
                    <a:pt x="1822" y="3213"/>
                  </a:cubicBezTo>
                  <a:cubicBezTo>
                    <a:pt x="1626" y="2389"/>
                    <a:pt x="1431" y="1543"/>
                    <a:pt x="1193" y="719"/>
                  </a:cubicBezTo>
                  <a:cubicBezTo>
                    <a:pt x="1171" y="568"/>
                    <a:pt x="1106" y="416"/>
                    <a:pt x="1019" y="264"/>
                  </a:cubicBezTo>
                  <a:cubicBezTo>
                    <a:pt x="933" y="134"/>
                    <a:pt x="781" y="26"/>
                    <a:pt x="629" y="4"/>
                  </a:cubicBezTo>
                  <a:cubicBezTo>
                    <a:pt x="611" y="2"/>
                    <a:pt x="594" y="1"/>
                    <a:pt x="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82"/>
            <p:cNvSpPr/>
            <p:nvPr/>
          </p:nvSpPr>
          <p:spPr>
            <a:xfrm>
              <a:off x="5918171" y="1584355"/>
              <a:ext cx="296506" cy="978968"/>
            </a:xfrm>
            <a:custGeom>
              <a:avLst/>
              <a:gdLst/>
              <a:ahLst/>
              <a:cxnLst/>
              <a:rect l="l" t="t" r="r" b="b"/>
              <a:pathLst>
                <a:path w="1432" h="4728" extrusionOk="0">
                  <a:moveTo>
                    <a:pt x="261" y="1"/>
                  </a:moveTo>
                  <a:cubicBezTo>
                    <a:pt x="174" y="1"/>
                    <a:pt x="109" y="23"/>
                    <a:pt x="66" y="88"/>
                  </a:cubicBezTo>
                  <a:cubicBezTo>
                    <a:pt x="44" y="218"/>
                    <a:pt x="22" y="326"/>
                    <a:pt x="22" y="478"/>
                  </a:cubicBezTo>
                  <a:cubicBezTo>
                    <a:pt x="1" y="1128"/>
                    <a:pt x="22" y="1779"/>
                    <a:pt x="66" y="2451"/>
                  </a:cubicBezTo>
                  <a:cubicBezTo>
                    <a:pt x="66" y="2841"/>
                    <a:pt x="131" y="3231"/>
                    <a:pt x="261" y="3600"/>
                  </a:cubicBezTo>
                  <a:cubicBezTo>
                    <a:pt x="391" y="3968"/>
                    <a:pt x="673" y="4272"/>
                    <a:pt x="1020" y="4445"/>
                  </a:cubicBezTo>
                  <a:lnTo>
                    <a:pt x="1215" y="4684"/>
                  </a:lnTo>
                  <a:cubicBezTo>
                    <a:pt x="1237" y="4706"/>
                    <a:pt x="1258" y="4727"/>
                    <a:pt x="1302" y="4727"/>
                  </a:cubicBezTo>
                  <a:cubicBezTo>
                    <a:pt x="1323" y="4706"/>
                    <a:pt x="1323" y="4684"/>
                    <a:pt x="1323" y="4684"/>
                  </a:cubicBezTo>
                  <a:cubicBezTo>
                    <a:pt x="1410" y="4359"/>
                    <a:pt x="1432" y="4012"/>
                    <a:pt x="1410" y="3687"/>
                  </a:cubicBezTo>
                  <a:cubicBezTo>
                    <a:pt x="1367" y="3123"/>
                    <a:pt x="1280" y="2537"/>
                    <a:pt x="1128" y="1995"/>
                  </a:cubicBezTo>
                  <a:cubicBezTo>
                    <a:pt x="1020" y="1367"/>
                    <a:pt x="803" y="781"/>
                    <a:pt x="499" y="218"/>
                  </a:cubicBezTo>
                  <a:cubicBezTo>
                    <a:pt x="456" y="109"/>
                    <a:pt x="369" y="44"/>
                    <a:pt x="261" y="1"/>
                  </a:cubicBezTo>
                  <a:close/>
                </a:path>
              </a:pathLst>
            </a:custGeom>
            <a:solidFill>
              <a:srgbClr val="FFFFFF">
                <a:alpha val="50449"/>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82"/>
            <p:cNvSpPr/>
            <p:nvPr/>
          </p:nvSpPr>
          <p:spPr>
            <a:xfrm>
              <a:off x="5823961" y="2262468"/>
              <a:ext cx="1243587" cy="1087466"/>
            </a:xfrm>
            <a:custGeom>
              <a:avLst/>
              <a:gdLst/>
              <a:ahLst/>
              <a:cxnLst/>
              <a:rect l="l" t="t" r="r" b="b"/>
              <a:pathLst>
                <a:path w="6006" h="5252" extrusionOk="0">
                  <a:moveTo>
                    <a:pt x="3188" y="1"/>
                  </a:moveTo>
                  <a:cubicBezTo>
                    <a:pt x="2779" y="1"/>
                    <a:pt x="2377" y="102"/>
                    <a:pt x="2017" y="325"/>
                  </a:cubicBezTo>
                  <a:cubicBezTo>
                    <a:pt x="1496" y="628"/>
                    <a:pt x="1280" y="1149"/>
                    <a:pt x="933" y="1604"/>
                  </a:cubicBezTo>
                  <a:cubicBezTo>
                    <a:pt x="716" y="1864"/>
                    <a:pt x="499" y="2146"/>
                    <a:pt x="326" y="2449"/>
                  </a:cubicBezTo>
                  <a:cubicBezTo>
                    <a:pt x="261" y="2558"/>
                    <a:pt x="196" y="2688"/>
                    <a:pt x="152" y="2818"/>
                  </a:cubicBezTo>
                  <a:cubicBezTo>
                    <a:pt x="0" y="3447"/>
                    <a:pt x="217" y="4119"/>
                    <a:pt x="738" y="4531"/>
                  </a:cubicBezTo>
                  <a:cubicBezTo>
                    <a:pt x="803" y="4574"/>
                    <a:pt x="868" y="4618"/>
                    <a:pt x="933" y="4661"/>
                  </a:cubicBezTo>
                  <a:cubicBezTo>
                    <a:pt x="1561" y="5116"/>
                    <a:pt x="2385" y="5225"/>
                    <a:pt x="3166" y="5246"/>
                  </a:cubicBezTo>
                  <a:cubicBezTo>
                    <a:pt x="3248" y="5250"/>
                    <a:pt x="3331" y="5252"/>
                    <a:pt x="3413" y="5252"/>
                  </a:cubicBezTo>
                  <a:cubicBezTo>
                    <a:pt x="3850" y="5252"/>
                    <a:pt x="4285" y="5201"/>
                    <a:pt x="4705" y="5073"/>
                  </a:cubicBezTo>
                  <a:cubicBezTo>
                    <a:pt x="5052" y="4964"/>
                    <a:pt x="5356" y="4748"/>
                    <a:pt x="5594" y="4466"/>
                  </a:cubicBezTo>
                  <a:cubicBezTo>
                    <a:pt x="5681" y="4336"/>
                    <a:pt x="5768" y="4206"/>
                    <a:pt x="5811" y="4076"/>
                  </a:cubicBezTo>
                  <a:cubicBezTo>
                    <a:pt x="6006" y="3555"/>
                    <a:pt x="5854" y="3035"/>
                    <a:pt x="5702" y="2536"/>
                  </a:cubicBezTo>
                  <a:lnTo>
                    <a:pt x="5637" y="2384"/>
                  </a:lnTo>
                  <a:lnTo>
                    <a:pt x="5594" y="2233"/>
                  </a:lnTo>
                  <a:cubicBezTo>
                    <a:pt x="5507" y="1973"/>
                    <a:pt x="5399" y="1712"/>
                    <a:pt x="5269" y="1474"/>
                  </a:cubicBezTo>
                  <a:cubicBezTo>
                    <a:pt x="4922" y="823"/>
                    <a:pt x="4423" y="238"/>
                    <a:pt x="3665" y="65"/>
                  </a:cubicBezTo>
                  <a:cubicBezTo>
                    <a:pt x="3621" y="43"/>
                    <a:pt x="3556" y="43"/>
                    <a:pt x="3513" y="21"/>
                  </a:cubicBezTo>
                  <a:cubicBezTo>
                    <a:pt x="3404" y="8"/>
                    <a:pt x="3296" y="1"/>
                    <a:pt x="3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82"/>
            <p:cNvSpPr/>
            <p:nvPr/>
          </p:nvSpPr>
          <p:spPr>
            <a:xfrm>
              <a:off x="6367069" y="2049613"/>
              <a:ext cx="206850" cy="280149"/>
            </a:xfrm>
            <a:custGeom>
              <a:avLst/>
              <a:gdLst/>
              <a:ahLst/>
              <a:cxnLst/>
              <a:rect l="l" t="t" r="r" b="b"/>
              <a:pathLst>
                <a:path w="999" h="1353" extrusionOk="0">
                  <a:moveTo>
                    <a:pt x="734" y="1"/>
                  </a:moveTo>
                  <a:cubicBezTo>
                    <a:pt x="714" y="1"/>
                    <a:pt x="693" y="3"/>
                    <a:pt x="673" y="9"/>
                  </a:cubicBezTo>
                  <a:cubicBezTo>
                    <a:pt x="565" y="52"/>
                    <a:pt x="543" y="182"/>
                    <a:pt x="543" y="290"/>
                  </a:cubicBezTo>
                  <a:cubicBezTo>
                    <a:pt x="543" y="440"/>
                    <a:pt x="556" y="589"/>
                    <a:pt x="581" y="739"/>
                  </a:cubicBezTo>
                  <a:lnTo>
                    <a:pt x="581" y="739"/>
                  </a:lnTo>
                  <a:cubicBezTo>
                    <a:pt x="547" y="615"/>
                    <a:pt x="487" y="500"/>
                    <a:pt x="391" y="421"/>
                  </a:cubicBezTo>
                  <a:cubicBezTo>
                    <a:pt x="348" y="355"/>
                    <a:pt x="304" y="334"/>
                    <a:pt x="239" y="312"/>
                  </a:cubicBezTo>
                  <a:cubicBezTo>
                    <a:pt x="222" y="306"/>
                    <a:pt x="204" y="304"/>
                    <a:pt x="187" y="304"/>
                  </a:cubicBezTo>
                  <a:cubicBezTo>
                    <a:pt x="141" y="304"/>
                    <a:pt x="98" y="324"/>
                    <a:pt x="66" y="355"/>
                  </a:cubicBezTo>
                  <a:cubicBezTo>
                    <a:pt x="23" y="399"/>
                    <a:pt x="1" y="464"/>
                    <a:pt x="23" y="551"/>
                  </a:cubicBezTo>
                  <a:cubicBezTo>
                    <a:pt x="44" y="594"/>
                    <a:pt x="66" y="659"/>
                    <a:pt x="109" y="724"/>
                  </a:cubicBezTo>
                  <a:lnTo>
                    <a:pt x="391" y="1158"/>
                  </a:lnTo>
                  <a:cubicBezTo>
                    <a:pt x="413" y="1201"/>
                    <a:pt x="499" y="1353"/>
                    <a:pt x="565" y="1353"/>
                  </a:cubicBezTo>
                  <a:cubicBezTo>
                    <a:pt x="630" y="1331"/>
                    <a:pt x="695" y="1288"/>
                    <a:pt x="716" y="1244"/>
                  </a:cubicBezTo>
                  <a:cubicBezTo>
                    <a:pt x="911" y="984"/>
                    <a:pt x="998" y="659"/>
                    <a:pt x="955" y="355"/>
                  </a:cubicBezTo>
                  <a:cubicBezTo>
                    <a:pt x="955" y="269"/>
                    <a:pt x="933" y="160"/>
                    <a:pt x="890" y="95"/>
                  </a:cubicBezTo>
                  <a:cubicBezTo>
                    <a:pt x="857" y="29"/>
                    <a:pt x="798" y="1"/>
                    <a:pt x="734"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82"/>
            <p:cNvSpPr/>
            <p:nvPr/>
          </p:nvSpPr>
          <p:spPr>
            <a:xfrm>
              <a:off x="5936185" y="4358707"/>
              <a:ext cx="31680" cy="166267"/>
            </a:xfrm>
            <a:custGeom>
              <a:avLst/>
              <a:gdLst/>
              <a:ahLst/>
              <a:cxnLst/>
              <a:rect l="l" t="t" r="r" b="b"/>
              <a:pathLst>
                <a:path w="153" h="803" extrusionOk="0">
                  <a:moveTo>
                    <a:pt x="44" y="1"/>
                  </a:moveTo>
                  <a:cubicBezTo>
                    <a:pt x="44" y="1"/>
                    <a:pt x="22" y="1"/>
                    <a:pt x="22" y="22"/>
                  </a:cubicBezTo>
                  <a:cubicBezTo>
                    <a:pt x="0" y="261"/>
                    <a:pt x="22" y="521"/>
                    <a:pt x="87" y="760"/>
                  </a:cubicBezTo>
                  <a:lnTo>
                    <a:pt x="152" y="803"/>
                  </a:lnTo>
                  <a:cubicBezTo>
                    <a:pt x="87" y="543"/>
                    <a:pt x="66" y="283"/>
                    <a:pt x="87" y="22"/>
                  </a:cubicBezTo>
                  <a:cubicBezTo>
                    <a:pt x="87" y="22"/>
                    <a:pt x="66" y="1"/>
                    <a:pt x="4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82"/>
            <p:cNvSpPr/>
            <p:nvPr/>
          </p:nvSpPr>
          <p:spPr>
            <a:xfrm>
              <a:off x="6043854" y="4385624"/>
              <a:ext cx="22776" cy="148460"/>
            </a:xfrm>
            <a:custGeom>
              <a:avLst/>
              <a:gdLst/>
              <a:ahLst/>
              <a:cxnLst/>
              <a:rect l="l" t="t" r="r" b="b"/>
              <a:pathLst>
                <a:path w="110" h="717" extrusionOk="0">
                  <a:moveTo>
                    <a:pt x="66" y="1"/>
                  </a:moveTo>
                  <a:cubicBezTo>
                    <a:pt x="66" y="1"/>
                    <a:pt x="44" y="1"/>
                    <a:pt x="44" y="23"/>
                  </a:cubicBezTo>
                  <a:cubicBezTo>
                    <a:pt x="66" y="261"/>
                    <a:pt x="44" y="499"/>
                    <a:pt x="1" y="716"/>
                  </a:cubicBezTo>
                  <a:lnTo>
                    <a:pt x="44" y="716"/>
                  </a:lnTo>
                  <a:cubicBezTo>
                    <a:pt x="88" y="478"/>
                    <a:pt x="109" y="261"/>
                    <a:pt x="109" y="23"/>
                  </a:cubicBezTo>
                  <a:cubicBezTo>
                    <a:pt x="109" y="1"/>
                    <a:pt x="88" y="1"/>
                    <a:pt x="6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82"/>
            <p:cNvSpPr/>
            <p:nvPr/>
          </p:nvSpPr>
          <p:spPr>
            <a:xfrm>
              <a:off x="6061868" y="3245360"/>
              <a:ext cx="417635" cy="81167"/>
            </a:xfrm>
            <a:custGeom>
              <a:avLst/>
              <a:gdLst/>
              <a:ahLst/>
              <a:cxnLst/>
              <a:rect l="l" t="t" r="r" b="b"/>
              <a:pathLst>
                <a:path w="2017" h="392" extrusionOk="0">
                  <a:moveTo>
                    <a:pt x="22" y="1"/>
                  </a:moveTo>
                  <a:cubicBezTo>
                    <a:pt x="1" y="23"/>
                    <a:pt x="1" y="23"/>
                    <a:pt x="1" y="44"/>
                  </a:cubicBezTo>
                  <a:cubicBezTo>
                    <a:pt x="564" y="261"/>
                    <a:pt x="1150" y="391"/>
                    <a:pt x="1735" y="391"/>
                  </a:cubicBezTo>
                  <a:lnTo>
                    <a:pt x="1995" y="391"/>
                  </a:lnTo>
                  <a:cubicBezTo>
                    <a:pt x="1995" y="391"/>
                    <a:pt x="2017" y="370"/>
                    <a:pt x="2017" y="370"/>
                  </a:cubicBezTo>
                  <a:cubicBezTo>
                    <a:pt x="2017" y="348"/>
                    <a:pt x="1995" y="326"/>
                    <a:pt x="1995" y="326"/>
                  </a:cubicBezTo>
                  <a:cubicBezTo>
                    <a:pt x="1909" y="332"/>
                    <a:pt x="1823" y="334"/>
                    <a:pt x="1737" y="334"/>
                  </a:cubicBezTo>
                  <a:cubicBezTo>
                    <a:pt x="1152" y="334"/>
                    <a:pt x="570" y="209"/>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82"/>
            <p:cNvSpPr/>
            <p:nvPr/>
          </p:nvSpPr>
          <p:spPr>
            <a:xfrm>
              <a:off x="6748674" y="3209539"/>
              <a:ext cx="220309" cy="112432"/>
            </a:xfrm>
            <a:custGeom>
              <a:avLst/>
              <a:gdLst/>
              <a:ahLst/>
              <a:cxnLst/>
              <a:rect l="l" t="t" r="r" b="b"/>
              <a:pathLst>
                <a:path w="1064" h="543" extrusionOk="0">
                  <a:moveTo>
                    <a:pt x="1041" y="1"/>
                  </a:moveTo>
                  <a:cubicBezTo>
                    <a:pt x="716" y="217"/>
                    <a:pt x="369" y="391"/>
                    <a:pt x="22" y="478"/>
                  </a:cubicBezTo>
                  <a:cubicBezTo>
                    <a:pt x="1" y="478"/>
                    <a:pt x="1" y="499"/>
                    <a:pt x="1" y="521"/>
                  </a:cubicBezTo>
                  <a:cubicBezTo>
                    <a:pt x="1" y="521"/>
                    <a:pt x="1" y="543"/>
                    <a:pt x="22" y="543"/>
                  </a:cubicBezTo>
                  <a:cubicBezTo>
                    <a:pt x="391" y="434"/>
                    <a:pt x="760" y="261"/>
                    <a:pt x="1063" y="22"/>
                  </a:cubicBezTo>
                  <a:lnTo>
                    <a:pt x="10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82"/>
            <p:cNvSpPr/>
            <p:nvPr/>
          </p:nvSpPr>
          <p:spPr>
            <a:xfrm>
              <a:off x="6214469" y="3464021"/>
              <a:ext cx="552429" cy="949773"/>
            </a:xfrm>
            <a:custGeom>
              <a:avLst/>
              <a:gdLst/>
              <a:ahLst/>
              <a:cxnLst/>
              <a:rect l="l" t="t" r="r" b="b"/>
              <a:pathLst>
                <a:path w="2668" h="4587" extrusionOk="0">
                  <a:moveTo>
                    <a:pt x="1382" y="0"/>
                  </a:moveTo>
                  <a:cubicBezTo>
                    <a:pt x="964" y="0"/>
                    <a:pt x="559" y="287"/>
                    <a:pt x="456" y="744"/>
                  </a:cubicBezTo>
                  <a:cubicBezTo>
                    <a:pt x="348" y="1091"/>
                    <a:pt x="283" y="1481"/>
                    <a:pt x="304" y="1850"/>
                  </a:cubicBezTo>
                  <a:cubicBezTo>
                    <a:pt x="326" y="2088"/>
                    <a:pt x="348" y="2327"/>
                    <a:pt x="326" y="2565"/>
                  </a:cubicBezTo>
                  <a:cubicBezTo>
                    <a:pt x="283" y="2912"/>
                    <a:pt x="261" y="3216"/>
                    <a:pt x="196" y="3649"/>
                  </a:cubicBezTo>
                  <a:cubicBezTo>
                    <a:pt x="152" y="3866"/>
                    <a:pt x="1" y="4148"/>
                    <a:pt x="44" y="4365"/>
                  </a:cubicBezTo>
                  <a:cubicBezTo>
                    <a:pt x="402" y="4527"/>
                    <a:pt x="797" y="4587"/>
                    <a:pt x="1196" y="4587"/>
                  </a:cubicBezTo>
                  <a:cubicBezTo>
                    <a:pt x="1594" y="4587"/>
                    <a:pt x="1995" y="4527"/>
                    <a:pt x="2364" y="4451"/>
                  </a:cubicBezTo>
                  <a:lnTo>
                    <a:pt x="2429" y="4451"/>
                  </a:lnTo>
                  <a:cubicBezTo>
                    <a:pt x="2429" y="4278"/>
                    <a:pt x="2342" y="3866"/>
                    <a:pt x="2342" y="3736"/>
                  </a:cubicBezTo>
                  <a:cubicBezTo>
                    <a:pt x="2386" y="3259"/>
                    <a:pt x="2407" y="2804"/>
                    <a:pt x="2451" y="2327"/>
                  </a:cubicBezTo>
                  <a:cubicBezTo>
                    <a:pt x="2516" y="1568"/>
                    <a:pt x="2667" y="636"/>
                    <a:pt x="1952" y="202"/>
                  </a:cubicBezTo>
                  <a:cubicBezTo>
                    <a:pt x="1779" y="63"/>
                    <a:pt x="1579" y="0"/>
                    <a:pt x="1382" y="0"/>
                  </a:cubicBezTo>
                  <a:close/>
                </a:path>
              </a:pathLst>
            </a:custGeom>
            <a:solidFill>
              <a:srgbClr val="FFFFFF">
                <a:alpha val="50449"/>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82"/>
            <p:cNvSpPr/>
            <p:nvPr/>
          </p:nvSpPr>
          <p:spPr>
            <a:xfrm>
              <a:off x="5990020" y="3855972"/>
              <a:ext cx="291951" cy="687017"/>
            </a:xfrm>
            <a:custGeom>
              <a:avLst/>
              <a:gdLst/>
              <a:ahLst/>
              <a:cxnLst/>
              <a:rect l="l" t="t" r="r" b="b"/>
              <a:pathLst>
                <a:path w="1410" h="3318" fill="none" extrusionOk="0">
                  <a:moveTo>
                    <a:pt x="1" y="3274"/>
                  </a:moveTo>
                  <a:cubicBezTo>
                    <a:pt x="348" y="3318"/>
                    <a:pt x="673" y="3166"/>
                    <a:pt x="868" y="2884"/>
                  </a:cubicBezTo>
                  <a:cubicBezTo>
                    <a:pt x="1041" y="2581"/>
                    <a:pt x="1171" y="2277"/>
                    <a:pt x="1215" y="1930"/>
                  </a:cubicBezTo>
                  <a:cubicBezTo>
                    <a:pt x="1323" y="1301"/>
                    <a:pt x="1388" y="651"/>
                    <a:pt x="1410" y="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82"/>
            <p:cNvSpPr/>
            <p:nvPr/>
          </p:nvSpPr>
          <p:spPr>
            <a:xfrm>
              <a:off x="6694839" y="3595700"/>
              <a:ext cx="458011" cy="938385"/>
            </a:xfrm>
            <a:custGeom>
              <a:avLst/>
              <a:gdLst/>
              <a:ahLst/>
              <a:cxnLst/>
              <a:rect l="l" t="t" r="r" b="b"/>
              <a:pathLst>
                <a:path w="2212" h="4532" fill="none" extrusionOk="0">
                  <a:moveTo>
                    <a:pt x="131" y="1691"/>
                  </a:moveTo>
                  <a:cubicBezTo>
                    <a:pt x="109" y="2081"/>
                    <a:pt x="44" y="2710"/>
                    <a:pt x="44" y="3079"/>
                  </a:cubicBezTo>
                  <a:cubicBezTo>
                    <a:pt x="1" y="3317"/>
                    <a:pt x="44" y="3556"/>
                    <a:pt x="152" y="3772"/>
                  </a:cubicBezTo>
                  <a:cubicBezTo>
                    <a:pt x="434" y="4293"/>
                    <a:pt x="1301" y="4531"/>
                    <a:pt x="1670" y="4033"/>
                  </a:cubicBezTo>
                  <a:cubicBezTo>
                    <a:pt x="1778" y="3838"/>
                    <a:pt x="1865" y="3642"/>
                    <a:pt x="1930" y="3426"/>
                  </a:cubicBezTo>
                  <a:cubicBezTo>
                    <a:pt x="2060" y="2840"/>
                    <a:pt x="2125" y="2255"/>
                    <a:pt x="2169" y="1648"/>
                  </a:cubicBezTo>
                  <a:cubicBezTo>
                    <a:pt x="2212" y="1106"/>
                    <a:pt x="2190" y="542"/>
                    <a:pt x="2082"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82"/>
            <p:cNvSpPr/>
            <p:nvPr/>
          </p:nvSpPr>
          <p:spPr>
            <a:xfrm>
              <a:off x="6870009" y="4349803"/>
              <a:ext cx="31473" cy="143905"/>
            </a:xfrm>
            <a:custGeom>
              <a:avLst/>
              <a:gdLst/>
              <a:ahLst/>
              <a:cxnLst/>
              <a:rect l="l" t="t" r="r" b="b"/>
              <a:pathLst>
                <a:path w="152" h="695" extrusionOk="0">
                  <a:moveTo>
                    <a:pt x="22" y="0"/>
                  </a:moveTo>
                  <a:cubicBezTo>
                    <a:pt x="0" y="0"/>
                    <a:pt x="0" y="22"/>
                    <a:pt x="0" y="44"/>
                  </a:cubicBezTo>
                  <a:cubicBezTo>
                    <a:pt x="87" y="239"/>
                    <a:pt x="87" y="477"/>
                    <a:pt x="43" y="694"/>
                  </a:cubicBezTo>
                  <a:lnTo>
                    <a:pt x="108" y="694"/>
                  </a:lnTo>
                  <a:cubicBezTo>
                    <a:pt x="152" y="456"/>
                    <a:pt x="130" y="239"/>
                    <a:pt x="65" y="22"/>
                  </a:cubicBezTo>
                  <a:cubicBezTo>
                    <a:pt x="43" y="0"/>
                    <a:pt x="43" y="0"/>
                    <a:pt x="2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82"/>
            <p:cNvSpPr/>
            <p:nvPr/>
          </p:nvSpPr>
          <p:spPr>
            <a:xfrm>
              <a:off x="6959664" y="4345248"/>
              <a:ext cx="36235" cy="130446"/>
            </a:xfrm>
            <a:custGeom>
              <a:avLst/>
              <a:gdLst/>
              <a:ahLst/>
              <a:cxnLst/>
              <a:rect l="l" t="t" r="r" b="b"/>
              <a:pathLst>
                <a:path w="175" h="630" extrusionOk="0">
                  <a:moveTo>
                    <a:pt x="22" y="1"/>
                  </a:moveTo>
                  <a:cubicBezTo>
                    <a:pt x="1" y="22"/>
                    <a:pt x="1" y="22"/>
                    <a:pt x="1" y="44"/>
                  </a:cubicBezTo>
                  <a:cubicBezTo>
                    <a:pt x="87" y="239"/>
                    <a:pt x="131" y="434"/>
                    <a:pt x="131" y="629"/>
                  </a:cubicBezTo>
                  <a:cubicBezTo>
                    <a:pt x="131" y="629"/>
                    <a:pt x="152" y="608"/>
                    <a:pt x="174" y="608"/>
                  </a:cubicBezTo>
                  <a:cubicBezTo>
                    <a:pt x="174" y="413"/>
                    <a:pt x="131" y="196"/>
                    <a:pt x="44" y="22"/>
                  </a:cubicBezTo>
                  <a:cubicBezTo>
                    <a:pt x="44" y="1"/>
                    <a:pt x="22" y="1"/>
                    <a:pt x="22"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82"/>
            <p:cNvSpPr/>
            <p:nvPr/>
          </p:nvSpPr>
          <p:spPr>
            <a:xfrm>
              <a:off x="7089902" y="4201559"/>
              <a:ext cx="363800" cy="252817"/>
            </a:xfrm>
            <a:custGeom>
              <a:avLst/>
              <a:gdLst/>
              <a:ahLst/>
              <a:cxnLst/>
              <a:rect l="l" t="t" r="r" b="b"/>
              <a:pathLst>
                <a:path w="1757" h="1221" extrusionOk="0">
                  <a:moveTo>
                    <a:pt x="803" y="1"/>
                  </a:moveTo>
                  <a:cubicBezTo>
                    <a:pt x="412" y="1"/>
                    <a:pt x="87" y="282"/>
                    <a:pt x="22" y="673"/>
                  </a:cubicBezTo>
                  <a:cubicBezTo>
                    <a:pt x="0" y="824"/>
                    <a:pt x="44" y="976"/>
                    <a:pt x="130" y="1085"/>
                  </a:cubicBezTo>
                  <a:cubicBezTo>
                    <a:pt x="239" y="1175"/>
                    <a:pt x="377" y="1220"/>
                    <a:pt x="521" y="1220"/>
                  </a:cubicBezTo>
                  <a:cubicBezTo>
                    <a:pt x="550" y="1220"/>
                    <a:pt x="579" y="1218"/>
                    <a:pt x="607" y="1215"/>
                  </a:cubicBezTo>
                  <a:cubicBezTo>
                    <a:pt x="738" y="1215"/>
                    <a:pt x="868" y="1193"/>
                    <a:pt x="976" y="1171"/>
                  </a:cubicBezTo>
                  <a:lnTo>
                    <a:pt x="1041" y="1171"/>
                  </a:lnTo>
                  <a:cubicBezTo>
                    <a:pt x="1149" y="1150"/>
                    <a:pt x="1258" y="1128"/>
                    <a:pt x="1388" y="1085"/>
                  </a:cubicBezTo>
                  <a:lnTo>
                    <a:pt x="1453" y="1041"/>
                  </a:lnTo>
                  <a:cubicBezTo>
                    <a:pt x="1475" y="1041"/>
                    <a:pt x="1496" y="1020"/>
                    <a:pt x="1518" y="998"/>
                  </a:cubicBezTo>
                  <a:cubicBezTo>
                    <a:pt x="1540" y="998"/>
                    <a:pt x="1561" y="976"/>
                    <a:pt x="1561" y="976"/>
                  </a:cubicBezTo>
                  <a:lnTo>
                    <a:pt x="1605" y="955"/>
                  </a:lnTo>
                  <a:cubicBezTo>
                    <a:pt x="1605" y="933"/>
                    <a:pt x="1626" y="933"/>
                    <a:pt x="1626" y="911"/>
                  </a:cubicBezTo>
                  <a:cubicBezTo>
                    <a:pt x="1735" y="781"/>
                    <a:pt x="1757" y="608"/>
                    <a:pt x="1691" y="456"/>
                  </a:cubicBezTo>
                  <a:lnTo>
                    <a:pt x="1670" y="413"/>
                  </a:lnTo>
                  <a:cubicBezTo>
                    <a:pt x="1583" y="282"/>
                    <a:pt x="1496" y="196"/>
                    <a:pt x="1366" y="131"/>
                  </a:cubicBezTo>
                  <a:cubicBezTo>
                    <a:pt x="1236" y="66"/>
                    <a:pt x="1106" y="22"/>
                    <a:pt x="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82"/>
            <p:cNvSpPr/>
            <p:nvPr/>
          </p:nvSpPr>
          <p:spPr>
            <a:xfrm>
              <a:off x="7260516" y="4206114"/>
              <a:ext cx="184281" cy="215547"/>
            </a:xfrm>
            <a:custGeom>
              <a:avLst/>
              <a:gdLst/>
              <a:ahLst/>
              <a:cxnLst/>
              <a:rect l="l" t="t" r="r" b="b"/>
              <a:pathLst>
                <a:path w="890" h="1041" extrusionOk="0">
                  <a:moveTo>
                    <a:pt x="22" y="0"/>
                  </a:moveTo>
                  <a:cubicBezTo>
                    <a:pt x="0" y="0"/>
                    <a:pt x="0" y="22"/>
                    <a:pt x="0" y="22"/>
                  </a:cubicBezTo>
                  <a:cubicBezTo>
                    <a:pt x="0" y="44"/>
                    <a:pt x="22" y="44"/>
                    <a:pt x="22" y="44"/>
                  </a:cubicBezTo>
                  <a:cubicBezTo>
                    <a:pt x="52" y="40"/>
                    <a:pt x="81" y="38"/>
                    <a:pt x="111" y="38"/>
                  </a:cubicBezTo>
                  <a:cubicBezTo>
                    <a:pt x="254" y="38"/>
                    <a:pt x="395" y="80"/>
                    <a:pt x="521" y="152"/>
                  </a:cubicBezTo>
                  <a:cubicBezTo>
                    <a:pt x="672" y="239"/>
                    <a:pt x="781" y="369"/>
                    <a:pt x="824" y="542"/>
                  </a:cubicBezTo>
                  <a:cubicBezTo>
                    <a:pt x="824" y="672"/>
                    <a:pt x="802" y="781"/>
                    <a:pt x="716" y="889"/>
                  </a:cubicBezTo>
                  <a:cubicBezTo>
                    <a:pt x="716" y="911"/>
                    <a:pt x="694" y="933"/>
                    <a:pt x="694" y="933"/>
                  </a:cubicBezTo>
                  <a:cubicBezTo>
                    <a:pt x="672" y="954"/>
                    <a:pt x="651" y="976"/>
                    <a:pt x="629" y="976"/>
                  </a:cubicBezTo>
                  <a:cubicBezTo>
                    <a:pt x="607" y="998"/>
                    <a:pt x="607" y="1019"/>
                    <a:pt x="629" y="1019"/>
                  </a:cubicBezTo>
                  <a:cubicBezTo>
                    <a:pt x="629" y="1019"/>
                    <a:pt x="629" y="1041"/>
                    <a:pt x="651" y="1041"/>
                  </a:cubicBezTo>
                  <a:lnTo>
                    <a:pt x="672" y="1041"/>
                  </a:lnTo>
                  <a:lnTo>
                    <a:pt x="716" y="998"/>
                  </a:lnTo>
                  <a:cubicBezTo>
                    <a:pt x="716" y="998"/>
                    <a:pt x="737" y="976"/>
                    <a:pt x="759" y="954"/>
                  </a:cubicBezTo>
                  <a:lnTo>
                    <a:pt x="781" y="933"/>
                  </a:lnTo>
                  <a:cubicBezTo>
                    <a:pt x="846" y="824"/>
                    <a:pt x="889" y="672"/>
                    <a:pt x="867" y="542"/>
                  </a:cubicBezTo>
                  <a:cubicBezTo>
                    <a:pt x="846" y="499"/>
                    <a:pt x="846" y="456"/>
                    <a:pt x="824" y="412"/>
                  </a:cubicBezTo>
                  <a:cubicBezTo>
                    <a:pt x="781" y="282"/>
                    <a:pt x="672" y="174"/>
                    <a:pt x="564" y="109"/>
                  </a:cubicBezTo>
                  <a:cubicBezTo>
                    <a:pt x="434" y="22"/>
                    <a:pt x="282"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82"/>
            <p:cNvSpPr/>
            <p:nvPr/>
          </p:nvSpPr>
          <p:spPr>
            <a:xfrm>
              <a:off x="7229044" y="4313784"/>
              <a:ext cx="76611" cy="134794"/>
            </a:xfrm>
            <a:custGeom>
              <a:avLst/>
              <a:gdLst/>
              <a:ahLst/>
              <a:cxnLst/>
              <a:rect l="l" t="t" r="r" b="b"/>
              <a:pathLst>
                <a:path w="370" h="651" extrusionOk="0">
                  <a:moveTo>
                    <a:pt x="22" y="1"/>
                  </a:moveTo>
                  <a:cubicBezTo>
                    <a:pt x="1" y="22"/>
                    <a:pt x="1" y="44"/>
                    <a:pt x="22" y="44"/>
                  </a:cubicBezTo>
                  <a:cubicBezTo>
                    <a:pt x="174" y="217"/>
                    <a:pt x="282" y="413"/>
                    <a:pt x="304" y="651"/>
                  </a:cubicBezTo>
                  <a:lnTo>
                    <a:pt x="369" y="651"/>
                  </a:lnTo>
                  <a:cubicBezTo>
                    <a:pt x="326" y="413"/>
                    <a:pt x="217" y="174"/>
                    <a:pt x="4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2"/>
            <p:cNvSpPr/>
            <p:nvPr/>
          </p:nvSpPr>
          <p:spPr>
            <a:xfrm>
              <a:off x="7323254" y="4287902"/>
              <a:ext cx="98973" cy="124856"/>
            </a:xfrm>
            <a:custGeom>
              <a:avLst/>
              <a:gdLst/>
              <a:ahLst/>
              <a:cxnLst/>
              <a:rect l="l" t="t" r="r" b="b"/>
              <a:pathLst>
                <a:path w="478" h="603" extrusionOk="0">
                  <a:moveTo>
                    <a:pt x="22" y="1"/>
                  </a:moveTo>
                  <a:cubicBezTo>
                    <a:pt x="17" y="1"/>
                    <a:pt x="12" y="6"/>
                    <a:pt x="1" y="17"/>
                  </a:cubicBezTo>
                  <a:cubicBezTo>
                    <a:pt x="1" y="17"/>
                    <a:pt x="1" y="39"/>
                    <a:pt x="1" y="61"/>
                  </a:cubicBezTo>
                  <a:cubicBezTo>
                    <a:pt x="196" y="147"/>
                    <a:pt x="348" y="342"/>
                    <a:pt x="391" y="559"/>
                  </a:cubicBezTo>
                  <a:lnTo>
                    <a:pt x="391" y="603"/>
                  </a:lnTo>
                  <a:cubicBezTo>
                    <a:pt x="413" y="603"/>
                    <a:pt x="434" y="581"/>
                    <a:pt x="456" y="559"/>
                  </a:cubicBezTo>
                  <a:lnTo>
                    <a:pt x="478" y="581"/>
                  </a:lnTo>
                  <a:cubicBezTo>
                    <a:pt x="456" y="559"/>
                    <a:pt x="456" y="538"/>
                    <a:pt x="456" y="516"/>
                  </a:cubicBezTo>
                  <a:cubicBezTo>
                    <a:pt x="391" y="299"/>
                    <a:pt x="239" y="126"/>
                    <a:pt x="44" y="17"/>
                  </a:cubicBezTo>
                  <a:cubicBezTo>
                    <a:pt x="33" y="6"/>
                    <a:pt x="28" y="1"/>
                    <a:pt x="22"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82"/>
            <p:cNvSpPr/>
            <p:nvPr/>
          </p:nvSpPr>
          <p:spPr>
            <a:xfrm>
              <a:off x="5841975" y="3411429"/>
              <a:ext cx="242464" cy="574792"/>
            </a:xfrm>
            <a:custGeom>
              <a:avLst/>
              <a:gdLst/>
              <a:ahLst/>
              <a:cxnLst/>
              <a:rect l="l" t="t" r="r" b="b"/>
              <a:pathLst>
                <a:path w="1171" h="2776" extrusionOk="0">
                  <a:moveTo>
                    <a:pt x="759" y="1"/>
                  </a:moveTo>
                  <a:cubicBezTo>
                    <a:pt x="542" y="543"/>
                    <a:pt x="369" y="1085"/>
                    <a:pt x="217" y="1627"/>
                  </a:cubicBezTo>
                  <a:cubicBezTo>
                    <a:pt x="109" y="2017"/>
                    <a:pt x="44" y="2386"/>
                    <a:pt x="0" y="2776"/>
                  </a:cubicBezTo>
                  <a:cubicBezTo>
                    <a:pt x="87" y="2776"/>
                    <a:pt x="174" y="2754"/>
                    <a:pt x="239" y="2733"/>
                  </a:cubicBezTo>
                  <a:cubicBezTo>
                    <a:pt x="499" y="2581"/>
                    <a:pt x="716" y="2386"/>
                    <a:pt x="867" y="2125"/>
                  </a:cubicBezTo>
                  <a:cubicBezTo>
                    <a:pt x="1084" y="1692"/>
                    <a:pt x="1171" y="1237"/>
                    <a:pt x="1106" y="760"/>
                  </a:cubicBezTo>
                  <a:cubicBezTo>
                    <a:pt x="1128" y="499"/>
                    <a:pt x="1041" y="239"/>
                    <a:pt x="846" y="66"/>
                  </a:cubicBezTo>
                  <a:cubicBezTo>
                    <a:pt x="824" y="44"/>
                    <a:pt x="781" y="22"/>
                    <a:pt x="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82"/>
            <p:cNvSpPr/>
            <p:nvPr/>
          </p:nvSpPr>
          <p:spPr>
            <a:xfrm>
              <a:off x="6120258" y="2679688"/>
              <a:ext cx="152808" cy="127340"/>
            </a:xfrm>
            <a:custGeom>
              <a:avLst/>
              <a:gdLst/>
              <a:ahLst/>
              <a:cxnLst/>
              <a:rect l="l" t="t" r="r" b="b"/>
              <a:pathLst>
                <a:path w="738" h="615" extrusionOk="0">
                  <a:moveTo>
                    <a:pt x="412" y="1"/>
                  </a:moveTo>
                  <a:cubicBezTo>
                    <a:pt x="152" y="1"/>
                    <a:pt x="0" y="326"/>
                    <a:pt x="196" y="521"/>
                  </a:cubicBezTo>
                  <a:cubicBezTo>
                    <a:pt x="260" y="585"/>
                    <a:pt x="340" y="614"/>
                    <a:pt x="420" y="614"/>
                  </a:cubicBezTo>
                  <a:cubicBezTo>
                    <a:pt x="581" y="614"/>
                    <a:pt x="738" y="494"/>
                    <a:pt x="738" y="304"/>
                  </a:cubicBezTo>
                  <a:cubicBezTo>
                    <a:pt x="738" y="131"/>
                    <a:pt x="58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82"/>
            <p:cNvSpPr/>
            <p:nvPr/>
          </p:nvSpPr>
          <p:spPr>
            <a:xfrm>
              <a:off x="6618435" y="2702257"/>
              <a:ext cx="148460" cy="127133"/>
            </a:xfrm>
            <a:custGeom>
              <a:avLst/>
              <a:gdLst/>
              <a:ahLst/>
              <a:cxnLst/>
              <a:rect l="l" t="t" r="r" b="b"/>
              <a:pathLst>
                <a:path w="717" h="614" extrusionOk="0">
                  <a:moveTo>
                    <a:pt x="413" y="0"/>
                  </a:moveTo>
                  <a:cubicBezTo>
                    <a:pt x="131" y="0"/>
                    <a:pt x="1" y="325"/>
                    <a:pt x="196" y="521"/>
                  </a:cubicBezTo>
                  <a:cubicBezTo>
                    <a:pt x="260" y="585"/>
                    <a:pt x="338" y="614"/>
                    <a:pt x="415" y="614"/>
                  </a:cubicBezTo>
                  <a:cubicBezTo>
                    <a:pt x="570" y="614"/>
                    <a:pt x="716" y="493"/>
                    <a:pt x="716" y="304"/>
                  </a:cubicBezTo>
                  <a:cubicBezTo>
                    <a:pt x="716" y="130"/>
                    <a:pt x="586"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82"/>
            <p:cNvSpPr/>
            <p:nvPr/>
          </p:nvSpPr>
          <p:spPr>
            <a:xfrm>
              <a:off x="6537683" y="2266816"/>
              <a:ext cx="372911" cy="329014"/>
            </a:xfrm>
            <a:custGeom>
              <a:avLst/>
              <a:gdLst/>
              <a:ahLst/>
              <a:cxnLst/>
              <a:rect l="l" t="t" r="r" b="b"/>
              <a:pathLst>
                <a:path w="1801" h="1589" extrusionOk="0">
                  <a:moveTo>
                    <a:pt x="66" y="0"/>
                  </a:moveTo>
                  <a:cubicBezTo>
                    <a:pt x="44" y="65"/>
                    <a:pt x="22" y="109"/>
                    <a:pt x="22" y="174"/>
                  </a:cubicBezTo>
                  <a:cubicBezTo>
                    <a:pt x="1" y="499"/>
                    <a:pt x="87" y="802"/>
                    <a:pt x="283" y="1063"/>
                  </a:cubicBezTo>
                  <a:cubicBezTo>
                    <a:pt x="538" y="1397"/>
                    <a:pt x="937" y="1589"/>
                    <a:pt x="1366" y="1589"/>
                  </a:cubicBezTo>
                  <a:cubicBezTo>
                    <a:pt x="1409" y="1589"/>
                    <a:pt x="1453" y="1587"/>
                    <a:pt x="1497" y="1583"/>
                  </a:cubicBezTo>
                  <a:cubicBezTo>
                    <a:pt x="1605" y="1561"/>
                    <a:pt x="1713" y="1518"/>
                    <a:pt x="1800" y="1453"/>
                  </a:cubicBezTo>
                  <a:cubicBezTo>
                    <a:pt x="1475" y="802"/>
                    <a:pt x="976" y="217"/>
                    <a:pt x="218" y="44"/>
                  </a:cubicBezTo>
                  <a:cubicBezTo>
                    <a:pt x="152" y="22"/>
                    <a:pt x="109"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82"/>
            <p:cNvSpPr/>
            <p:nvPr/>
          </p:nvSpPr>
          <p:spPr>
            <a:xfrm>
              <a:off x="5752112" y="3162753"/>
              <a:ext cx="386369" cy="96075"/>
            </a:xfrm>
            <a:custGeom>
              <a:avLst/>
              <a:gdLst/>
              <a:ahLst/>
              <a:cxnLst/>
              <a:rect l="l" t="t" r="r" b="b"/>
              <a:pathLst>
                <a:path w="1866" h="464" extrusionOk="0">
                  <a:moveTo>
                    <a:pt x="802" y="1"/>
                  </a:moveTo>
                  <a:cubicBezTo>
                    <a:pt x="622" y="1"/>
                    <a:pt x="435" y="21"/>
                    <a:pt x="261" y="53"/>
                  </a:cubicBezTo>
                  <a:cubicBezTo>
                    <a:pt x="174" y="74"/>
                    <a:pt x="131" y="96"/>
                    <a:pt x="66" y="139"/>
                  </a:cubicBezTo>
                  <a:cubicBezTo>
                    <a:pt x="22" y="183"/>
                    <a:pt x="1" y="248"/>
                    <a:pt x="22" y="313"/>
                  </a:cubicBezTo>
                  <a:cubicBezTo>
                    <a:pt x="44" y="400"/>
                    <a:pt x="152" y="421"/>
                    <a:pt x="239" y="443"/>
                  </a:cubicBezTo>
                  <a:cubicBezTo>
                    <a:pt x="364" y="456"/>
                    <a:pt x="493" y="463"/>
                    <a:pt x="623" y="463"/>
                  </a:cubicBezTo>
                  <a:cubicBezTo>
                    <a:pt x="923" y="463"/>
                    <a:pt x="1231" y="425"/>
                    <a:pt x="1518" y="335"/>
                  </a:cubicBezTo>
                  <a:cubicBezTo>
                    <a:pt x="1583" y="313"/>
                    <a:pt x="1778" y="291"/>
                    <a:pt x="1822" y="226"/>
                  </a:cubicBezTo>
                  <a:cubicBezTo>
                    <a:pt x="1865" y="183"/>
                    <a:pt x="1757" y="139"/>
                    <a:pt x="1670" y="118"/>
                  </a:cubicBezTo>
                  <a:cubicBezTo>
                    <a:pt x="1453" y="74"/>
                    <a:pt x="1236" y="31"/>
                    <a:pt x="998" y="9"/>
                  </a:cubicBezTo>
                  <a:cubicBezTo>
                    <a:pt x="934" y="4"/>
                    <a:pt x="869"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82"/>
            <p:cNvSpPr/>
            <p:nvPr/>
          </p:nvSpPr>
          <p:spPr>
            <a:xfrm>
              <a:off x="5779030" y="3214517"/>
              <a:ext cx="363386" cy="159434"/>
            </a:xfrm>
            <a:custGeom>
              <a:avLst/>
              <a:gdLst/>
              <a:ahLst/>
              <a:cxnLst/>
              <a:rect l="l" t="t" r="r" b="b"/>
              <a:pathLst>
                <a:path w="1755" h="770" extrusionOk="0">
                  <a:moveTo>
                    <a:pt x="1700" y="0"/>
                  </a:moveTo>
                  <a:cubicBezTo>
                    <a:pt x="1658" y="0"/>
                    <a:pt x="1597" y="20"/>
                    <a:pt x="1562" y="20"/>
                  </a:cubicBezTo>
                  <a:cubicBezTo>
                    <a:pt x="1345" y="41"/>
                    <a:pt x="1106" y="85"/>
                    <a:pt x="911" y="128"/>
                  </a:cubicBezTo>
                  <a:cubicBezTo>
                    <a:pt x="651" y="171"/>
                    <a:pt x="413" y="258"/>
                    <a:pt x="196" y="410"/>
                  </a:cubicBezTo>
                  <a:cubicBezTo>
                    <a:pt x="131" y="431"/>
                    <a:pt x="87" y="475"/>
                    <a:pt x="44" y="518"/>
                  </a:cubicBezTo>
                  <a:cubicBezTo>
                    <a:pt x="1" y="583"/>
                    <a:pt x="1" y="648"/>
                    <a:pt x="44" y="713"/>
                  </a:cubicBezTo>
                  <a:cubicBezTo>
                    <a:pt x="72" y="755"/>
                    <a:pt x="125" y="770"/>
                    <a:pt x="183" y="770"/>
                  </a:cubicBezTo>
                  <a:cubicBezTo>
                    <a:pt x="216" y="770"/>
                    <a:pt x="251" y="765"/>
                    <a:pt x="283" y="757"/>
                  </a:cubicBezTo>
                  <a:cubicBezTo>
                    <a:pt x="716" y="692"/>
                    <a:pt x="1128" y="518"/>
                    <a:pt x="1475" y="280"/>
                  </a:cubicBezTo>
                  <a:cubicBezTo>
                    <a:pt x="1540" y="236"/>
                    <a:pt x="1713" y="150"/>
                    <a:pt x="1735" y="63"/>
                  </a:cubicBezTo>
                  <a:cubicBezTo>
                    <a:pt x="1755" y="14"/>
                    <a:pt x="1734"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2"/>
            <p:cNvSpPr/>
            <p:nvPr/>
          </p:nvSpPr>
          <p:spPr>
            <a:xfrm>
              <a:off x="5855433" y="3232324"/>
              <a:ext cx="296506" cy="262963"/>
            </a:xfrm>
            <a:custGeom>
              <a:avLst/>
              <a:gdLst/>
              <a:ahLst/>
              <a:cxnLst/>
              <a:rect l="l" t="t" r="r" b="b"/>
              <a:pathLst>
                <a:path w="1432" h="1270" extrusionOk="0">
                  <a:moveTo>
                    <a:pt x="1389" y="1"/>
                  </a:moveTo>
                  <a:cubicBezTo>
                    <a:pt x="1345" y="1"/>
                    <a:pt x="1278" y="50"/>
                    <a:pt x="1236" y="64"/>
                  </a:cubicBezTo>
                  <a:cubicBezTo>
                    <a:pt x="1041" y="150"/>
                    <a:pt x="846" y="259"/>
                    <a:pt x="651" y="389"/>
                  </a:cubicBezTo>
                  <a:cubicBezTo>
                    <a:pt x="434" y="541"/>
                    <a:pt x="260" y="714"/>
                    <a:pt x="87" y="909"/>
                  </a:cubicBezTo>
                  <a:cubicBezTo>
                    <a:pt x="44" y="953"/>
                    <a:pt x="22" y="1018"/>
                    <a:pt x="0" y="1083"/>
                  </a:cubicBezTo>
                  <a:cubicBezTo>
                    <a:pt x="0" y="1148"/>
                    <a:pt x="22" y="1213"/>
                    <a:pt x="65" y="1256"/>
                  </a:cubicBezTo>
                  <a:cubicBezTo>
                    <a:pt x="97" y="1264"/>
                    <a:pt x="129" y="1269"/>
                    <a:pt x="161" y="1269"/>
                  </a:cubicBezTo>
                  <a:cubicBezTo>
                    <a:pt x="215" y="1269"/>
                    <a:pt x="270" y="1254"/>
                    <a:pt x="325" y="1213"/>
                  </a:cubicBezTo>
                  <a:cubicBezTo>
                    <a:pt x="694" y="996"/>
                    <a:pt x="1019" y="692"/>
                    <a:pt x="1258" y="324"/>
                  </a:cubicBezTo>
                  <a:cubicBezTo>
                    <a:pt x="1301" y="259"/>
                    <a:pt x="1431" y="129"/>
                    <a:pt x="1431" y="64"/>
                  </a:cubicBezTo>
                  <a:cubicBezTo>
                    <a:pt x="1431" y="17"/>
                    <a:pt x="1414" y="1"/>
                    <a:pt x="1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2"/>
            <p:cNvSpPr/>
            <p:nvPr/>
          </p:nvSpPr>
          <p:spPr>
            <a:xfrm>
              <a:off x="6066424" y="3061295"/>
              <a:ext cx="803797" cy="285325"/>
            </a:xfrm>
            <a:custGeom>
              <a:avLst/>
              <a:gdLst/>
              <a:ahLst/>
              <a:cxnLst/>
              <a:rect l="l" t="t" r="r" b="b"/>
              <a:pathLst>
                <a:path w="3882" h="1378" extrusionOk="0">
                  <a:moveTo>
                    <a:pt x="2060" y="1"/>
                  </a:moveTo>
                  <a:cubicBezTo>
                    <a:pt x="1626" y="1"/>
                    <a:pt x="1214" y="22"/>
                    <a:pt x="802" y="87"/>
                  </a:cubicBezTo>
                  <a:cubicBezTo>
                    <a:pt x="607" y="109"/>
                    <a:pt x="412" y="196"/>
                    <a:pt x="260" y="326"/>
                  </a:cubicBezTo>
                  <a:cubicBezTo>
                    <a:pt x="174" y="391"/>
                    <a:pt x="109" y="499"/>
                    <a:pt x="65" y="586"/>
                  </a:cubicBezTo>
                  <a:cubicBezTo>
                    <a:pt x="44" y="651"/>
                    <a:pt x="22" y="716"/>
                    <a:pt x="0" y="760"/>
                  </a:cubicBezTo>
                  <a:cubicBezTo>
                    <a:pt x="0" y="781"/>
                    <a:pt x="0" y="803"/>
                    <a:pt x="0" y="825"/>
                  </a:cubicBezTo>
                  <a:cubicBezTo>
                    <a:pt x="0" y="825"/>
                    <a:pt x="0" y="846"/>
                    <a:pt x="0" y="846"/>
                  </a:cubicBezTo>
                  <a:cubicBezTo>
                    <a:pt x="22" y="911"/>
                    <a:pt x="22" y="955"/>
                    <a:pt x="22" y="976"/>
                  </a:cubicBezTo>
                  <a:cubicBezTo>
                    <a:pt x="44" y="998"/>
                    <a:pt x="44" y="1020"/>
                    <a:pt x="44" y="1041"/>
                  </a:cubicBezTo>
                  <a:cubicBezTo>
                    <a:pt x="65" y="1106"/>
                    <a:pt x="109" y="1193"/>
                    <a:pt x="174" y="1237"/>
                  </a:cubicBezTo>
                  <a:cubicBezTo>
                    <a:pt x="217" y="1280"/>
                    <a:pt x="260" y="1323"/>
                    <a:pt x="325" y="1345"/>
                  </a:cubicBezTo>
                  <a:cubicBezTo>
                    <a:pt x="401" y="1367"/>
                    <a:pt x="488" y="1377"/>
                    <a:pt x="575" y="1377"/>
                  </a:cubicBezTo>
                  <a:cubicBezTo>
                    <a:pt x="661" y="1377"/>
                    <a:pt x="748" y="1367"/>
                    <a:pt x="824" y="1345"/>
                  </a:cubicBezTo>
                  <a:cubicBezTo>
                    <a:pt x="1063" y="1280"/>
                    <a:pt x="1301" y="1193"/>
                    <a:pt x="1540" y="1106"/>
                  </a:cubicBezTo>
                  <a:lnTo>
                    <a:pt x="1583" y="1106"/>
                  </a:lnTo>
                  <a:cubicBezTo>
                    <a:pt x="1735" y="1041"/>
                    <a:pt x="1886" y="1020"/>
                    <a:pt x="2038" y="998"/>
                  </a:cubicBezTo>
                  <a:lnTo>
                    <a:pt x="2125" y="998"/>
                  </a:lnTo>
                  <a:cubicBezTo>
                    <a:pt x="2298" y="976"/>
                    <a:pt x="2450" y="976"/>
                    <a:pt x="2602" y="976"/>
                  </a:cubicBezTo>
                  <a:lnTo>
                    <a:pt x="2645" y="976"/>
                  </a:lnTo>
                  <a:cubicBezTo>
                    <a:pt x="3057" y="976"/>
                    <a:pt x="3447" y="1106"/>
                    <a:pt x="3773" y="1367"/>
                  </a:cubicBezTo>
                  <a:cubicBezTo>
                    <a:pt x="3782" y="1370"/>
                    <a:pt x="3790" y="1371"/>
                    <a:pt x="3798" y="1371"/>
                  </a:cubicBezTo>
                  <a:cubicBezTo>
                    <a:pt x="3849" y="1371"/>
                    <a:pt x="3881" y="1317"/>
                    <a:pt x="3881" y="1280"/>
                  </a:cubicBezTo>
                  <a:cubicBezTo>
                    <a:pt x="3773" y="933"/>
                    <a:pt x="3578" y="629"/>
                    <a:pt x="3274" y="413"/>
                  </a:cubicBezTo>
                  <a:cubicBezTo>
                    <a:pt x="2905" y="174"/>
                    <a:pt x="2494" y="44"/>
                    <a:pt x="2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82"/>
            <p:cNvSpPr/>
            <p:nvPr/>
          </p:nvSpPr>
          <p:spPr>
            <a:xfrm>
              <a:off x="6362721" y="3209539"/>
              <a:ext cx="31473" cy="76611"/>
            </a:xfrm>
            <a:custGeom>
              <a:avLst/>
              <a:gdLst/>
              <a:ahLst/>
              <a:cxnLst/>
              <a:rect l="l" t="t" r="r" b="b"/>
              <a:pathLst>
                <a:path w="152" h="370" extrusionOk="0">
                  <a:moveTo>
                    <a:pt x="22" y="1"/>
                  </a:moveTo>
                  <a:cubicBezTo>
                    <a:pt x="0" y="1"/>
                    <a:pt x="0" y="22"/>
                    <a:pt x="0" y="22"/>
                  </a:cubicBezTo>
                  <a:cubicBezTo>
                    <a:pt x="22" y="131"/>
                    <a:pt x="65" y="261"/>
                    <a:pt x="109" y="369"/>
                  </a:cubicBezTo>
                  <a:lnTo>
                    <a:pt x="152" y="347"/>
                  </a:lnTo>
                  <a:cubicBezTo>
                    <a:pt x="109" y="239"/>
                    <a:pt x="87" y="131"/>
                    <a:pt x="65" y="22"/>
                  </a:cubicBezTo>
                  <a:cubicBezTo>
                    <a:pt x="44" y="1"/>
                    <a:pt x="44"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82"/>
            <p:cNvSpPr/>
            <p:nvPr/>
          </p:nvSpPr>
          <p:spPr>
            <a:xfrm>
              <a:off x="6479294" y="3182621"/>
              <a:ext cx="18221" cy="76611"/>
            </a:xfrm>
            <a:custGeom>
              <a:avLst/>
              <a:gdLst/>
              <a:ahLst/>
              <a:cxnLst/>
              <a:rect l="l" t="t" r="r" b="b"/>
              <a:pathLst>
                <a:path w="88" h="370" extrusionOk="0">
                  <a:moveTo>
                    <a:pt x="23" y="0"/>
                  </a:moveTo>
                  <a:cubicBezTo>
                    <a:pt x="1" y="0"/>
                    <a:pt x="1" y="22"/>
                    <a:pt x="1" y="44"/>
                  </a:cubicBezTo>
                  <a:lnTo>
                    <a:pt x="44" y="369"/>
                  </a:lnTo>
                  <a:lnTo>
                    <a:pt x="88" y="369"/>
                  </a:lnTo>
                  <a:lnTo>
                    <a:pt x="44" y="22"/>
                  </a:lnTo>
                  <a:cubicBezTo>
                    <a:pt x="44" y="22"/>
                    <a:pt x="4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82"/>
            <p:cNvSpPr/>
            <p:nvPr/>
          </p:nvSpPr>
          <p:spPr>
            <a:xfrm>
              <a:off x="6591518" y="3178066"/>
              <a:ext cx="22776" cy="76611"/>
            </a:xfrm>
            <a:custGeom>
              <a:avLst/>
              <a:gdLst/>
              <a:ahLst/>
              <a:cxnLst/>
              <a:rect l="l" t="t" r="r" b="b"/>
              <a:pathLst>
                <a:path w="110" h="370" extrusionOk="0">
                  <a:moveTo>
                    <a:pt x="44" y="1"/>
                  </a:moveTo>
                  <a:cubicBezTo>
                    <a:pt x="23" y="1"/>
                    <a:pt x="1" y="22"/>
                    <a:pt x="23" y="44"/>
                  </a:cubicBezTo>
                  <a:cubicBezTo>
                    <a:pt x="44" y="153"/>
                    <a:pt x="44" y="261"/>
                    <a:pt x="44" y="369"/>
                  </a:cubicBezTo>
                  <a:lnTo>
                    <a:pt x="109" y="369"/>
                  </a:lnTo>
                  <a:cubicBezTo>
                    <a:pt x="109" y="261"/>
                    <a:pt x="88" y="131"/>
                    <a:pt x="66" y="22"/>
                  </a:cubicBezTo>
                  <a:cubicBezTo>
                    <a:pt x="66" y="22"/>
                    <a:pt x="44"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82"/>
            <p:cNvSpPr/>
            <p:nvPr/>
          </p:nvSpPr>
          <p:spPr>
            <a:xfrm>
              <a:off x="6353610" y="2944721"/>
              <a:ext cx="170822" cy="67501"/>
            </a:xfrm>
            <a:custGeom>
              <a:avLst/>
              <a:gdLst/>
              <a:ahLst/>
              <a:cxnLst/>
              <a:rect l="l" t="t" r="r" b="b"/>
              <a:pathLst>
                <a:path w="825" h="326" fill="none" extrusionOk="0">
                  <a:moveTo>
                    <a:pt x="1" y="0"/>
                  </a:moveTo>
                  <a:cubicBezTo>
                    <a:pt x="174" y="325"/>
                    <a:pt x="651" y="325"/>
                    <a:pt x="825"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2"/>
            <p:cNvSpPr/>
            <p:nvPr/>
          </p:nvSpPr>
          <p:spPr>
            <a:xfrm>
              <a:off x="6286317" y="2998556"/>
              <a:ext cx="152808" cy="94418"/>
            </a:xfrm>
            <a:custGeom>
              <a:avLst/>
              <a:gdLst/>
              <a:ahLst/>
              <a:cxnLst/>
              <a:rect l="l" t="t" r="r" b="b"/>
              <a:pathLst>
                <a:path w="738" h="456" fill="none" extrusionOk="0">
                  <a:moveTo>
                    <a:pt x="1" y="152"/>
                  </a:moveTo>
                  <a:cubicBezTo>
                    <a:pt x="1" y="282"/>
                    <a:pt x="87" y="390"/>
                    <a:pt x="217" y="412"/>
                  </a:cubicBezTo>
                  <a:cubicBezTo>
                    <a:pt x="326" y="455"/>
                    <a:pt x="478" y="412"/>
                    <a:pt x="564" y="325"/>
                  </a:cubicBezTo>
                  <a:cubicBezTo>
                    <a:pt x="651" y="239"/>
                    <a:pt x="716" y="130"/>
                    <a:pt x="738"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2"/>
            <p:cNvSpPr/>
            <p:nvPr/>
          </p:nvSpPr>
          <p:spPr>
            <a:xfrm>
              <a:off x="6443473" y="3002904"/>
              <a:ext cx="152808" cy="94625"/>
            </a:xfrm>
            <a:custGeom>
              <a:avLst/>
              <a:gdLst/>
              <a:ahLst/>
              <a:cxnLst/>
              <a:rect l="l" t="t" r="r" b="b"/>
              <a:pathLst>
                <a:path w="738" h="457" fill="none" extrusionOk="0">
                  <a:moveTo>
                    <a:pt x="738" y="153"/>
                  </a:moveTo>
                  <a:cubicBezTo>
                    <a:pt x="738" y="283"/>
                    <a:pt x="651" y="391"/>
                    <a:pt x="521" y="413"/>
                  </a:cubicBezTo>
                  <a:cubicBezTo>
                    <a:pt x="391" y="456"/>
                    <a:pt x="261" y="413"/>
                    <a:pt x="174" y="326"/>
                  </a:cubicBezTo>
                  <a:cubicBezTo>
                    <a:pt x="65" y="239"/>
                    <a:pt x="0" y="131"/>
                    <a:pt x="0"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ángulo 3"/>
          <p:cNvSpPr/>
          <p:nvPr/>
        </p:nvSpPr>
        <p:spPr>
          <a:xfrm>
            <a:off x="1009286" y="2795706"/>
            <a:ext cx="3975357" cy="1431338"/>
          </a:xfrm>
          <a:prstGeom prst="rect">
            <a:avLst/>
          </a:prstGeom>
          <a:solidFill>
            <a:srgbClr val="EFF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1044201" y="2835220"/>
            <a:ext cx="3971007" cy="1384995"/>
          </a:xfrm>
          <a:prstGeom prst="rect">
            <a:avLst/>
          </a:prstGeom>
          <a:noFill/>
        </p:spPr>
        <p:txBody>
          <a:bodyPr wrap="square" rtlCol="0">
            <a:spAutoFit/>
          </a:bodyPr>
          <a:lstStyle/>
          <a:p>
            <a:pPr algn="just">
              <a:lnSpc>
                <a:spcPct val="150000"/>
              </a:lnSpc>
            </a:pPr>
            <a:r>
              <a:rPr lang="es-MX" b="1" dirty="0"/>
              <a:t>-Aprende a estudiar de manera eficaz.</a:t>
            </a:r>
          </a:p>
          <a:p>
            <a:pPr algn="just">
              <a:lnSpc>
                <a:spcPct val="150000"/>
              </a:lnSpc>
            </a:pPr>
            <a:r>
              <a:rPr lang="es-MX" b="1" dirty="0"/>
              <a:t>-Establece una rutina constante previa al examen.</a:t>
            </a:r>
          </a:p>
          <a:p>
            <a:pPr algn="just">
              <a:lnSpc>
                <a:spcPct val="150000"/>
              </a:lnSpc>
            </a:pPr>
            <a:r>
              <a:rPr lang="es-MX" b="1" dirty="0"/>
              <a:t>-Aprende técnicas de relajación.</a:t>
            </a:r>
          </a:p>
        </p:txBody>
      </p:sp>
      <p:pic>
        <p:nvPicPr>
          <p:cNvPr id="2" name="Imagen 1">
            <a:extLst>
              <a:ext uri="{FF2B5EF4-FFF2-40B4-BE49-F238E27FC236}">
                <a16:creationId xmlns:a16="http://schemas.microsoft.com/office/drawing/2014/main" id="{20626624-855D-4BBC-AB31-6CA7CD9ED3EB}"/>
              </a:ext>
            </a:extLst>
          </p:cNvPr>
          <p:cNvPicPr>
            <a:picLocks noChangeAspect="1"/>
          </p:cNvPicPr>
          <p:nvPr/>
        </p:nvPicPr>
        <p:blipFill>
          <a:blip r:embed="rId3"/>
          <a:stretch>
            <a:fillRect/>
          </a:stretch>
        </p:blipFill>
        <p:spPr>
          <a:xfrm>
            <a:off x="4155420" y="1557264"/>
            <a:ext cx="1863948" cy="12403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41"/>
          <p:cNvSpPr txBox="1">
            <a:spLocks noGrp="1"/>
          </p:cNvSpPr>
          <p:nvPr>
            <p:ph type="subTitle" idx="1"/>
          </p:nvPr>
        </p:nvSpPr>
        <p:spPr>
          <a:xfrm>
            <a:off x="4417600" y="2168749"/>
            <a:ext cx="3472500" cy="2541201"/>
          </a:xfrm>
          <a:prstGeom prst="rect">
            <a:avLst/>
          </a:prstGeom>
        </p:spPr>
        <p:txBody>
          <a:bodyPr spcFirstLastPara="1" wrap="square" lIns="91425" tIns="91425" rIns="91425" bIns="91425" anchor="t" anchorCtr="0">
            <a:noAutofit/>
          </a:bodyPr>
          <a:lstStyle/>
          <a:p>
            <a:pPr marL="482600" indent="-342900" fontAlgn="base">
              <a:buFont typeface="Catamaran"/>
              <a:buAutoNum type="arabicPeriod"/>
            </a:pPr>
            <a:r>
              <a:rPr lang="es-MX" b="1" dirty="0"/>
              <a:t>Recordar es mejor que leer</a:t>
            </a:r>
          </a:p>
          <a:p>
            <a:pPr marL="482600" indent="-342900" fontAlgn="base">
              <a:buFont typeface="Catamaran"/>
              <a:buAutoNum type="arabicPeriod"/>
            </a:pPr>
            <a:r>
              <a:rPr lang="es-MX" b="1" dirty="0"/>
              <a:t>Espacia tus sesiones de estudio</a:t>
            </a:r>
          </a:p>
          <a:p>
            <a:pPr marL="482600" indent="-342900" fontAlgn="base">
              <a:buFont typeface="Catamaran"/>
              <a:buAutoNum type="arabicPeriod"/>
            </a:pPr>
            <a:r>
              <a:rPr lang="es-MX" b="1" dirty="0"/>
              <a:t>Toma notas a mano</a:t>
            </a:r>
          </a:p>
          <a:p>
            <a:pPr marL="482600" indent="-342900" fontAlgn="base">
              <a:buFont typeface="Catamaran"/>
              <a:buAutoNum type="arabicPeriod"/>
            </a:pPr>
            <a:r>
              <a:rPr lang="es-MX" b="1" dirty="0"/>
              <a:t>Aplica lo que has aprendido </a:t>
            </a:r>
          </a:p>
          <a:p>
            <a:pPr marL="482600" indent="-342900" fontAlgn="base">
              <a:buFont typeface="Catamaran"/>
              <a:buAutoNum type="arabicPeriod"/>
            </a:pPr>
            <a:r>
              <a:rPr lang="es-MX" b="1" dirty="0"/>
              <a:t>Todas las partes de tu cerebro importan </a:t>
            </a:r>
          </a:p>
          <a:p>
            <a:pPr marL="482600" indent="-342900" fontAlgn="base">
              <a:buFont typeface="Catamaran"/>
              <a:buAutoNum type="arabicPeriod"/>
            </a:pPr>
            <a:endParaRPr lang="es-MX" b="1" dirty="0"/>
          </a:p>
          <a:p>
            <a:pPr marL="482600" indent="-342900" fontAlgn="base">
              <a:buAutoNum type="arabicPeriod"/>
            </a:pPr>
            <a:endParaRPr lang="es-MX" b="1" dirty="0"/>
          </a:p>
        </p:txBody>
      </p:sp>
      <p:sp>
        <p:nvSpPr>
          <p:cNvPr id="1676" name="Google Shape;1676;p41"/>
          <p:cNvSpPr txBox="1">
            <a:spLocks noGrp="1"/>
          </p:cNvSpPr>
          <p:nvPr>
            <p:ph type="title"/>
          </p:nvPr>
        </p:nvSpPr>
        <p:spPr>
          <a:xfrm>
            <a:off x="2566603" y="105437"/>
            <a:ext cx="4485625" cy="10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Consejos para estudiar de manera eficaz </a:t>
            </a:r>
            <a:endParaRPr sz="4000" dirty="0"/>
          </a:p>
        </p:txBody>
      </p:sp>
      <p:grpSp>
        <p:nvGrpSpPr>
          <p:cNvPr id="1677" name="Google Shape;1677;p41"/>
          <p:cNvGrpSpPr/>
          <p:nvPr/>
        </p:nvGrpSpPr>
        <p:grpSpPr>
          <a:xfrm>
            <a:off x="984958" y="1389758"/>
            <a:ext cx="2723182" cy="3320192"/>
            <a:chOff x="984958" y="1389758"/>
            <a:chExt cx="2723182" cy="3320192"/>
          </a:xfrm>
        </p:grpSpPr>
        <p:sp>
          <p:nvSpPr>
            <p:cNvPr id="1678" name="Google Shape;1678;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id="{D0DD4559-45F4-44FC-95C0-524097962A94}"/>
              </a:ext>
            </a:extLst>
          </p:cNvPr>
          <p:cNvPicPr>
            <a:picLocks noChangeAspect="1"/>
          </p:cNvPicPr>
          <p:nvPr/>
        </p:nvPicPr>
        <p:blipFill>
          <a:blip r:embed="rId3"/>
          <a:stretch>
            <a:fillRect/>
          </a:stretch>
        </p:blipFill>
        <p:spPr>
          <a:xfrm>
            <a:off x="5981012" y="782500"/>
            <a:ext cx="1905919" cy="14666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53"/>
          <p:cNvSpPr txBox="1">
            <a:spLocks noGrp="1"/>
          </p:cNvSpPr>
          <p:nvPr>
            <p:ph type="title"/>
          </p:nvPr>
        </p:nvSpPr>
        <p:spPr>
          <a:xfrm>
            <a:off x="1254792" y="1201044"/>
            <a:ext cx="4255673" cy="11868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Técnicas de estudio </a:t>
            </a:r>
            <a:endParaRPr sz="4800" dirty="0"/>
          </a:p>
        </p:txBody>
      </p:sp>
      <p:sp>
        <p:nvSpPr>
          <p:cNvPr id="2275" name="Google Shape;2275;p53"/>
          <p:cNvSpPr txBox="1">
            <a:spLocks noGrp="1"/>
          </p:cNvSpPr>
          <p:nvPr>
            <p:ph type="subTitle" idx="1"/>
          </p:nvPr>
        </p:nvSpPr>
        <p:spPr>
          <a:xfrm>
            <a:off x="1866087" y="2031187"/>
            <a:ext cx="4261916" cy="2046623"/>
          </a:xfrm>
          <a:prstGeom prst="rect">
            <a:avLst/>
          </a:prstGeom>
        </p:spPr>
        <p:txBody>
          <a:bodyPr spcFirstLastPara="1" wrap="square" lIns="91425" tIns="91425" rIns="91425" bIns="91425" anchor="t" anchorCtr="0">
            <a:noAutofit/>
          </a:bodyPr>
          <a:lstStyle/>
          <a:p>
            <a:pPr marL="0" lvl="0" indent="0"/>
            <a:r>
              <a:rPr lang="es-MX" sz="2000" dirty="0"/>
              <a:t>-Mapas mentales</a:t>
            </a:r>
          </a:p>
          <a:p>
            <a:pPr marL="0" lvl="0" indent="0"/>
            <a:r>
              <a:rPr lang="es-MX" sz="2000" dirty="0"/>
              <a:t>-Fichas de estudio</a:t>
            </a:r>
          </a:p>
          <a:p>
            <a:pPr marL="0" lvl="0" indent="0"/>
            <a:r>
              <a:rPr lang="es-MX" sz="2000" dirty="0"/>
              <a:t>-Reglas Mnemotécnicas</a:t>
            </a:r>
          </a:p>
          <a:p>
            <a:pPr marL="0" lvl="0" indent="0"/>
            <a:r>
              <a:rPr lang="es-MX" sz="2000" dirty="0"/>
              <a:t>-Métodos basados en imágenes</a:t>
            </a:r>
          </a:p>
          <a:p>
            <a:pPr marL="0" lvl="0" indent="0"/>
            <a:r>
              <a:rPr lang="es-MX" sz="2000" dirty="0"/>
              <a:t>- Realiza tus propios apuntes</a:t>
            </a:r>
            <a:endParaRPr sz="2000" dirty="0"/>
          </a:p>
        </p:txBody>
      </p:sp>
      <p:grpSp>
        <p:nvGrpSpPr>
          <p:cNvPr id="2277" name="Google Shape;2277;p53"/>
          <p:cNvGrpSpPr/>
          <p:nvPr/>
        </p:nvGrpSpPr>
        <p:grpSpPr>
          <a:xfrm rot="-463557">
            <a:off x="5471925" y="1487476"/>
            <a:ext cx="3275082" cy="3286807"/>
            <a:chOff x="4747851" y="1647556"/>
            <a:chExt cx="3053299" cy="3354659"/>
          </a:xfrm>
        </p:grpSpPr>
        <p:sp>
          <p:nvSpPr>
            <p:cNvPr id="2278" name="Google Shape;2278;p53"/>
            <p:cNvSpPr/>
            <p:nvPr/>
          </p:nvSpPr>
          <p:spPr>
            <a:xfrm rot="2700000">
              <a:off x="4338176" y="2218631"/>
              <a:ext cx="3354659" cy="2212510"/>
            </a:xfrm>
            <a:custGeom>
              <a:avLst/>
              <a:gdLst/>
              <a:ahLst/>
              <a:cxnLst/>
              <a:rect l="l" t="t" r="r" b="b"/>
              <a:pathLst>
                <a:path w="70051" h="46201" extrusionOk="0">
                  <a:moveTo>
                    <a:pt x="69884" y="1"/>
                  </a:moveTo>
                  <a:cubicBezTo>
                    <a:pt x="66214" y="1068"/>
                    <a:pt x="62779" y="4437"/>
                    <a:pt x="61444" y="8540"/>
                  </a:cubicBezTo>
                  <a:cubicBezTo>
                    <a:pt x="59776" y="4470"/>
                    <a:pt x="56007" y="1635"/>
                    <a:pt x="52004" y="1535"/>
                  </a:cubicBezTo>
                  <a:lnTo>
                    <a:pt x="52004" y="1535"/>
                  </a:lnTo>
                  <a:cubicBezTo>
                    <a:pt x="51937" y="1535"/>
                    <a:pt x="52972" y="5304"/>
                    <a:pt x="53138" y="5638"/>
                  </a:cubicBezTo>
                  <a:cubicBezTo>
                    <a:pt x="53672" y="7006"/>
                    <a:pt x="54406" y="8273"/>
                    <a:pt x="55307" y="9441"/>
                  </a:cubicBezTo>
                  <a:cubicBezTo>
                    <a:pt x="56774" y="11342"/>
                    <a:pt x="58909" y="13177"/>
                    <a:pt x="61144" y="13977"/>
                  </a:cubicBezTo>
                  <a:cubicBezTo>
                    <a:pt x="60977" y="20182"/>
                    <a:pt x="56274" y="26119"/>
                    <a:pt x="50803" y="26653"/>
                  </a:cubicBezTo>
                  <a:cubicBezTo>
                    <a:pt x="50467" y="26686"/>
                    <a:pt x="50135" y="26701"/>
                    <a:pt x="49805" y="26701"/>
                  </a:cubicBezTo>
                  <a:cubicBezTo>
                    <a:pt x="43746" y="26701"/>
                    <a:pt x="38657" y="21396"/>
                    <a:pt x="33057" y="18580"/>
                  </a:cubicBezTo>
                  <a:cubicBezTo>
                    <a:pt x="29902" y="17003"/>
                    <a:pt x="26473" y="16216"/>
                    <a:pt x="23042" y="16216"/>
                  </a:cubicBezTo>
                  <a:cubicBezTo>
                    <a:pt x="20016" y="16216"/>
                    <a:pt x="16988" y="16828"/>
                    <a:pt x="14144" y="18047"/>
                  </a:cubicBezTo>
                  <a:cubicBezTo>
                    <a:pt x="8073" y="20682"/>
                    <a:pt x="2869" y="26119"/>
                    <a:pt x="0" y="32791"/>
                  </a:cubicBezTo>
                  <a:cubicBezTo>
                    <a:pt x="501" y="33891"/>
                    <a:pt x="1068" y="34959"/>
                    <a:pt x="1735" y="35993"/>
                  </a:cubicBezTo>
                  <a:cubicBezTo>
                    <a:pt x="2512" y="36317"/>
                    <a:pt x="3257" y="36828"/>
                    <a:pt x="4123" y="36828"/>
                  </a:cubicBezTo>
                  <a:cubicBezTo>
                    <a:pt x="4149" y="36828"/>
                    <a:pt x="4176" y="36828"/>
                    <a:pt x="4203" y="36827"/>
                  </a:cubicBezTo>
                  <a:cubicBezTo>
                    <a:pt x="5271" y="36827"/>
                    <a:pt x="6272" y="35860"/>
                    <a:pt x="5738" y="34625"/>
                  </a:cubicBezTo>
                  <a:cubicBezTo>
                    <a:pt x="5570" y="34242"/>
                    <a:pt x="5884" y="33858"/>
                    <a:pt x="6186" y="33858"/>
                  </a:cubicBezTo>
                  <a:cubicBezTo>
                    <a:pt x="6304" y="33858"/>
                    <a:pt x="6421" y="33917"/>
                    <a:pt x="6505" y="34058"/>
                  </a:cubicBezTo>
                  <a:cubicBezTo>
                    <a:pt x="7206" y="35326"/>
                    <a:pt x="6739" y="36927"/>
                    <a:pt x="5471" y="37627"/>
                  </a:cubicBezTo>
                  <a:cubicBezTo>
                    <a:pt x="5074" y="37835"/>
                    <a:pt x="4635" y="37936"/>
                    <a:pt x="4196" y="37936"/>
                  </a:cubicBezTo>
                  <a:cubicBezTo>
                    <a:pt x="3858" y="37936"/>
                    <a:pt x="3521" y="37877"/>
                    <a:pt x="3203" y="37761"/>
                  </a:cubicBezTo>
                  <a:lnTo>
                    <a:pt x="3203" y="37761"/>
                  </a:lnTo>
                  <a:lnTo>
                    <a:pt x="3269" y="37861"/>
                  </a:lnTo>
                  <a:cubicBezTo>
                    <a:pt x="3736" y="38328"/>
                    <a:pt x="4203" y="38762"/>
                    <a:pt x="4704" y="39195"/>
                  </a:cubicBezTo>
                  <a:cubicBezTo>
                    <a:pt x="9974" y="43865"/>
                    <a:pt x="16812" y="46167"/>
                    <a:pt x="23617" y="46200"/>
                  </a:cubicBezTo>
                  <a:cubicBezTo>
                    <a:pt x="23665" y="46200"/>
                    <a:pt x="23713" y="46201"/>
                    <a:pt x="23761" y="46201"/>
                  </a:cubicBezTo>
                  <a:cubicBezTo>
                    <a:pt x="31285" y="46201"/>
                    <a:pt x="38771" y="43606"/>
                    <a:pt x="45533" y="39629"/>
                  </a:cubicBezTo>
                  <a:cubicBezTo>
                    <a:pt x="49969" y="36994"/>
                    <a:pt x="54239" y="33725"/>
                    <a:pt x="57541" y="29422"/>
                  </a:cubicBezTo>
                  <a:cubicBezTo>
                    <a:pt x="58075" y="28688"/>
                    <a:pt x="58576" y="27954"/>
                    <a:pt x="59076" y="27187"/>
                  </a:cubicBezTo>
                  <a:cubicBezTo>
                    <a:pt x="61611" y="23284"/>
                    <a:pt x="63079" y="18781"/>
                    <a:pt x="63379" y="14111"/>
                  </a:cubicBezTo>
                  <a:cubicBezTo>
                    <a:pt x="65114" y="13510"/>
                    <a:pt x="66548" y="11242"/>
                    <a:pt x="67515" y="9574"/>
                  </a:cubicBezTo>
                  <a:cubicBezTo>
                    <a:pt x="69183" y="6672"/>
                    <a:pt x="70050" y="3370"/>
                    <a:pt x="69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rot="2700000">
              <a:off x="4743182" y="2504216"/>
              <a:ext cx="159518" cy="150179"/>
            </a:xfrm>
            <a:custGeom>
              <a:avLst/>
              <a:gdLst/>
              <a:ahLst/>
              <a:cxnLst/>
              <a:rect l="l" t="t" r="r" b="b"/>
              <a:pathLst>
                <a:path w="3331" h="3136" extrusionOk="0">
                  <a:moveTo>
                    <a:pt x="2623" y="0"/>
                  </a:moveTo>
                  <a:cubicBezTo>
                    <a:pt x="2487" y="0"/>
                    <a:pt x="2357" y="96"/>
                    <a:pt x="2330" y="255"/>
                  </a:cubicBezTo>
                  <a:cubicBezTo>
                    <a:pt x="2063" y="888"/>
                    <a:pt x="2797" y="1689"/>
                    <a:pt x="1997" y="2123"/>
                  </a:cubicBezTo>
                  <a:cubicBezTo>
                    <a:pt x="1863" y="2189"/>
                    <a:pt x="1740" y="2217"/>
                    <a:pt x="1625" y="2217"/>
                  </a:cubicBezTo>
                  <a:cubicBezTo>
                    <a:pt x="1164" y="2217"/>
                    <a:pt x="822" y="1769"/>
                    <a:pt x="395" y="1555"/>
                  </a:cubicBezTo>
                  <a:cubicBezTo>
                    <a:pt x="368" y="1539"/>
                    <a:pt x="339" y="1532"/>
                    <a:pt x="309" y="1532"/>
                  </a:cubicBezTo>
                  <a:cubicBezTo>
                    <a:pt x="159" y="1532"/>
                    <a:pt x="1" y="1722"/>
                    <a:pt x="28" y="1889"/>
                  </a:cubicBezTo>
                  <a:cubicBezTo>
                    <a:pt x="172" y="2700"/>
                    <a:pt x="928" y="3135"/>
                    <a:pt x="1652" y="3135"/>
                  </a:cubicBezTo>
                  <a:cubicBezTo>
                    <a:pt x="1942" y="3135"/>
                    <a:pt x="2226" y="3066"/>
                    <a:pt x="2464" y="2923"/>
                  </a:cubicBezTo>
                  <a:cubicBezTo>
                    <a:pt x="2897" y="2623"/>
                    <a:pt x="3197" y="2123"/>
                    <a:pt x="3264" y="1589"/>
                  </a:cubicBezTo>
                  <a:cubicBezTo>
                    <a:pt x="3331" y="1022"/>
                    <a:pt x="3231" y="255"/>
                    <a:pt x="2730" y="21"/>
                  </a:cubicBezTo>
                  <a:cubicBezTo>
                    <a:pt x="2696" y="7"/>
                    <a:pt x="2659"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rot="2700000">
              <a:off x="4145763" y="3223112"/>
              <a:ext cx="2605438" cy="910606"/>
            </a:xfrm>
            <a:custGeom>
              <a:avLst/>
              <a:gdLst/>
              <a:ahLst/>
              <a:cxnLst/>
              <a:rect l="l" t="t" r="r" b="b"/>
              <a:pathLst>
                <a:path w="54406" h="19015" extrusionOk="0">
                  <a:moveTo>
                    <a:pt x="54406" y="1"/>
                  </a:moveTo>
                  <a:lnTo>
                    <a:pt x="54406" y="1"/>
                  </a:lnTo>
                  <a:cubicBezTo>
                    <a:pt x="46567" y="6839"/>
                    <a:pt x="36860" y="10808"/>
                    <a:pt x="27086" y="11109"/>
                  </a:cubicBezTo>
                  <a:cubicBezTo>
                    <a:pt x="26619" y="11142"/>
                    <a:pt x="26152" y="11142"/>
                    <a:pt x="25685" y="11142"/>
                  </a:cubicBezTo>
                  <a:lnTo>
                    <a:pt x="25519" y="11142"/>
                  </a:lnTo>
                  <a:cubicBezTo>
                    <a:pt x="23851" y="11109"/>
                    <a:pt x="22183" y="11009"/>
                    <a:pt x="20515" y="10842"/>
                  </a:cubicBezTo>
                  <a:cubicBezTo>
                    <a:pt x="20115" y="10808"/>
                    <a:pt x="19748" y="10775"/>
                    <a:pt x="19314" y="10742"/>
                  </a:cubicBezTo>
                  <a:cubicBezTo>
                    <a:pt x="17546" y="10575"/>
                    <a:pt x="15745" y="10375"/>
                    <a:pt x="13944" y="10241"/>
                  </a:cubicBezTo>
                  <a:cubicBezTo>
                    <a:pt x="13610" y="10208"/>
                    <a:pt x="13243" y="10175"/>
                    <a:pt x="12910" y="10175"/>
                  </a:cubicBezTo>
                  <a:lnTo>
                    <a:pt x="11942" y="10108"/>
                  </a:lnTo>
                  <a:lnTo>
                    <a:pt x="9040" y="10108"/>
                  </a:lnTo>
                  <a:lnTo>
                    <a:pt x="8140" y="10175"/>
                  </a:lnTo>
                  <a:cubicBezTo>
                    <a:pt x="6905" y="10208"/>
                    <a:pt x="5704" y="10375"/>
                    <a:pt x="4470" y="10608"/>
                  </a:cubicBezTo>
                  <a:cubicBezTo>
                    <a:pt x="4303" y="10642"/>
                    <a:pt x="4137" y="10675"/>
                    <a:pt x="3970" y="10708"/>
                  </a:cubicBezTo>
                  <a:cubicBezTo>
                    <a:pt x="3136" y="10908"/>
                    <a:pt x="2302" y="11142"/>
                    <a:pt x="1468" y="11409"/>
                  </a:cubicBezTo>
                  <a:cubicBezTo>
                    <a:pt x="1301" y="11476"/>
                    <a:pt x="1135" y="11542"/>
                    <a:pt x="968" y="11609"/>
                  </a:cubicBezTo>
                  <a:cubicBezTo>
                    <a:pt x="634" y="11742"/>
                    <a:pt x="334" y="11876"/>
                    <a:pt x="0" y="12009"/>
                  </a:cubicBezTo>
                  <a:cubicBezTo>
                    <a:pt x="5304" y="16679"/>
                    <a:pt x="12142" y="18981"/>
                    <a:pt x="18914" y="19014"/>
                  </a:cubicBezTo>
                  <a:cubicBezTo>
                    <a:pt x="18962" y="19014"/>
                    <a:pt x="19010" y="19015"/>
                    <a:pt x="19058" y="19015"/>
                  </a:cubicBezTo>
                  <a:cubicBezTo>
                    <a:pt x="26582" y="19015"/>
                    <a:pt x="34068" y="16420"/>
                    <a:pt x="40830" y="12443"/>
                  </a:cubicBezTo>
                  <a:cubicBezTo>
                    <a:pt x="42397" y="11509"/>
                    <a:pt x="43898" y="10508"/>
                    <a:pt x="45366" y="9441"/>
                  </a:cubicBezTo>
                  <a:cubicBezTo>
                    <a:pt x="46167" y="8874"/>
                    <a:pt x="46934" y="8273"/>
                    <a:pt x="47668" y="7639"/>
                  </a:cubicBezTo>
                  <a:cubicBezTo>
                    <a:pt x="48802" y="6672"/>
                    <a:pt x="49836" y="5671"/>
                    <a:pt x="50837" y="4604"/>
                  </a:cubicBezTo>
                  <a:cubicBezTo>
                    <a:pt x="51270" y="4137"/>
                    <a:pt x="51704" y="3670"/>
                    <a:pt x="52104" y="3170"/>
                  </a:cubicBezTo>
                  <a:cubicBezTo>
                    <a:pt x="52371" y="2869"/>
                    <a:pt x="52605" y="2536"/>
                    <a:pt x="52871" y="2236"/>
                  </a:cubicBezTo>
                  <a:cubicBezTo>
                    <a:pt x="53405" y="1502"/>
                    <a:pt x="53906" y="768"/>
                    <a:pt x="5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rot="2700000">
              <a:off x="4127795" y="3448505"/>
              <a:ext cx="2238083" cy="474578"/>
            </a:xfrm>
            <a:custGeom>
              <a:avLst/>
              <a:gdLst/>
              <a:ahLst/>
              <a:cxnLst/>
              <a:rect l="l" t="t" r="r" b="b"/>
              <a:pathLst>
                <a:path w="46735" h="9910" extrusionOk="0">
                  <a:moveTo>
                    <a:pt x="46734" y="0"/>
                  </a:moveTo>
                  <a:lnTo>
                    <a:pt x="46734" y="0"/>
                  </a:lnTo>
                  <a:cubicBezTo>
                    <a:pt x="44799" y="1001"/>
                    <a:pt x="42798" y="1935"/>
                    <a:pt x="40830" y="2802"/>
                  </a:cubicBezTo>
                  <a:cubicBezTo>
                    <a:pt x="36360" y="4804"/>
                    <a:pt x="31723" y="6405"/>
                    <a:pt x="26987" y="7639"/>
                  </a:cubicBezTo>
                  <a:cubicBezTo>
                    <a:pt x="23541" y="8507"/>
                    <a:pt x="19984" y="9098"/>
                    <a:pt x="16440" y="9098"/>
                  </a:cubicBezTo>
                  <a:cubicBezTo>
                    <a:pt x="15216" y="9098"/>
                    <a:pt x="13993" y="9028"/>
                    <a:pt x="12777" y="8873"/>
                  </a:cubicBezTo>
                  <a:cubicBezTo>
                    <a:pt x="8340" y="8273"/>
                    <a:pt x="4104" y="6538"/>
                    <a:pt x="501" y="3803"/>
                  </a:cubicBezTo>
                  <a:cubicBezTo>
                    <a:pt x="334" y="3870"/>
                    <a:pt x="168" y="3937"/>
                    <a:pt x="1" y="4003"/>
                  </a:cubicBezTo>
                  <a:cubicBezTo>
                    <a:pt x="4467" y="8327"/>
                    <a:pt x="10703" y="9910"/>
                    <a:pt x="16622" y="9910"/>
                  </a:cubicBezTo>
                  <a:cubicBezTo>
                    <a:pt x="17644" y="9910"/>
                    <a:pt x="18656" y="9863"/>
                    <a:pt x="19648" y="9774"/>
                  </a:cubicBezTo>
                  <a:cubicBezTo>
                    <a:pt x="27420" y="9040"/>
                    <a:pt x="35126" y="6138"/>
                    <a:pt x="42364" y="2802"/>
                  </a:cubicBezTo>
                  <a:cubicBezTo>
                    <a:pt x="43065" y="2469"/>
                    <a:pt x="43732" y="2135"/>
                    <a:pt x="44432" y="1802"/>
                  </a:cubicBezTo>
                  <a:cubicBezTo>
                    <a:pt x="45200" y="1235"/>
                    <a:pt x="45967" y="634"/>
                    <a:pt x="46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rot="2700000">
              <a:off x="4326915" y="3404260"/>
              <a:ext cx="2303547" cy="603160"/>
            </a:xfrm>
            <a:custGeom>
              <a:avLst/>
              <a:gdLst/>
              <a:ahLst/>
              <a:cxnLst/>
              <a:rect l="l" t="t" r="r" b="b"/>
              <a:pathLst>
                <a:path w="48102" h="12595" extrusionOk="0">
                  <a:moveTo>
                    <a:pt x="48101" y="1"/>
                  </a:moveTo>
                  <a:cubicBezTo>
                    <a:pt x="47367" y="501"/>
                    <a:pt x="46600" y="1001"/>
                    <a:pt x="45833" y="1435"/>
                  </a:cubicBezTo>
                  <a:cubicBezTo>
                    <a:pt x="43798" y="2602"/>
                    <a:pt x="41697" y="3670"/>
                    <a:pt x="39562" y="4637"/>
                  </a:cubicBezTo>
                  <a:cubicBezTo>
                    <a:pt x="35125" y="6605"/>
                    <a:pt x="30555" y="8240"/>
                    <a:pt x="25885" y="9541"/>
                  </a:cubicBezTo>
                  <a:cubicBezTo>
                    <a:pt x="21624" y="10739"/>
                    <a:pt x="17071" y="11847"/>
                    <a:pt x="12692" y="11847"/>
                  </a:cubicBezTo>
                  <a:cubicBezTo>
                    <a:pt x="8297" y="11847"/>
                    <a:pt x="4077" y="10731"/>
                    <a:pt x="501" y="7473"/>
                  </a:cubicBezTo>
                  <a:cubicBezTo>
                    <a:pt x="334" y="7473"/>
                    <a:pt x="167" y="7539"/>
                    <a:pt x="0" y="7573"/>
                  </a:cubicBezTo>
                  <a:cubicBezTo>
                    <a:pt x="3146" y="11333"/>
                    <a:pt x="7884" y="12595"/>
                    <a:pt x="12527" y="12595"/>
                  </a:cubicBezTo>
                  <a:cubicBezTo>
                    <a:pt x="14433" y="12595"/>
                    <a:pt x="16323" y="12382"/>
                    <a:pt x="18080" y="12043"/>
                  </a:cubicBezTo>
                  <a:cubicBezTo>
                    <a:pt x="25652" y="10608"/>
                    <a:pt x="33224" y="7973"/>
                    <a:pt x="40362" y="4737"/>
                  </a:cubicBezTo>
                  <a:cubicBezTo>
                    <a:pt x="42431" y="3803"/>
                    <a:pt x="44432" y="2803"/>
                    <a:pt x="46433" y="1668"/>
                  </a:cubicBezTo>
                  <a:lnTo>
                    <a:pt x="46834" y="1435"/>
                  </a:lnTo>
                  <a:cubicBezTo>
                    <a:pt x="47267" y="968"/>
                    <a:pt x="47701" y="501"/>
                    <a:pt x="4810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rot="2700000">
              <a:off x="4585103" y="3349471"/>
              <a:ext cx="907397" cy="182744"/>
            </a:xfrm>
            <a:custGeom>
              <a:avLst/>
              <a:gdLst/>
              <a:ahLst/>
              <a:cxnLst/>
              <a:rect l="l" t="t" r="r" b="b"/>
              <a:pathLst>
                <a:path w="18948" h="3816" extrusionOk="0">
                  <a:moveTo>
                    <a:pt x="902" y="0"/>
                  </a:moveTo>
                  <a:lnTo>
                    <a:pt x="1" y="34"/>
                  </a:lnTo>
                  <a:cubicBezTo>
                    <a:pt x="2793" y="2537"/>
                    <a:pt x="6431" y="3816"/>
                    <a:pt x="10086" y="3816"/>
                  </a:cubicBezTo>
                  <a:cubicBezTo>
                    <a:pt x="13199" y="3816"/>
                    <a:pt x="16324" y="2888"/>
                    <a:pt x="18948" y="1001"/>
                  </a:cubicBezTo>
                  <a:cubicBezTo>
                    <a:pt x="18481" y="1001"/>
                    <a:pt x="18014" y="1034"/>
                    <a:pt x="17513" y="1034"/>
                  </a:cubicBezTo>
                  <a:cubicBezTo>
                    <a:pt x="15162" y="2414"/>
                    <a:pt x="12487" y="3145"/>
                    <a:pt x="9765" y="3145"/>
                  </a:cubicBezTo>
                  <a:cubicBezTo>
                    <a:pt x="9590" y="3145"/>
                    <a:pt x="9416" y="3142"/>
                    <a:pt x="9241" y="3136"/>
                  </a:cubicBezTo>
                  <a:cubicBezTo>
                    <a:pt x="6139" y="2969"/>
                    <a:pt x="3403" y="1802"/>
                    <a:pt x="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rot="2700000">
              <a:off x="4861582" y="3336806"/>
              <a:ext cx="364290" cy="76239"/>
            </a:xfrm>
            <a:custGeom>
              <a:avLst/>
              <a:gdLst/>
              <a:ahLst/>
              <a:cxnLst/>
              <a:rect l="l" t="t" r="r" b="b"/>
              <a:pathLst>
                <a:path w="7607" h="1592" extrusionOk="0">
                  <a:moveTo>
                    <a:pt x="1" y="1"/>
                  </a:moveTo>
                  <a:cubicBezTo>
                    <a:pt x="1228" y="1055"/>
                    <a:pt x="2763" y="1592"/>
                    <a:pt x="4302" y="1592"/>
                  </a:cubicBezTo>
                  <a:cubicBezTo>
                    <a:pt x="5442" y="1592"/>
                    <a:pt x="6585" y="1297"/>
                    <a:pt x="7606" y="701"/>
                  </a:cubicBezTo>
                  <a:cubicBezTo>
                    <a:pt x="7206" y="668"/>
                    <a:pt x="6806" y="601"/>
                    <a:pt x="6406" y="568"/>
                  </a:cubicBezTo>
                  <a:cubicBezTo>
                    <a:pt x="5697" y="863"/>
                    <a:pt x="4941" y="1008"/>
                    <a:pt x="4187" y="1008"/>
                  </a:cubicBezTo>
                  <a:cubicBezTo>
                    <a:pt x="3664" y="1008"/>
                    <a:pt x="3142" y="938"/>
                    <a:pt x="2636" y="802"/>
                  </a:cubicBezTo>
                  <a:cubicBezTo>
                    <a:pt x="2069" y="635"/>
                    <a:pt x="1535" y="401"/>
                    <a:pt x="1035" y="68"/>
                  </a:cubicBezTo>
                  <a:cubicBezTo>
                    <a:pt x="701" y="34"/>
                    <a:pt x="33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rot="2700000">
              <a:off x="7085831" y="3376322"/>
              <a:ext cx="359118" cy="408156"/>
            </a:xfrm>
            <a:custGeom>
              <a:avLst/>
              <a:gdLst/>
              <a:ahLst/>
              <a:cxnLst/>
              <a:rect l="l" t="t" r="r" b="b"/>
              <a:pathLst>
                <a:path w="7499" h="8523" extrusionOk="0">
                  <a:moveTo>
                    <a:pt x="68" y="0"/>
                  </a:moveTo>
                  <a:cubicBezTo>
                    <a:pt x="36" y="0"/>
                    <a:pt x="0" y="31"/>
                    <a:pt x="0" y="80"/>
                  </a:cubicBezTo>
                  <a:cubicBezTo>
                    <a:pt x="634" y="2015"/>
                    <a:pt x="1635" y="3783"/>
                    <a:pt x="3002" y="5284"/>
                  </a:cubicBezTo>
                  <a:cubicBezTo>
                    <a:pt x="4170" y="6585"/>
                    <a:pt x="5671" y="8052"/>
                    <a:pt x="7272" y="8519"/>
                  </a:cubicBezTo>
                  <a:cubicBezTo>
                    <a:pt x="7282" y="8522"/>
                    <a:pt x="7292" y="8523"/>
                    <a:pt x="7302" y="8523"/>
                  </a:cubicBezTo>
                  <a:cubicBezTo>
                    <a:pt x="7420" y="8523"/>
                    <a:pt x="7498" y="8347"/>
                    <a:pt x="7406" y="8286"/>
                  </a:cubicBezTo>
                  <a:cubicBezTo>
                    <a:pt x="5938" y="7085"/>
                    <a:pt x="4437" y="6318"/>
                    <a:pt x="3169" y="4850"/>
                  </a:cubicBezTo>
                  <a:cubicBezTo>
                    <a:pt x="1935" y="3382"/>
                    <a:pt x="934" y="1748"/>
                    <a:pt x="100" y="13"/>
                  </a:cubicBezTo>
                  <a:cubicBezTo>
                    <a:pt x="91" y="4"/>
                    <a:pt x="80"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rot="2700000">
              <a:off x="7146640" y="3374182"/>
              <a:ext cx="336850" cy="376406"/>
            </a:xfrm>
            <a:custGeom>
              <a:avLst/>
              <a:gdLst/>
              <a:ahLst/>
              <a:cxnLst/>
              <a:rect l="l" t="t" r="r" b="b"/>
              <a:pathLst>
                <a:path w="7034" h="7860" extrusionOk="0">
                  <a:moveTo>
                    <a:pt x="65" y="0"/>
                  </a:moveTo>
                  <a:cubicBezTo>
                    <a:pt x="34" y="0"/>
                    <a:pt x="1" y="24"/>
                    <a:pt x="1" y="47"/>
                  </a:cubicBezTo>
                  <a:cubicBezTo>
                    <a:pt x="434" y="1682"/>
                    <a:pt x="1635" y="3150"/>
                    <a:pt x="2636" y="4317"/>
                  </a:cubicBezTo>
                  <a:cubicBezTo>
                    <a:pt x="3770" y="5651"/>
                    <a:pt x="5104" y="6852"/>
                    <a:pt x="6572" y="7820"/>
                  </a:cubicBezTo>
                  <a:cubicBezTo>
                    <a:pt x="6611" y="7847"/>
                    <a:pt x="6650" y="7859"/>
                    <a:pt x="6688" y="7859"/>
                  </a:cubicBezTo>
                  <a:cubicBezTo>
                    <a:pt x="6880" y="7859"/>
                    <a:pt x="7034" y="7553"/>
                    <a:pt x="6839" y="7386"/>
                  </a:cubicBezTo>
                  <a:cubicBezTo>
                    <a:pt x="5405" y="6319"/>
                    <a:pt x="4070" y="5084"/>
                    <a:pt x="2903" y="3750"/>
                  </a:cubicBezTo>
                  <a:cubicBezTo>
                    <a:pt x="1902" y="2549"/>
                    <a:pt x="1135" y="1081"/>
                    <a:pt x="101" y="14"/>
                  </a:cubicBezTo>
                  <a:cubicBezTo>
                    <a:pt x="91" y="4"/>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rot="2700000">
              <a:off x="7250349" y="3489491"/>
              <a:ext cx="173693" cy="205347"/>
            </a:xfrm>
            <a:custGeom>
              <a:avLst/>
              <a:gdLst/>
              <a:ahLst/>
              <a:cxnLst/>
              <a:rect l="l" t="t" r="r" b="b"/>
              <a:pathLst>
                <a:path w="3627" h="4288" extrusionOk="0">
                  <a:moveTo>
                    <a:pt x="229" y="1"/>
                  </a:moveTo>
                  <a:cubicBezTo>
                    <a:pt x="99" y="1"/>
                    <a:pt x="0" y="218"/>
                    <a:pt x="133" y="350"/>
                  </a:cubicBezTo>
                  <a:cubicBezTo>
                    <a:pt x="800" y="950"/>
                    <a:pt x="1434" y="1651"/>
                    <a:pt x="2001" y="2351"/>
                  </a:cubicBezTo>
                  <a:cubicBezTo>
                    <a:pt x="2468" y="2952"/>
                    <a:pt x="2835" y="3786"/>
                    <a:pt x="3368" y="4253"/>
                  </a:cubicBezTo>
                  <a:cubicBezTo>
                    <a:pt x="3393" y="4277"/>
                    <a:pt x="3421" y="4288"/>
                    <a:pt x="3450" y="4288"/>
                  </a:cubicBezTo>
                  <a:cubicBezTo>
                    <a:pt x="3538" y="4288"/>
                    <a:pt x="3627" y="4187"/>
                    <a:pt x="3602" y="4086"/>
                  </a:cubicBezTo>
                  <a:cubicBezTo>
                    <a:pt x="3368" y="3252"/>
                    <a:pt x="2734" y="2585"/>
                    <a:pt x="2234" y="1984"/>
                  </a:cubicBezTo>
                  <a:cubicBezTo>
                    <a:pt x="1634" y="1284"/>
                    <a:pt x="1000" y="617"/>
                    <a:pt x="333" y="50"/>
                  </a:cubicBezTo>
                  <a:cubicBezTo>
                    <a:pt x="298" y="15"/>
                    <a:pt x="26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rot="2700000">
              <a:off x="7469013" y="3649580"/>
              <a:ext cx="216697" cy="227137"/>
            </a:xfrm>
            <a:custGeom>
              <a:avLst/>
              <a:gdLst/>
              <a:ahLst/>
              <a:cxnLst/>
              <a:rect l="l" t="t" r="r" b="b"/>
              <a:pathLst>
                <a:path w="4525" h="4743" extrusionOk="0">
                  <a:moveTo>
                    <a:pt x="4265" y="0"/>
                  </a:moveTo>
                  <a:cubicBezTo>
                    <a:pt x="4239" y="0"/>
                    <a:pt x="4211" y="10"/>
                    <a:pt x="4184" y="31"/>
                  </a:cubicBezTo>
                  <a:cubicBezTo>
                    <a:pt x="2483" y="1232"/>
                    <a:pt x="1082" y="2800"/>
                    <a:pt x="48" y="4601"/>
                  </a:cubicBezTo>
                  <a:cubicBezTo>
                    <a:pt x="1" y="4672"/>
                    <a:pt x="54" y="4743"/>
                    <a:pt x="124" y="4743"/>
                  </a:cubicBezTo>
                  <a:cubicBezTo>
                    <a:pt x="153" y="4743"/>
                    <a:pt x="185" y="4730"/>
                    <a:pt x="215" y="4701"/>
                  </a:cubicBezTo>
                  <a:cubicBezTo>
                    <a:pt x="1416" y="3100"/>
                    <a:pt x="2817" y="1666"/>
                    <a:pt x="4384" y="398"/>
                  </a:cubicBezTo>
                  <a:cubicBezTo>
                    <a:pt x="4524" y="258"/>
                    <a:pt x="4406" y="0"/>
                    <a:pt x="4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rot="2700000">
              <a:off x="7515445" y="3624726"/>
              <a:ext cx="246819" cy="324590"/>
            </a:xfrm>
            <a:custGeom>
              <a:avLst/>
              <a:gdLst/>
              <a:ahLst/>
              <a:cxnLst/>
              <a:rect l="l" t="t" r="r" b="b"/>
              <a:pathLst>
                <a:path w="5154" h="6778" extrusionOk="0">
                  <a:moveTo>
                    <a:pt x="4951" y="1"/>
                  </a:moveTo>
                  <a:cubicBezTo>
                    <a:pt x="4909" y="1"/>
                    <a:pt x="4869" y="21"/>
                    <a:pt x="4839" y="70"/>
                  </a:cubicBezTo>
                  <a:cubicBezTo>
                    <a:pt x="4139" y="1171"/>
                    <a:pt x="3572" y="2305"/>
                    <a:pt x="2838" y="3372"/>
                  </a:cubicBezTo>
                  <a:cubicBezTo>
                    <a:pt x="2037" y="4473"/>
                    <a:pt x="1137" y="5474"/>
                    <a:pt x="136" y="6441"/>
                  </a:cubicBezTo>
                  <a:cubicBezTo>
                    <a:pt x="1" y="6576"/>
                    <a:pt x="107" y="6777"/>
                    <a:pt x="241" y="6777"/>
                  </a:cubicBezTo>
                  <a:cubicBezTo>
                    <a:pt x="272" y="6777"/>
                    <a:pt x="305" y="6766"/>
                    <a:pt x="336" y="6741"/>
                  </a:cubicBezTo>
                  <a:cubicBezTo>
                    <a:pt x="2271" y="5173"/>
                    <a:pt x="4306" y="2838"/>
                    <a:pt x="5106" y="237"/>
                  </a:cubicBezTo>
                  <a:cubicBezTo>
                    <a:pt x="5153" y="119"/>
                    <a:pt x="5050"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rot="2700000">
              <a:off x="7444627" y="3671809"/>
              <a:ext cx="275696" cy="381722"/>
            </a:xfrm>
            <a:custGeom>
              <a:avLst/>
              <a:gdLst/>
              <a:ahLst/>
              <a:cxnLst/>
              <a:rect l="l" t="t" r="r" b="b"/>
              <a:pathLst>
                <a:path w="5757" h="7971" extrusionOk="0">
                  <a:moveTo>
                    <a:pt x="5703" y="1"/>
                  </a:moveTo>
                  <a:cubicBezTo>
                    <a:pt x="5674" y="1"/>
                    <a:pt x="5640" y="18"/>
                    <a:pt x="5624" y="51"/>
                  </a:cubicBezTo>
                  <a:cubicBezTo>
                    <a:pt x="5023" y="1552"/>
                    <a:pt x="4289" y="3020"/>
                    <a:pt x="3389" y="4387"/>
                  </a:cubicBezTo>
                  <a:cubicBezTo>
                    <a:pt x="2421" y="5622"/>
                    <a:pt x="1320" y="6756"/>
                    <a:pt x="86" y="7723"/>
                  </a:cubicBezTo>
                  <a:cubicBezTo>
                    <a:pt x="0" y="7809"/>
                    <a:pt x="62" y="7970"/>
                    <a:pt x="167" y="7970"/>
                  </a:cubicBezTo>
                  <a:cubicBezTo>
                    <a:pt x="183" y="7970"/>
                    <a:pt x="201" y="7966"/>
                    <a:pt x="220" y="7957"/>
                  </a:cubicBezTo>
                  <a:cubicBezTo>
                    <a:pt x="2888" y="6656"/>
                    <a:pt x="5223" y="3320"/>
                    <a:pt x="5757" y="51"/>
                  </a:cubicBezTo>
                  <a:cubicBezTo>
                    <a:pt x="5757" y="18"/>
                    <a:pt x="5732" y="1"/>
                    <a:pt x="5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rot="2700000">
              <a:off x="5004727" y="3547921"/>
              <a:ext cx="552780" cy="313336"/>
            </a:xfrm>
            <a:custGeom>
              <a:avLst/>
              <a:gdLst/>
              <a:ahLst/>
              <a:cxnLst/>
              <a:rect l="l" t="t" r="r" b="b"/>
              <a:pathLst>
                <a:path w="11543" h="6543" extrusionOk="0">
                  <a:moveTo>
                    <a:pt x="1959" y="1"/>
                  </a:moveTo>
                  <a:cubicBezTo>
                    <a:pt x="1310" y="1"/>
                    <a:pt x="656" y="59"/>
                    <a:pt x="1" y="180"/>
                  </a:cubicBezTo>
                  <a:cubicBezTo>
                    <a:pt x="834" y="2548"/>
                    <a:pt x="2502" y="4516"/>
                    <a:pt x="4737" y="5684"/>
                  </a:cubicBezTo>
                  <a:cubicBezTo>
                    <a:pt x="5886" y="6258"/>
                    <a:pt x="7132" y="6543"/>
                    <a:pt x="8380" y="6543"/>
                  </a:cubicBezTo>
                  <a:cubicBezTo>
                    <a:pt x="9452" y="6543"/>
                    <a:pt x="10525" y="6333"/>
                    <a:pt x="11542" y="5917"/>
                  </a:cubicBezTo>
                  <a:cubicBezTo>
                    <a:pt x="9705" y="2242"/>
                    <a:pt x="5964" y="1"/>
                    <a:pt x="1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rot="2700000">
              <a:off x="5547667" y="2589339"/>
              <a:ext cx="244424" cy="163013"/>
            </a:xfrm>
            <a:custGeom>
              <a:avLst/>
              <a:gdLst/>
              <a:ahLst/>
              <a:cxnLst/>
              <a:rect l="l" t="t" r="r" b="b"/>
              <a:pathLst>
                <a:path w="5104" h="3404" fill="none" extrusionOk="0">
                  <a:moveTo>
                    <a:pt x="334" y="2136"/>
                  </a:moveTo>
                  <a:cubicBezTo>
                    <a:pt x="400" y="2669"/>
                    <a:pt x="901" y="2903"/>
                    <a:pt x="1334" y="3036"/>
                  </a:cubicBezTo>
                  <a:cubicBezTo>
                    <a:pt x="2135" y="3303"/>
                    <a:pt x="3002" y="3403"/>
                    <a:pt x="3836" y="3337"/>
                  </a:cubicBezTo>
                  <a:cubicBezTo>
                    <a:pt x="4103" y="3303"/>
                    <a:pt x="4370" y="3237"/>
                    <a:pt x="4603" y="3136"/>
                  </a:cubicBezTo>
                  <a:cubicBezTo>
                    <a:pt x="4837" y="3003"/>
                    <a:pt x="5037" y="2770"/>
                    <a:pt x="5104" y="2469"/>
                  </a:cubicBezTo>
                  <a:cubicBezTo>
                    <a:pt x="5104" y="2002"/>
                    <a:pt x="4870" y="1535"/>
                    <a:pt x="4470" y="1302"/>
                  </a:cubicBezTo>
                  <a:cubicBezTo>
                    <a:pt x="3769" y="768"/>
                    <a:pt x="0" y="1"/>
                    <a:pt x="334" y="2136"/>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rot="2700000">
              <a:off x="5749516" y="2774774"/>
              <a:ext cx="150227" cy="103871"/>
            </a:xfrm>
            <a:custGeom>
              <a:avLst/>
              <a:gdLst/>
              <a:ahLst/>
              <a:cxnLst/>
              <a:rect l="l" t="t" r="r" b="b"/>
              <a:pathLst>
                <a:path w="3137" h="2169" fill="none" extrusionOk="0">
                  <a:moveTo>
                    <a:pt x="3103" y="1001"/>
                  </a:moveTo>
                  <a:cubicBezTo>
                    <a:pt x="3103" y="534"/>
                    <a:pt x="2769" y="101"/>
                    <a:pt x="2269" y="34"/>
                  </a:cubicBezTo>
                  <a:cubicBezTo>
                    <a:pt x="1935" y="1"/>
                    <a:pt x="1635" y="1"/>
                    <a:pt x="1302" y="101"/>
                  </a:cubicBezTo>
                  <a:cubicBezTo>
                    <a:pt x="968" y="101"/>
                    <a:pt x="634" y="234"/>
                    <a:pt x="368" y="468"/>
                  </a:cubicBezTo>
                  <a:cubicBezTo>
                    <a:pt x="1" y="835"/>
                    <a:pt x="34" y="1402"/>
                    <a:pt x="401" y="1769"/>
                  </a:cubicBezTo>
                  <a:cubicBezTo>
                    <a:pt x="701" y="1969"/>
                    <a:pt x="1035" y="2069"/>
                    <a:pt x="1368" y="2069"/>
                  </a:cubicBezTo>
                  <a:cubicBezTo>
                    <a:pt x="1669" y="2136"/>
                    <a:pt x="2002" y="2169"/>
                    <a:pt x="2336" y="2102"/>
                  </a:cubicBezTo>
                  <a:cubicBezTo>
                    <a:pt x="2836" y="1969"/>
                    <a:pt x="3136" y="1502"/>
                    <a:pt x="3103" y="10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2700000">
              <a:off x="5675493" y="2873864"/>
              <a:ext cx="92665" cy="75138"/>
            </a:xfrm>
            <a:custGeom>
              <a:avLst/>
              <a:gdLst/>
              <a:ahLst/>
              <a:cxnLst/>
              <a:rect l="l" t="t" r="r" b="b"/>
              <a:pathLst>
                <a:path w="1935" h="1569" fill="none" extrusionOk="0">
                  <a:moveTo>
                    <a:pt x="1668" y="234"/>
                  </a:moveTo>
                  <a:cubicBezTo>
                    <a:pt x="1501" y="67"/>
                    <a:pt x="1268" y="1"/>
                    <a:pt x="1068" y="34"/>
                  </a:cubicBezTo>
                  <a:cubicBezTo>
                    <a:pt x="868" y="1"/>
                    <a:pt x="634" y="34"/>
                    <a:pt x="467" y="134"/>
                  </a:cubicBezTo>
                  <a:cubicBezTo>
                    <a:pt x="34" y="401"/>
                    <a:pt x="0" y="968"/>
                    <a:pt x="367" y="1301"/>
                  </a:cubicBezTo>
                  <a:cubicBezTo>
                    <a:pt x="534" y="1435"/>
                    <a:pt x="734" y="1502"/>
                    <a:pt x="934" y="1502"/>
                  </a:cubicBezTo>
                  <a:cubicBezTo>
                    <a:pt x="1134" y="1568"/>
                    <a:pt x="1368" y="1535"/>
                    <a:pt x="1568" y="1435"/>
                  </a:cubicBezTo>
                  <a:cubicBezTo>
                    <a:pt x="1768" y="1301"/>
                    <a:pt x="1902" y="1101"/>
                    <a:pt x="1935" y="868"/>
                  </a:cubicBezTo>
                  <a:cubicBezTo>
                    <a:pt x="1935" y="601"/>
                    <a:pt x="1835" y="367"/>
                    <a:pt x="1668"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2700000">
              <a:off x="5803857" y="2961305"/>
              <a:ext cx="126235" cy="91132"/>
            </a:xfrm>
            <a:custGeom>
              <a:avLst/>
              <a:gdLst/>
              <a:ahLst/>
              <a:cxnLst/>
              <a:rect l="l" t="t" r="r" b="b"/>
              <a:pathLst>
                <a:path w="2636" h="1903" fill="none" extrusionOk="0">
                  <a:moveTo>
                    <a:pt x="2135" y="168"/>
                  </a:moveTo>
                  <a:cubicBezTo>
                    <a:pt x="1869" y="68"/>
                    <a:pt x="1635" y="34"/>
                    <a:pt x="1368" y="34"/>
                  </a:cubicBezTo>
                  <a:cubicBezTo>
                    <a:pt x="1135" y="1"/>
                    <a:pt x="901" y="1"/>
                    <a:pt x="634" y="34"/>
                  </a:cubicBezTo>
                  <a:cubicBezTo>
                    <a:pt x="301" y="101"/>
                    <a:pt x="67" y="401"/>
                    <a:pt x="34" y="768"/>
                  </a:cubicBezTo>
                  <a:cubicBezTo>
                    <a:pt x="1" y="1102"/>
                    <a:pt x="167" y="1435"/>
                    <a:pt x="501" y="1602"/>
                  </a:cubicBezTo>
                  <a:cubicBezTo>
                    <a:pt x="734" y="1669"/>
                    <a:pt x="968" y="1735"/>
                    <a:pt x="1201" y="1802"/>
                  </a:cubicBezTo>
                  <a:cubicBezTo>
                    <a:pt x="1435" y="1869"/>
                    <a:pt x="1702" y="1902"/>
                    <a:pt x="1935" y="1869"/>
                  </a:cubicBezTo>
                  <a:cubicBezTo>
                    <a:pt x="2302" y="1769"/>
                    <a:pt x="2569" y="1435"/>
                    <a:pt x="2569" y="1068"/>
                  </a:cubicBezTo>
                  <a:cubicBezTo>
                    <a:pt x="2636" y="701"/>
                    <a:pt x="2436" y="334"/>
                    <a:pt x="2135" y="168"/>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2700000">
              <a:off x="5926017" y="2934059"/>
              <a:ext cx="67140" cy="57514"/>
            </a:xfrm>
            <a:custGeom>
              <a:avLst/>
              <a:gdLst/>
              <a:ahLst/>
              <a:cxnLst/>
              <a:rect l="l" t="t" r="r" b="b"/>
              <a:pathLst>
                <a:path w="1402" h="1201" fill="none" extrusionOk="0">
                  <a:moveTo>
                    <a:pt x="1068" y="133"/>
                  </a:moveTo>
                  <a:cubicBezTo>
                    <a:pt x="901" y="33"/>
                    <a:pt x="768" y="0"/>
                    <a:pt x="601" y="0"/>
                  </a:cubicBezTo>
                  <a:cubicBezTo>
                    <a:pt x="168" y="67"/>
                    <a:pt x="1" y="534"/>
                    <a:pt x="301" y="834"/>
                  </a:cubicBezTo>
                  <a:cubicBezTo>
                    <a:pt x="368" y="901"/>
                    <a:pt x="434" y="967"/>
                    <a:pt x="501" y="1001"/>
                  </a:cubicBezTo>
                  <a:cubicBezTo>
                    <a:pt x="568" y="1034"/>
                    <a:pt x="635" y="1067"/>
                    <a:pt x="735" y="1101"/>
                  </a:cubicBezTo>
                  <a:cubicBezTo>
                    <a:pt x="968" y="1201"/>
                    <a:pt x="1268" y="1034"/>
                    <a:pt x="1335" y="767"/>
                  </a:cubicBezTo>
                  <a:cubicBezTo>
                    <a:pt x="1402" y="534"/>
                    <a:pt x="1302" y="234"/>
                    <a:pt x="1068" y="13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2700000">
              <a:off x="5949603" y="3085026"/>
              <a:ext cx="118237" cy="91085"/>
            </a:xfrm>
            <a:custGeom>
              <a:avLst/>
              <a:gdLst/>
              <a:ahLst/>
              <a:cxnLst/>
              <a:rect l="l" t="t" r="r" b="b"/>
              <a:pathLst>
                <a:path w="2469" h="1902" fill="none" extrusionOk="0">
                  <a:moveTo>
                    <a:pt x="1935" y="234"/>
                  </a:moveTo>
                  <a:cubicBezTo>
                    <a:pt x="1568" y="100"/>
                    <a:pt x="1168" y="0"/>
                    <a:pt x="768" y="0"/>
                  </a:cubicBezTo>
                  <a:cubicBezTo>
                    <a:pt x="467" y="0"/>
                    <a:pt x="201" y="167"/>
                    <a:pt x="100" y="467"/>
                  </a:cubicBezTo>
                  <a:cubicBezTo>
                    <a:pt x="0" y="767"/>
                    <a:pt x="100" y="1101"/>
                    <a:pt x="334" y="1301"/>
                  </a:cubicBezTo>
                  <a:cubicBezTo>
                    <a:pt x="734" y="1534"/>
                    <a:pt x="1168" y="1701"/>
                    <a:pt x="1602" y="1801"/>
                  </a:cubicBezTo>
                  <a:cubicBezTo>
                    <a:pt x="1935" y="1901"/>
                    <a:pt x="2302" y="1501"/>
                    <a:pt x="2369" y="1168"/>
                  </a:cubicBezTo>
                  <a:cubicBezTo>
                    <a:pt x="2469" y="801"/>
                    <a:pt x="2269" y="400"/>
                    <a:pt x="1935"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2700000">
              <a:off x="5895472" y="3129162"/>
              <a:ext cx="75138" cy="47985"/>
            </a:xfrm>
            <a:custGeom>
              <a:avLst/>
              <a:gdLst/>
              <a:ahLst/>
              <a:cxnLst/>
              <a:rect l="l" t="t" r="r" b="b"/>
              <a:pathLst>
                <a:path w="1569" h="1002" fill="none" extrusionOk="0">
                  <a:moveTo>
                    <a:pt x="1569" y="501"/>
                  </a:moveTo>
                  <a:cubicBezTo>
                    <a:pt x="1535" y="367"/>
                    <a:pt x="1402" y="234"/>
                    <a:pt x="1268" y="201"/>
                  </a:cubicBezTo>
                  <a:cubicBezTo>
                    <a:pt x="901" y="134"/>
                    <a:pt x="468" y="0"/>
                    <a:pt x="134" y="201"/>
                  </a:cubicBezTo>
                  <a:cubicBezTo>
                    <a:pt x="34" y="267"/>
                    <a:pt x="1" y="367"/>
                    <a:pt x="68" y="467"/>
                  </a:cubicBezTo>
                  <a:cubicBezTo>
                    <a:pt x="301" y="801"/>
                    <a:pt x="768" y="834"/>
                    <a:pt x="1102" y="934"/>
                  </a:cubicBezTo>
                  <a:cubicBezTo>
                    <a:pt x="1268" y="1001"/>
                    <a:pt x="1402" y="934"/>
                    <a:pt x="1502" y="801"/>
                  </a:cubicBezTo>
                  <a:cubicBezTo>
                    <a:pt x="1569" y="734"/>
                    <a:pt x="1569" y="601"/>
                    <a:pt x="1569"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2700000">
              <a:off x="5957220" y="3265978"/>
              <a:ext cx="108660" cy="89504"/>
            </a:xfrm>
            <a:custGeom>
              <a:avLst/>
              <a:gdLst/>
              <a:ahLst/>
              <a:cxnLst/>
              <a:rect l="l" t="t" r="r" b="b"/>
              <a:pathLst>
                <a:path w="2269" h="1869" fill="none" extrusionOk="0">
                  <a:moveTo>
                    <a:pt x="1935" y="501"/>
                  </a:moveTo>
                  <a:cubicBezTo>
                    <a:pt x="1735" y="367"/>
                    <a:pt x="1468" y="267"/>
                    <a:pt x="1235" y="167"/>
                  </a:cubicBezTo>
                  <a:cubicBezTo>
                    <a:pt x="1001" y="34"/>
                    <a:pt x="734" y="0"/>
                    <a:pt x="467" y="34"/>
                  </a:cubicBezTo>
                  <a:cubicBezTo>
                    <a:pt x="67" y="100"/>
                    <a:pt x="0" y="601"/>
                    <a:pt x="167" y="901"/>
                  </a:cubicBezTo>
                  <a:cubicBezTo>
                    <a:pt x="301" y="1101"/>
                    <a:pt x="501" y="1268"/>
                    <a:pt x="701" y="1368"/>
                  </a:cubicBezTo>
                  <a:cubicBezTo>
                    <a:pt x="901" y="1535"/>
                    <a:pt x="1135" y="1635"/>
                    <a:pt x="1368" y="1735"/>
                  </a:cubicBezTo>
                  <a:cubicBezTo>
                    <a:pt x="1668" y="1868"/>
                    <a:pt x="2002" y="1701"/>
                    <a:pt x="2135" y="1401"/>
                  </a:cubicBezTo>
                  <a:cubicBezTo>
                    <a:pt x="2269" y="1101"/>
                    <a:pt x="2202" y="734"/>
                    <a:pt x="1935"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rot="2700000">
              <a:off x="6028287" y="3202814"/>
              <a:ext cx="86296" cy="73509"/>
            </a:xfrm>
            <a:custGeom>
              <a:avLst/>
              <a:gdLst/>
              <a:ahLst/>
              <a:cxnLst/>
              <a:rect l="l" t="t" r="r" b="b"/>
              <a:pathLst>
                <a:path w="1802" h="1535" fill="none" extrusionOk="0">
                  <a:moveTo>
                    <a:pt x="1735" y="1034"/>
                  </a:moveTo>
                  <a:cubicBezTo>
                    <a:pt x="1701" y="901"/>
                    <a:pt x="1668" y="801"/>
                    <a:pt x="1601" y="701"/>
                  </a:cubicBezTo>
                  <a:cubicBezTo>
                    <a:pt x="1535" y="634"/>
                    <a:pt x="1434" y="534"/>
                    <a:pt x="1368" y="501"/>
                  </a:cubicBezTo>
                  <a:cubicBezTo>
                    <a:pt x="1168" y="367"/>
                    <a:pt x="1001" y="267"/>
                    <a:pt x="801" y="167"/>
                  </a:cubicBezTo>
                  <a:cubicBezTo>
                    <a:pt x="567" y="0"/>
                    <a:pt x="234" y="67"/>
                    <a:pt x="134" y="367"/>
                  </a:cubicBezTo>
                  <a:cubicBezTo>
                    <a:pt x="0" y="634"/>
                    <a:pt x="100" y="968"/>
                    <a:pt x="367" y="1101"/>
                  </a:cubicBezTo>
                  <a:cubicBezTo>
                    <a:pt x="534" y="1201"/>
                    <a:pt x="734" y="1301"/>
                    <a:pt x="901" y="1401"/>
                  </a:cubicBezTo>
                  <a:cubicBezTo>
                    <a:pt x="1001" y="1468"/>
                    <a:pt x="1134" y="1501"/>
                    <a:pt x="1234" y="1535"/>
                  </a:cubicBezTo>
                  <a:cubicBezTo>
                    <a:pt x="1334" y="1501"/>
                    <a:pt x="1434" y="1501"/>
                    <a:pt x="1535" y="1468"/>
                  </a:cubicBezTo>
                  <a:cubicBezTo>
                    <a:pt x="1701" y="1401"/>
                    <a:pt x="1801" y="1201"/>
                    <a:pt x="1735" y="10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rot="2700000">
              <a:off x="6052152" y="3422867"/>
              <a:ext cx="92713" cy="67140"/>
            </a:xfrm>
            <a:custGeom>
              <a:avLst/>
              <a:gdLst/>
              <a:ahLst/>
              <a:cxnLst/>
              <a:rect l="l" t="t" r="r" b="b"/>
              <a:pathLst>
                <a:path w="1936" h="1402" fill="none" extrusionOk="0">
                  <a:moveTo>
                    <a:pt x="1769" y="667"/>
                  </a:moveTo>
                  <a:cubicBezTo>
                    <a:pt x="1635" y="500"/>
                    <a:pt x="1502" y="400"/>
                    <a:pt x="1335" y="300"/>
                  </a:cubicBezTo>
                  <a:cubicBezTo>
                    <a:pt x="1168" y="200"/>
                    <a:pt x="1035" y="133"/>
                    <a:pt x="835" y="100"/>
                  </a:cubicBezTo>
                  <a:cubicBezTo>
                    <a:pt x="501" y="0"/>
                    <a:pt x="168" y="234"/>
                    <a:pt x="101" y="567"/>
                  </a:cubicBezTo>
                  <a:cubicBezTo>
                    <a:pt x="1" y="934"/>
                    <a:pt x="234" y="1268"/>
                    <a:pt x="601" y="1334"/>
                  </a:cubicBezTo>
                  <a:cubicBezTo>
                    <a:pt x="768" y="1401"/>
                    <a:pt x="968" y="1401"/>
                    <a:pt x="1135" y="1401"/>
                  </a:cubicBezTo>
                  <a:cubicBezTo>
                    <a:pt x="1335" y="1368"/>
                    <a:pt x="1535" y="1301"/>
                    <a:pt x="1702" y="1234"/>
                  </a:cubicBezTo>
                  <a:cubicBezTo>
                    <a:pt x="1936" y="1134"/>
                    <a:pt x="1902" y="801"/>
                    <a:pt x="1769" y="6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2700000">
              <a:off x="5970169" y="3440933"/>
              <a:ext cx="89504" cy="67140"/>
            </a:xfrm>
            <a:custGeom>
              <a:avLst/>
              <a:gdLst/>
              <a:ahLst/>
              <a:cxnLst/>
              <a:rect l="l" t="t" r="r" b="b"/>
              <a:pathLst>
                <a:path w="1869" h="1402" fill="none" extrusionOk="0">
                  <a:moveTo>
                    <a:pt x="1635" y="467"/>
                  </a:moveTo>
                  <a:cubicBezTo>
                    <a:pt x="1335" y="167"/>
                    <a:pt x="902" y="0"/>
                    <a:pt x="468" y="34"/>
                  </a:cubicBezTo>
                  <a:cubicBezTo>
                    <a:pt x="301" y="34"/>
                    <a:pt x="134" y="167"/>
                    <a:pt x="68" y="334"/>
                  </a:cubicBezTo>
                  <a:cubicBezTo>
                    <a:pt x="1" y="534"/>
                    <a:pt x="68" y="767"/>
                    <a:pt x="201" y="901"/>
                  </a:cubicBezTo>
                  <a:cubicBezTo>
                    <a:pt x="535" y="1134"/>
                    <a:pt x="1002" y="1401"/>
                    <a:pt x="1402" y="1268"/>
                  </a:cubicBezTo>
                  <a:cubicBezTo>
                    <a:pt x="1736" y="1168"/>
                    <a:pt x="1869" y="734"/>
                    <a:pt x="1635" y="4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2700000">
              <a:off x="6063350" y="3310575"/>
              <a:ext cx="70349" cy="70301"/>
            </a:xfrm>
            <a:custGeom>
              <a:avLst/>
              <a:gdLst/>
              <a:ahLst/>
              <a:cxnLst/>
              <a:rect l="l" t="t" r="r" b="b"/>
              <a:pathLst>
                <a:path w="1469" h="1468" fill="none" extrusionOk="0">
                  <a:moveTo>
                    <a:pt x="1335" y="567"/>
                  </a:moveTo>
                  <a:cubicBezTo>
                    <a:pt x="1202" y="200"/>
                    <a:pt x="802" y="0"/>
                    <a:pt x="435" y="100"/>
                  </a:cubicBezTo>
                  <a:cubicBezTo>
                    <a:pt x="268" y="134"/>
                    <a:pt x="134" y="267"/>
                    <a:pt x="68" y="467"/>
                  </a:cubicBezTo>
                  <a:cubicBezTo>
                    <a:pt x="1" y="634"/>
                    <a:pt x="34" y="834"/>
                    <a:pt x="134" y="1001"/>
                  </a:cubicBezTo>
                  <a:cubicBezTo>
                    <a:pt x="268" y="1301"/>
                    <a:pt x="635" y="1468"/>
                    <a:pt x="968" y="1401"/>
                  </a:cubicBezTo>
                  <a:cubicBezTo>
                    <a:pt x="1302" y="1301"/>
                    <a:pt x="1469" y="901"/>
                    <a:pt x="1335" y="5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id="{46072D46-8DBE-4026-A150-56958BAFED77}"/>
              </a:ext>
            </a:extLst>
          </p:cNvPr>
          <p:cNvPicPr>
            <a:picLocks noChangeAspect="1"/>
          </p:cNvPicPr>
          <p:nvPr/>
        </p:nvPicPr>
        <p:blipFill>
          <a:blip r:embed="rId3"/>
          <a:stretch>
            <a:fillRect/>
          </a:stretch>
        </p:blipFill>
        <p:spPr>
          <a:xfrm>
            <a:off x="0" y="2031187"/>
            <a:ext cx="1866087" cy="19661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sp>
        <p:nvSpPr>
          <p:cNvPr id="1776" name="Google Shape;1776;p43"/>
          <p:cNvSpPr txBox="1">
            <a:spLocks noGrp="1"/>
          </p:cNvSpPr>
          <p:nvPr>
            <p:ph type="title"/>
          </p:nvPr>
        </p:nvSpPr>
        <p:spPr>
          <a:xfrm>
            <a:off x="2005534" y="179693"/>
            <a:ext cx="3946016" cy="15008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t>Tips para estudiar </a:t>
            </a:r>
            <a:endParaRPr sz="4800" dirty="0"/>
          </a:p>
        </p:txBody>
      </p:sp>
      <p:sp>
        <p:nvSpPr>
          <p:cNvPr id="1778" name="Google Shape;1778;p43"/>
          <p:cNvSpPr txBox="1">
            <a:spLocks noGrp="1"/>
          </p:cNvSpPr>
          <p:nvPr>
            <p:ph type="subTitle" idx="1"/>
          </p:nvPr>
        </p:nvSpPr>
        <p:spPr>
          <a:xfrm>
            <a:off x="2391988" y="1680525"/>
            <a:ext cx="4540035" cy="3026351"/>
          </a:xfrm>
          <a:prstGeom prst="rect">
            <a:avLst/>
          </a:prstGeom>
        </p:spPr>
        <p:txBody>
          <a:bodyPr spcFirstLastPara="1" wrap="square" lIns="91425" tIns="91425" rIns="91425" bIns="91425" anchor="t" anchorCtr="0">
            <a:noAutofit/>
          </a:bodyPr>
          <a:lstStyle/>
          <a:p>
            <a:pPr algn="l">
              <a:lnSpc>
                <a:spcPct val="150000"/>
              </a:lnSpc>
            </a:pPr>
            <a:r>
              <a:rPr lang="es-MX" dirty="0"/>
              <a:t>-Identifica conceptos clave</a:t>
            </a:r>
          </a:p>
          <a:p>
            <a:pPr algn="l">
              <a:lnSpc>
                <a:spcPct val="150000"/>
              </a:lnSpc>
            </a:pPr>
            <a:r>
              <a:rPr lang="es-MX" dirty="0"/>
              <a:t>-Haz repasos rápidos de tus apuntes</a:t>
            </a:r>
          </a:p>
          <a:p>
            <a:pPr algn="l">
              <a:lnSpc>
                <a:spcPct val="150000"/>
              </a:lnSpc>
            </a:pPr>
            <a:r>
              <a:rPr lang="es-MX" dirty="0"/>
              <a:t>-Lee en voz alta</a:t>
            </a:r>
          </a:p>
          <a:p>
            <a:pPr algn="l">
              <a:lnSpc>
                <a:spcPct val="150000"/>
              </a:lnSpc>
            </a:pPr>
            <a:r>
              <a:rPr lang="es-MX" dirty="0"/>
              <a:t>-Prueba diferentes técnicas de memorización</a:t>
            </a:r>
          </a:p>
          <a:p>
            <a:pPr algn="l">
              <a:lnSpc>
                <a:spcPct val="150000"/>
              </a:lnSpc>
            </a:pPr>
            <a:r>
              <a:rPr lang="es-MX" dirty="0"/>
              <a:t>-Elimina cualquier distracción digital que pueda interrumpir tu sesión de estudio</a:t>
            </a:r>
          </a:p>
          <a:p>
            <a:pPr algn="l">
              <a:lnSpc>
                <a:spcPct val="150000"/>
              </a:lnSpc>
            </a:pPr>
            <a:r>
              <a:rPr lang="es-MX" dirty="0"/>
              <a:t>-Piensa en posibles preguntas y contéstalas </a:t>
            </a:r>
          </a:p>
          <a:p>
            <a:pPr algn="l">
              <a:lnSpc>
                <a:spcPct val="150000"/>
              </a:lnSpc>
            </a:pPr>
            <a:r>
              <a:rPr lang="es-MX" dirty="0"/>
              <a:t>-Organiza tu tiempo y temas de estudio</a:t>
            </a:r>
          </a:p>
          <a:p>
            <a:pPr algn="l">
              <a:lnSpc>
                <a:spcPct val="150000"/>
              </a:lnSpc>
            </a:pPr>
            <a:r>
              <a:rPr lang="es-MX" dirty="0"/>
              <a:t>-Descansa lo suficiente</a:t>
            </a:r>
          </a:p>
          <a:p>
            <a:pPr algn="just">
              <a:lnSpc>
                <a:spcPct val="150000"/>
              </a:lnSpc>
            </a:pPr>
            <a:endParaRPr lang="es-MX" dirty="0"/>
          </a:p>
        </p:txBody>
      </p:sp>
      <p:grpSp>
        <p:nvGrpSpPr>
          <p:cNvPr id="1779" name="Google Shape;1779;p43"/>
          <p:cNvGrpSpPr/>
          <p:nvPr/>
        </p:nvGrpSpPr>
        <p:grpSpPr>
          <a:xfrm>
            <a:off x="7122904" y="1820367"/>
            <a:ext cx="2019247" cy="2985928"/>
            <a:chOff x="875223" y="1775436"/>
            <a:chExt cx="619116" cy="990555"/>
          </a:xfrm>
        </p:grpSpPr>
        <p:sp>
          <p:nvSpPr>
            <p:cNvPr id="1780" name="Google Shape;1780;p43"/>
            <p:cNvSpPr/>
            <p:nvPr/>
          </p:nvSpPr>
          <p:spPr>
            <a:xfrm>
              <a:off x="987952" y="2242026"/>
              <a:ext cx="463895" cy="391471"/>
            </a:xfrm>
            <a:custGeom>
              <a:avLst/>
              <a:gdLst/>
              <a:ahLst/>
              <a:cxnLst/>
              <a:rect l="l" t="t" r="r" b="b"/>
              <a:pathLst>
                <a:path w="8045" h="6789" extrusionOk="0">
                  <a:moveTo>
                    <a:pt x="4322" y="1"/>
                  </a:moveTo>
                  <a:cubicBezTo>
                    <a:pt x="3124" y="1"/>
                    <a:pt x="2516" y="330"/>
                    <a:pt x="2516" y="330"/>
                  </a:cubicBezTo>
                  <a:cubicBezTo>
                    <a:pt x="2516" y="330"/>
                    <a:pt x="890" y="634"/>
                    <a:pt x="348" y="3062"/>
                  </a:cubicBezTo>
                  <a:cubicBezTo>
                    <a:pt x="1" y="4450"/>
                    <a:pt x="543" y="5902"/>
                    <a:pt x="1692" y="6748"/>
                  </a:cubicBezTo>
                  <a:cubicBezTo>
                    <a:pt x="1692" y="6748"/>
                    <a:pt x="2869" y="6789"/>
                    <a:pt x="4061" y="6789"/>
                  </a:cubicBezTo>
                  <a:cubicBezTo>
                    <a:pt x="5167" y="6789"/>
                    <a:pt x="6285" y="6753"/>
                    <a:pt x="6483" y="6618"/>
                  </a:cubicBezTo>
                  <a:cubicBezTo>
                    <a:pt x="8044" y="5620"/>
                    <a:pt x="7632" y="439"/>
                    <a:pt x="5595" y="114"/>
                  </a:cubicBezTo>
                  <a:cubicBezTo>
                    <a:pt x="5115" y="32"/>
                    <a:pt x="4691" y="1"/>
                    <a:pt x="4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1236761" y="1807957"/>
              <a:ext cx="257578" cy="203145"/>
            </a:xfrm>
            <a:custGeom>
              <a:avLst/>
              <a:gdLst/>
              <a:ahLst/>
              <a:cxnLst/>
              <a:rect l="l" t="t" r="r" b="b"/>
              <a:pathLst>
                <a:path w="4467" h="3523" extrusionOk="0">
                  <a:moveTo>
                    <a:pt x="2718" y="1"/>
                  </a:moveTo>
                  <a:cubicBezTo>
                    <a:pt x="2700" y="1"/>
                    <a:pt x="2683" y="4"/>
                    <a:pt x="2667" y="10"/>
                  </a:cubicBezTo>
                  <a:cubicBezTo>
                    <a:pt x="2580" y="32"/>
                    <a:pt x="2472" y="118"/>
                    <a:pt x="2515" y="465"/>
                  </a:cubicBezTo>
                  <a:cubicBezTo>
                    <a:pt x="2624" y="1354"/>
                    <a:pt x="1930" y="1918"/>
                    <a:pt x="1670" y="2091"/>
                  </a:cubicBezTo>
                  <a:cubicBezTo>
                    <a:pt x="1843" y="1679"/>
                    <a:pt x="1778" y="1181"/>
                    <a:pt x="1496" y="834"/>
                  </a:cubicBezTo>
                  <a:cubicBezTo>
                    <a:pt x="1449" y="770"/>
                    <a:pt x="1378" y="730"/>
                    <a:pt x="1301" y="730"/>
                  </a:cubicBezTo>
                  <a:cubicBezTo>
                    <a:pt x="1273" y="730"/>
                    <a:pt x="1244" y="736"/>
                    <a:pt x="1214" y="747"/>
                  </a:cubicBezTo>
                  <a:cubicBezTo>
                    <a:pt x="1106" y="812"/>
                    <a:pt x="1041" y="1029"/>
                    <a:pt x="1063" y="1354"/>
                  </a:cubicBezTo>
                  <a:cubicBezTo>
                    <a:pt x="1106" y="2048"/>
                    <a:pt x="759" y="2698"/>
                    <a:pt x="130" y="3045"/>
                  </a:cubicBezTo>
                  <a:cubicBezTo>
                    <a:pt x="130" y="3067"/>
                    <a:pt x="109" y="3089"/>
                    <a:pt x="130" y="3110"/>
                  </a:cubicBezTo>
                  <a:cubicBezTo>
                    <a:pt x="130" y="3132"/>
                    <a:pt x="152" y="3132"/>
                    <a:pt x="174" y="3132"/>
                  </a:cubicBezTo>
                  <a:cubicBezTo>
                    <a:pt x="824" y="2764"/>
                    <a:pt x="1193" y="2070"/>
                    <a:pt x="1149" y="1333"/>
                  </a:cubicBezTo>
                  <a:cubicBezTo>
                    <a:pt x="1128" y="921"/>
                    <a:pt x="1214" y="856"/>
                    <a:pt x="1258" y="834"/>
                  </a:cubicBezTo>
                  <a:cubicBezTo>
                    <a:pt x="1271" y="821"/>
                    <a:pt x="1285" y="816"/>
                    <a:pt x="1301" y="816"/>
                  </a:cubicBezTo>
                  <a:cubicBezTo>
                    <a:pt x="1339" y="816"/>
                    <a:pt x="1385" y="847"/>
                    <a:pt x="1431" y="877"/>
                  </a:cubicBezTo>
                  <a:cubicBezTo>
                    <a:pt x="1713" y="1268"/>
                    <a:pt x="1756" y="1766"/>
                    <a:pt x="1540" y="2178"/>
                  </a:cubicBezTo>
                  <a:cubicBezTo>
                    <a:pt x="1518" y="2178"/>
                    <a:pt x="1518" y="2200"/>
                    <a:pt x="1540" y="2222"/>
                  </a:cubicBezTo>
                  <a:lnTo>
                    <a:pt x="1583" y="2222"/>
                  </a:lnTo>
                  <a:cubicBezTo>
                    <a:pt x="1583" y="2222"/>
                    <a:pt x="2732" y="1614"/>
                    <a:pt x="2602" y="444"/>
                  </a:cubicBezTo>
                  <a:cubicBezTo>
                    <a:pt x="2559" y="249"/>
                    <a:pt x="2624" y="118"/>
                    <a:pt x="2667" y="75"/>
                  </a:cubicBezTo>
                  <a:cubicBezTo>
                    <a:pt x="2675" y="73"/>
                    <a:pt x="2684" y="71"/>
                    <a:pt x="2694" y="71"/>
                  </a:cubicBezTo>
                  <a:cubicBezTo>
                    <a:pt x="2769" y="71"/>
                    <a:pt x="2900" y="142"/>
                    <a:pt x="3014" y="314"/>
                  </a:cubicBezTo>
                  <a:cubicBezTo>
                    <a:pt x="3274" y="769"/>
                    <a:pt x="3231" y="1354"/>
                    <a:pt x="2927" y="1788"/>
                  </a:cubicBezTo>
                  <a:cubicBezTo>
                    <a:pt x="2754" y="2005"/>
                    <a:pt x="2624" y="2156"/>
                    <a:pt x="2602" y="2178"/>
                  </a:cubicBezTo>
                  <a:cubicBezTo>
                    <a:pt x="2584" y="2214"/>
                    <a:pt x="2624" y="2249"/>
                    <a:pt x="2652" y="2249"/>
                  </a:cubicBezTo>
                  <a:cubicBezTo>
                    <a:pt x="2658" y="2249"/>
                    <a:pt x="2663" y="2247"/>
                    <a:pt x="2667" y="2243"/>
                  </a:cubicBezTo>
                  <a:cubicBezTo>
                    <a:pt x="2797" y="2113"/>
                    <a:pt x="2906" y="1983"/>
                    <a:pt x="2992" y="1831"/>
                  </a:cubicBezTo>
                  <a:cubicBezTo>
                    <a:pt x="3289" y="1492"/>
                    <a:pt x="3773" y="1007"/>
                    <a:pt x="4058" y="1007"/>
                  </a:cubicBezTo>
                  <a:cubicBezTo>
                    <a:pt x="4064" y="1007"/>
                    <a:pt x="4070" y="1007"/>
                    <a:pt x="4076" y="1007"/>
                  </a:cubicBezTo>
                  <a:cubicBezTo>
                    <a:pt x="4163" y="1007"/>
                    <a:pt x="4228" y="1072"/>
                    <a:pt x="4250" y="1137"/>
                  </a:cubicBezTo>
                  <a:cubicBezTo>
                    <a:pt x="4336" y="1419"/>
                    <a:pt x="4293" y="1723"/>
                    <a:pt x="4098" y="1961"/>
                  </a:cubicBezTo>
                  <a:cubicBezTo>
                    <a:pt x="3631" y="2713"/>
                    <a:pt x="2440" y="3446"/>
                    <a:pt x="454" y="3446"/>
                  </a:cubicBezTo>
                  <a:cubicBezTo>
                    <a:pt x="321" y="3446"/>
                    <a:pt x="184" y="3442"/>
                    <a:pt x="44" y="3436"/>
                  </a:cubicBezTo>
                  <a:cubicBezTo>
                    <a:pt x="22" y="3436"/>
                    <a:pt x="0" y="3457"/>
                    <a:pt x="0" y="3479"/>
                  </a:cubicBezTo>
                  <a:cubicBezTo>
                    <a:pt x="0" y="3501"/>
                    <a:pt x="22" y="3522"/>
                    <a:pt x="44" y="3522"/>
                  </a:cubicBezTo>
                  <a:lnTo>
                    <a:pt x="477" y="3522"/>
                  </a:lnTo>
                  <a:cubicBezTo>
                    <a:pt x="2472" y="3522"/>
                    <a:pt x="3686" y="2764"/>
                    <a:pt x="4185" y="2026"/>
                  </a:cubicBezTo>
                  <a:cubicBezTo>
                    <a:pt x="4402" y="1679"/>
                    <a:pt x="4467" y="1333"/>
                    <a:pt x="4358" y="1094"/>
                  </a:cubicBezTo>
                  <a:cubicBezTo>
                    <a:pt x="4315" y="1007"/>
                    <a:pt x="4206" y="942"/>
                    <a:pt x="4120" y="942"/>
                  </a:cubicBezTo>
                  <a:cubicBezTo>
                    <a:pt x="4111" y="942"/>
                    <a:pt x="4102" y="941"/>
                    <a:pt x="4093" y="941"/>
                  </a:cubicBezTo>
                  <a:cubicBezTo>
                    <a:pt x="3814" y="941"/>
                    <a:pt x="3460" y="1256"/>
                    <a:pt x="3166" y="1549"/>
                  </a:cubicBezTo>
                  <a:cubicBezTo>
                    <a:pt x="3339" y="1137"/>
                    <a:pt x="3317" y="682"/>
                    <a:pt x="3079" y="292"/>
                  </a:cubicBezTo>
                  <a:cubicBezTo>
                    <a:pt x="2968" y="107"/>
                    <a:pt x="2825" y="1"/>
                    <a:pt x="2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920488" y="1775436"/>
              <a:ext cx="253830" cy="209430"/>
            </a:xfrm>
            <a:custGeom>
              <a:avLst/>
              <a:gdLst/>
              <a:ahLst/>
              <a:cxnLst/>
              <a:rect l="l" t="t" r="r" b="b"/>
              <a:pathLst>
                <a:path w="4402" h="3632" extrusionOk="0">
                  <a:moveTo>
                    <a:pt x="1805" y="1"/>
                  </a:moveTo>
                  <a:cubicBezTo>
                    <a:pt x="1684" y="1"/>
                    <a:pt x="1542" y="104"/>
                    <a:pt x="1431" y="271"/>
                  </a:cubicBezTo>
                  <a:cubicBezTo>
                    <a:pt x="1193" y="661"/>
                    <a:pt x="1149" y="1116"/>
                    <a:pt x="1301" y="1550"/>
                  </a:cubicBezTo>
                  <a:cubicBezTo>
                    <a:pt x="1019" y="1203"/>
                    <a:pt x="651" y="899"/>
                    <a:pt x="390" y="899"/>
                  </a:cubicBezTo>
                  <a:cubicBezTo>
                    <a:pt x="282" y="899"/>
                    <a:pt x="174" y="964"/>
                    <a:pt x="130" y="1051"/>
                  </a:cubicBezTo>
                  <a:cubicBezTo>
                    <a:pt x="0" y="1268"/>
                    <a:pt x="65" y="1615"/>
                    <a:pt x="260" y="1983"/>
                  </a:cubicBezTo>
                  <a:cubicBezTo>
                    <a:pt x="737" y="2786"/>
                    <a:pt x="1995" y="3631"/>
                    <a:pt x="4163" y="3631"/>
                  </a:cubicBezTo>
                  <a:lnTo>
                    <a:pt x="4358" y="3588"/>
                  </a:lnTo>
                  <a:cubicBezTo>
                    <a:pt x="4380" y="3588"/>
                    <a:pt x="4401" y="3566"/>
                    <a:pt x="4401" y="3544"/>
                  </a:cubicBezTo>
                  <a:cubicBezTo>
                    <a:pt x="4401" y="3523"/>
                    <a:pt x="4380" y="3501"/>
                    <a:pt x="4358" y="3501"/>
                  </a:cubicBezTo>
                  <a:cubicBezTo>
                    <a:pt x="4302" y="3502"/>
                    <a:pt x="4247" y="3503"/>
                    <a:pt x="4192" y="3503"/>
                  </a:cubicBezTo>
                  <a:cubicBezTo>
                    <a:pt x="2081" y="3503"/>
                    <a:pt x="834" y="2700"/>
                    <a:pt x="369" y="1897"/>
                  </a:cubicBezTo>
                  <a:cubicBezTo>
                    <a:pt x="195" y="1658"/>
                    <a:pt x="130" y="1355"/>
                    <a:pt x="239" y="1073"/>
                  </a:cubicBezTo>
                  <a:cubicBezTo>
                    <a:pt x="282" y="1008"/>
                    <a:pt x="347" y="964"/>
                    <a:pt x="412" y="943"/>
                  </a:cubicBezTo>
                  <a:cubicBezTo>
                    <a:pt x="716" y="943"/>
                    <a:pt x="1171" y="1441"/>
                    <a:pt x="1474" y="1810"/>
                  </a:cubicBezTo>
                  <a:cubicBezTo>
                    <a:pt x="1561" y="1962"/>
                    <a:pt x="1670" y="2092"/>
                    <a:pt x="1778" y="2222"/>
                  </a:cubicBezTo>
                  <a:cubicBezTo>
                    <a:pt x="1789" y="2233"/>
                    <a:pt x="1800" y="2238"/>
                    <a:pt x="1810" y="2238"/>
                  </a:cubicBezTo>
                  <a:cubicBezTo>
                    <a:pt x="1821" y="2238"/>
                    <a:pt x="1832" y="2233"/>
                    <a:pt x="1843" y="2222"/>
                  </a:cubicBezTo>
                  <a:cubicBezTo>
                    <a:pt x="1865" y="2200"/>
                    <a:pt x="1865" y="2178"/>
                    <a:pt x="1843" y="2157"/>
                  </a:cubicBezTo>
                  <a:cubicBezTo>
                    <a:pt x="1821" y="2135"/>
                    <a:pt x="1713" y="1962"/>
                    <a:pt x="1539" y="1767"/>
                  </a:cubicBezTo>
                  <a:cubicBezTo>
                    <a:pt x="1236" y="1311"/>
                    <a:pt x="1236" y="748"/>
                    <a:pt x="1518" y="292"/>
                  </a:cubicBezTo>
                  <a:cubicBezTo>
                    <a:pt x="1613" y="121"/>
                    <a:pt x="1742" y="50"/>
                    <a:pt x="1816" y="50"/>
                  </a:cubicBezTo>
                  <a:cubicBezTo>
                    <a:pt x="1826" y="50"/>
                    <a:pt x="1835" y="51"/>
                    <a:pt x="1843" y="54"/>
                  </a:cubicBezTo>
                  <a:cubicBezTo>
                    <a:pt x="1908" y="97"/>
                    <a:pt x="1951" y="227"/>
                    <a:pt x="1908" y="422"/>
                  </a:cubicBezTo>
                  <a:cubicBezTo>
                    <a:pt x="1735" y="1593"/>
                    <a:pt x="2862" y="2243"/>
                    <a:pt x="2862" y="2243"/>
                  </a:cubicBezTo>
                  <a:lnTo>
                    <a:pt x="2905" y="2243"/>
                  </a:lnTo>
                  <a:cubicBezTo>
                    <a:pt x="2927" y="2222"/>
                    <a:pt x="2927" y="2200"/>
                    <a:pt x="2905" y="2200"/>
                  </a:cubicBezTo>
                  <a:cubicBezTo>
                    <a:pt x="2667" y="1571"/>
                    <a:pt x="2862" y="1073"/>
                    <a:pt x="3057" y="899"/>
                  </a:cubicBezTo>
                  <a:cubicBezTo>
                    <a:pt x="3105" y="868"/>
                    <a:pt x="3164" y="847"/>
                    <a:pt x="3201" y="847"/>
                  </a:cubicBezTo>
                  <a:cubicBezTo>
                    <a:pt x="3214" y="847"/>
                    <a:pt x="3225" y="850"/>
                    <a:pt x="3231" y="856"/>
                  </a:cubicBezTo>
                  <a:cubicBezTo>
                    <a:pt x="3274" y="878"/>
                    <a:pt x="3382" y="964"/>
                    <a:pt x="3317" y="1376"/>
                  </a:cubicBezTo>
                  <a:cubicBezTo>
                    <a:pt x="3252" y="2113"/>
                    <a:pt x="3621" y="2807"/>
                    <a:pt x="4228" y="3197"/>
                  </a:cubicBezTo>
                  <a:lnTo>
                    <a:pt x="4293" y="3197"/>
                  </a:lnTo>
                  <a:cubicBezTo>
                    <a:pt x="4315" y="3176"/>
                    <a:pt x="4293" y="3132"/>
                    <a:pt x="4271" y="3132"/>
                  </a:cubicBezTo>
                  <a:cubicBezTo>
                    <a:pt x="3686" y="2764"/>
                    <a:pt x="3339" y="2092"/>
                    <a:pt x="3404" y="1398"/>
                  </a:cubicBezTo>
                  <a:cubicBezTo>
                    <a:pt x="3447" y="1073"/>
                    <a:pt x="3404" y="856"/>
                    <a:pt x="3274" y="791"/>
                  </a:cubicBezTo>
                  <a:cubicBezTo>
                    <a:pt x="3250" y="779"/>
                    <a:pt x="3224" y="773"/>
                    <a:pt x="3198" y="773"/>
                  </a:cubicBezTo>
                  <a:cubicBezTo>
                    <a:pt x="3130" y="773"/>
                    <a:pt x="3061" y="809"/>
                    <a:pt x="3014" y="856"/>
                  </a:cubicBezTo>
                  <a:cubicBezTo>
                    <a:pt x="2710" y="1203"/>
                    <a:pt x="2624" y="1701"/>
                    <a:pt x="2797" y="2113"/>
                  </a:cubicBezTo>
                  <a:cubicBezTo>
                    <a:pt x="2515" y="1940"/>
                    <a:pt x="1843" y="1355"/>
                    <a:pt x="1973" y="466"/>
                  </a:cubicBezTo>
                  <a:cubicBezTo>
                    <a:pt x="2038" y="119"/>
                    <a:pt x="1930" y="32"/>
                    <a:pt x="1865" y="10"/>
                  </a:cubicBezTo>
                  <a:cubicBezTo>
                    <a:pt x="1846" y="4"/>
                    <a:pt x="1825" y="1"/>
                    <a:pt x="1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875223" y="1949456"/>
              <a:ext cx="446596" cy="391009"/>
            </a:xfrm>
            <a:custGeom>
              <a:avLst/>
              <a:gdLst/>
              <a:ahLst/>
              <a:cxnLst/>
              <a:rect l="l" t="t" r="r" b="b"/>
              <a:pathLst>
                <a:path w="7745" h="6781" extrusionOk="0">
                  <a:moveTo>
                    <a:pt x="5694" y="0"/>
                  </a:moveTo>
                  <a:cubicBezTo>
                    <a:pt x="4128" y="0"/>
                    <a:pt x="1" y="1722"/>
                    <a:pt x="156" y="2326"/>
                  </a:cubicBezTo>
                  <a:cubicBezTo>
                    <a:pt x="330" y="3020"/>
                    <a:pt x="720" y="4689"/>
                    <a:pt x="1154" y="4732"/>
                  </a:cubicBezTo>
                  <a:cubicBezTo>
                    <a:pt x="1162" y="4733"/>
                    <a:pt x="1172" y="4734"/>
                    <a:pt x="1182" y="4734"/>
                  </a:cubicBezTo>
                  <a:cubicBezTo>
                    <a:pt x="1700" y="4734"/>
                    <a:pt x="4492" y="3692"/>
                    <a:pt x="4493" y="3692"/>
                  </a:cubicBezTo>
                  <a:lnTo>
                    <a:pt x="4493" y="3692"/>
                  </a:lnTo>
                  <a:cubicBezTo>
                    <a:pt x="4493" y="3692"/>
                    <a:pt x="4232" y="6228"/>
                    <a:pt x="4449" y="6358"/>
                  </a:cubicBezTo>
                  <a:cubicBezTo>
                    <a:pt x="4580" y="6430"/>
                    <a:pt x="5452" y="6781"/>
                    <a:pt x="6271" y="6781"/>
                  </a:cubicBezTo>
                  <a:cubicBezTo>
                    <a:pt x="6948" y="6781"/>
                    <a:pt x="7588" y="6541"/>
                    <a:pt x="7745" y="5708"/>
                  </a:cubicBezTo>
                  <a:cubicBezTo>
                    <a:pt x="7745" y="5708"/>
                    <a:pt x="7116" y="570"/>
                    <a:pt x="6119" y="71"/>
                  </a:cubicBezTo>
                  <a:cubicBezTo>
                    <a:pt x="6017" y="22"/>
                    <a:pt x="5872" y="0"/>
                    <a:pt x="5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236242" y="1994777"/>
              <a:ext cx="165664" cy="65389"/>
            </a:xfrm>
            <a:custGeom>
              <a:avLst/>
              <a:gdLst/>
              <a:ahLst/>
              <a:cxnLst/>
              <a:rect l="l" t="t" r="r" b="b"/>
              <a:pathLst>
                <a:path w="2873" h="1134" extrusionOk="0">
                  <a:moveTo>
                    <a:pt x="303" y="0"/>
                  </a:moveTo>
                  <a:cubicBezTo>
                    <a:pt x="0" y="0"/>
                    <a:pt x="578" y="978"/>
                    <a:pt x="1028" y="1106"/>
                  </a:cubicBezTo>
                  <a:cubicBezTo>
                    <a:pt x="1084" y="1125"/>
                    <a:pt x="1154" y="1133"/>
                    <a:pt x="1233" y="1133"/>
                  </a:cubicBezTo>
                  <a:cubicBezTo>
                    <a:pt x="1806" y="1133"/>
                    <a:pt x="2872" y="690"/>
                    <a:pt x="2568" y="347"/>
                  </a:cubicBezTo>
                  <a:cubicBezTo>
                    <a:pt x="2257" y="18"/>
                    <a:pt x="697" y="0"/>
                    <a:pt x="372" y="0"/>
                  </a:cubicBezTo>
                  <a:cubicBezTo>
                    <a:pt x="334" y="0"/>
                    <a:pt x="313" y="0"/>
                    <a:pt x="313" y="0"/>
                  </a:cubicBezTo>
                  <a:cubicBezTo>
                    <a:pt x="309" y="0"/>
                    <a:pt x="306"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058010" y="2011038"/>
              <a:ext cx="31311" cy="40075"/>
            </a:xfrm>
            <a:custGeom>
              <a:avLst/>
              <a:gdLst/>
              <a:ahLst/>
              <a:cxnLst/>
              <a:rect l="l" t="t" r="r" b="b"/>
              <a:pathLst>
                <a:path w="543" h="695" extrusionOk="0">
                  <a:moveTo>
                    <a:pt x="108" y="0"/>
                  </a:moveTo>
                  <a:cubicBezTo>
                    <a:pt x="87" y="0"/>
                    <a:pt x="65" y="22"/>
                    <a:pt x="65" y="44"/>
                  </a:cubicBezTo>
                  <a:cubicBezTo>
                    <a:pt x="43" y="174"/>
                    <a:pt x="0" y="586"/>
                    <a:pt x="87" y="672"/>
                  </a:cubicBezTo>
                  <a:cubicBezTo>
                    <a:pt x="87" y="694"/>
                    <a:pt x="108" y="694"/>
                    <a:pt x="130" y="694"/>
                  </a:cubicBezTo>
                  <a:cubicBezTo>
                    <a:pt x="260" y="694"/>
                    <a:pt x="434" y="326"/>
                    <a:pt x="520" y="109"/>
                  </a:cubicBezTo>
                  <a:cubicBezTo>
                    <a:pt x="542" y="87"/>
                    <a:pt x="520" y="44"/>
                    <a:pt x="499" y="44"/>
                  </a:cubicBezTo>
                  <a:cubicBezTo>
                    <a:pt x="477" y="44"/>
                    <a:pt x="455" y="44"/>
                    <a:pt x="434" y="65"/>
                  </a:cubicBezTo>
                  <a:cubicBezTo>
                    <a:pt x="369" y="261"/>
                    <a:pt x="282" y="456"/>
                    <a:pt x="130" y="607"/>
                  </a:cubicBezTo>
                  <a:cubicBezTo>
                    <a:pt x="108" y="434"/>
                    <a:pt x="108" y="239"/>
                    <a:pt x="130" y="65"/>
                  </a:cubicBezTo>
                  <a:cubicBezTo>
                    <a:pt x="152" y="22"/>
                    <a:pt x="130" y="22"/>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115499" y="2024761"/>
              <a:ext cx="30042" cy="38807"/>
            </a:xfrm>
            <a:custGeom>
              <a:avLst/>
              <a:gdLst/>
              <a:ahLst/>
              <a:cxnLst/>
              <a:rect l="l" t="t" r="r" b="b"/>
              <a:pathLst>
                <a:path w="521" h="673" extrusionOk="0">
                  <a:moveTo>
                    <a:pt x="109" y="1"/>
                  </a:moveTo>
                  <a:cubicBezTo>
                    <a:pt x="87" y="1"/>
                    <a:pt x="65" y="1"/>
                    <a:pt x="65" y="23"/>
                  </a:cubicBezTo>
                  <a:cubicBezTo>
                    <a:pt x="44" y="153"/>
                    <a:pt x="0" y="565"/>
                    <a:pt x="65" y="651"/>
                  </a:cubicBezTo>
                  <a:cubicBezTo>
                    <a:pt x="87" y="673"/>
                    <a:pt x="109" y="673"/>
                    <a:pt x="130" y="673"/>
                  </a:cubicBezTo>
                  <a:cubicBezTo>
                    <a:pt x="239" y="673"/>
                    <a:pt x="434" y="326"/>
                    <a:pt x="521" y="109"/>
                  </a:cubicBezTo>
                  <a:cubicBezTo>
                    <a:pt x="521" y="88"/>
                    <a:pt x="521" y="66"/>
                    <a:pt x="499" y="44"/>
                  </a:cubicBezTo>
                  <a:cubicBezTo>
                    <a:pt x="477" y="44"/>
                    <a:pt x="456" y="44"/>
                    <a:pt x="434" y="66"/>
                  </a:cubicBezTo>
                  <a:cubicBezTo>
                    <a:pt x="369" y="261"/>
                    <a:pt x="260" y="434"/>
                    <a:pt x="130" y="608"/>
                  </a:cubicBezTo>
                  <a:cubicBezTo>
                    <a:pt x="109" y="413"/>
                    <a:pt x="109" y="218"/>
                    <a:pt x="130" y="44"/>
                  </a:cubicBezTo>
                  <a:cubicBezTo>
                    <a:pt x="152" y="23"/>
                    <a:pt x="130"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265534" y="2013863"/>
              <a:ext cx="94451" cy="34713"/>
            </a:xfrm>
            <a:custGeom>
              <a:avLst/>
              <a:gdLst/>
              <a:ahLst/>
              <a:cxnLst/>
              <a:rect l="l" t="t" r="r" b="b"/>
              <a:pathLst>
                <a:path w="1638" h="602" extrusionOk="0">
                  <a:moveTo>
                    <a:pt x="35" y="0"/>
                  </a:moveTo>
                  <a:cubicBezTo>
                    <a:pt x="27" y="0"/>
                    <a:pt x="22" y="6"/>
                    <a:pt x="22" y="16"/>
                  </a:cubicBezTo>
                  <a:cubicBezTo>
                    <a:pt x="0" y="16"/>
                    <a:pt x="0" y="60"/>
                    <a:pt x="22" y="60"/>
                  </a:cubicBezTo>
                  <a:cubicBezTo>
                    <a:pt x="22" y="81"/>
                    <a:pt x="499" y="602"/>
                    <a:pt x="1019" y="602"/>
                  </a:cubicBezTo>
                  <a:cubicBezTo>
                    <a:pt x="1236" y="602"/>
                    <a:pt x="1453" y="515"/>
                    <a:pt x="1604" y="342"/>
                  </a:cubicBezTo>
                  <a:cubicBezTo>
                    <a:pt x="1638" y="308"/>
                    <a:pt x="1607" y="262"/>
                    <a:pt x="1571" y="262"/>
                  </a:cubicBezTo>
                  <a:cubicBezTo>
                    <a:pt x="1561" y="262"/>
                    <a:pt x="1549" y="266"/>
                    <a:pt x="1539" y="277"/>
                  </a:cubicBezTo>
                  <a:cubicBezTo>
                    <a:pt x="1409" y="428"/>
                    <a:pt x="1214" y="515"/>
                    <a:pt x="997" y="515"/>
                  </a:cubicBezTo>
                  <a:cubicBezTo>
                    <a:pt x="520" y="515"/>
                    <a:pt x="65" y="16"/>
                    <a:pt x="65" y="16"/>
                  </a:cubicBezTo>
                  <a:cubicBezTo>
                    <a:pt x="54" y="6"/>
                    <a:pt x="43"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334267" y="2506458"/>
              <a:ext cx="156265" cy="89723"/>
            </a:xfrm>
            <a:custGeom>
              <a:avLst/>
              <a:gdLst/>
              <a:ahLst/>
              <a:cxnLst/>
              <a:rect l="l" t="t" r="r" b="b"/>
              <a:pathLst>
                <a:path w="2710" h="1556" extrusionOk="0">
                  <a:moveTo>
                    <a:pt x="2493" y="0"/>
                  </a:moveTo>
                  <a:cubicBezTo>
                    <a:pt x="2211" y="0"/>
                    <a:pt x="911" y="904"/>
                    <a:pt x="911" y="904"/>
                  </a:cubicBezTo>
                  <a:cubicBezTo>
                    <a:pt x="911" y="904"/>
                    <a:pt x="0" y="1490"/>
                    <a:pt x="1366" y="1555"/>
                  </a:cubicBezTo>
                  <a:cubicBezTo>
                    <a:pt x="1387" y="1555"/>
                    <a:pt x="1407" y="1556"/>
                    <a:pt x="1426" y="1556"/>
                  </a:cubicBezTo>
                  <a:cubicBezTo>
                    <a:pt x="2709" y="1556"/>
                    <a:pt x="2665" y="186"/>
                    <a:pt x="2537" y="16"/>
                  </a:cubicBezTo>
                  <a:cubicBezTo>
                    <a:pt x="2528" y="5"/>
                    <a:pt x="2513" y="0"/>
                    <a:pt x="2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257981" y="2569654"/>
              <a:ext cx="113826" cy="195245"/>
            </a:xfrm>
            <a:custGeom>
              <a:avLst/>
              <a:gdLst/>
              <a:ahLst/>
              <a:cxnLst/>
              <a:rect l="l" t="t" r="r" b="b"/>
              <a:pathLst>
                <a:path w="1974" h="3386" extrusionOk="0">
                  <a:moveTo>
                    <a:pt x="1644" y="0"/>
                  </a:moveTo>
                  <a:cubicBezTo>
                    <a:pt x="1416" y="0"/>
                    <a:pt x="66" y="372"/>
                    <a:pt x="66" y="372"/>
                  </a:cubicBezTo>
                  <a:cubicBezTo>
                    <a:pt x="66" y="372"/>
                    <a:pt x="1" y="3386"/>
                    <a:pt x="88" y="3386"/>
                  </a:cubicBezTo>
                  <a:cubicBezTo>
                    <a:pt x="174" y="3386"/>
                    <a:pt x="1800" y="3321"/>
                    <a:pt x="1887" y="3126"/>
                  </a:cubicBezTo>
                  <a:cubicBezTo>
                    <a:pt x="1974" y="2930"/>
                    <a:pt x="1779" y="69"/>
                    <a:pt x="1670" y="4"/>
                  </a:cubicBezTo>
                  <a:cubicBezTo>
                    <a:pt x="1665" y="1"/>
                    <a:pt x="1656" y="0"/>
                    <a:pt x="1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055473" y="2573921"/>
              <a:ext cx="132566" cy="184808"/>
            </a:xfrm>
            <a:custGeom>
              <a:avLst/>
              <a:gdLst/>
              <a:ahLst/>
              <a:cxnLst/>
              <a:rect l="l" t="t" r="r" b="b"/>
              <a:pathLst>
                <a:path w="2299" h="3205" extrusionOk="0">
                  <a:moveTo>
                    <a:pt x="2037" y="0"/>
                  </a:moveTo>
                  <a:cubicBezTo>
                    <a:pt x="1608" y="0"/>
                    <a:pt x="564" y="103"/>
                    <a:pt x="564" y="103"/>
                  </a:cubicBezTo>
                  <a:cubicBezTo>
                    <a:pt x="564" y="103"/>
                    <a:pt x="1" y="3052"/>
                    <a:pt x="87" y="3073"/>
                  </a:cubicBezTo>
                  <a:cubicBezTo>
                    <a:pt x="134" y="3089"/>
                    <a:pt x="986" y="3205"/>
                    <a:pt x="1503" y="3205"/>
                  </a:cubicBezTo>
                  <a:cubicBezTo>
                    <a:pt x="1705" y="3205"/>
                    <a:pt x="1856" y="3187"/>
                    <a:pt x="1887" y="3138"/>
                  </a:cubicBezTo>
                  <a:cubicBezTo>
                    <a:pt x="2017" y="2965"/>
                    <a:pt x="2299" y="103"/>
                    <a:pt x="2212" y="16"/>
                  </a:cubicBezTo>
                  <a:cubicBezTo>
                    <a:pt x="2193" y="5"/>
                    <a:pt x="2129" y="0"/>
                    <a:pt x="2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006749" y="2311507"/>
              <a:ext cx="311147" cy="323890"/>
            </a:xfrm>
            <a:custGeom>
              <a:avLst/>
              <a:gdLst/>
              <a:ahLst/>
              <a:cxnLst/>
              <a:rect l="l" t="t" r="r" b="b"/>
              <a:pathLst>
                <a:path w="5396" h="5617" extrusionOk="0">
                  <a:moveTo>
                    <a:pt x="3694" y="0"/>
                  </a:moveTo>
                  <a:cubicBezTo>
                    <a:pt x="3539" y="0"/>
                    <a:pt x="3370" y="46"/>
                    <a:pt x="3187" y="144"/>
                  </a:cubicBezTo>
                  <a:cubicBezTo>
                    <a:pt x="0" y="1857"/>
                    <a:pt x="3014" y="5608"/>
                    <a:pt x="3014" y="5608"/>
                  </a:cubicBezTo>
                  <a:cubicBezTo>
                    <a:pt x="3130" y="5614"/>
                    <a:pt x="3248" y="5616"/>
                    <a:pt x="3367" y="5616"/>
                  </a:cubicBezTo>
                  <a:cubicBezTo>
                    <a:pt x="3691" y="5616"/>
                    <a:pt x="4025" y="5596"/>
                    <a:pt x="4358" y="5565"/>
                  </a:cubicBezTo>
                  <a:cubicBezTo>
                    <a:pt x="5396" y="3959"/>
                    <a:pt x="5142" y="0"/>
                    <a:pt x="3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112962" y="2304819"/>
              <a:ext cx="350127" cy="150211"/>
            </a:xfrm>
            <a:custGeom>
              <a:avLst/>
              <a:gdLst/>
              <a:ahLst/>
              <a:cxnLst/>
              <a:rect l="l" t="t" r="r" b="b"/>
              <a:pathLst>
                <a:path w="6072" h="2605" extrusionOk="0">
                  <a:moveTo>
                    <a:pt x="3860" y="0"/>
                  </a:moveTo>
                  <a:cubicBezTo>
                    <a:pt x="3860" y="0"/>
                    <a:pt x="2714" y="1018"/>
                    <a:pt x="1215" y="1018"/>
                  </a:cubicBezTo>
                  <a:cubicBezTo>
                    <a:pt x="977" y="1018"/>
                    <a:pt x="730" y="992"/>
                    <a:pt x="478" y="933"/>
                  </a:cubicBezTo>
                  <a:lnTo>
                    <a:pt x="1" y="2233"/>
                  </a:lnTo>
                  <a:cubicBezTo>
                    <a:pt x="1" y="2233"/>
                    <a:pt x="841" y="2604"/>
                    <a:pt x="1938" y="2604"/>
                  </a:cubicBezTo>
                  <a:cubicBezTo>
                    <a:pt x="2620" y="2604"/>
                    <a:pt x="3402" y="2461"/>
                    <a:pt x="4142" y="1995"/>
                  </a:cubicBezTo>
                  <a:cubicBezTo>
                    <a:pt x="6072" y="802"/>
                    <a:pt x="3860" y="0"/>
                    <a:pt x="3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160475" y="2292710"/>
              <a:ext cx="180772" cy="74731"/>
            </a:xfrm>
            <a:custGeom>
              <a:avLst/>
              <a:gdLst/>
              <a:ahLst/>
              <a:cxnLst/>
              <a:rect l="l" t="t" r="r" b="b"/>
              <a:pathLst>
                <a:path w="3135" h="1296" extrusionOk="0">
                  <a:moveTo>
                    <a:pt x="3059" y="1"/>
                  </a:moveTo>
                  <a:cubicBezTo>
                    <a:pt x="3050" y="1"/>
                    <a:pt x="3041" y="5"/>
                    <a:pt x="3036" y="15"/>
                  </a:cubicBezTo>
                  <a:cubicBezTo>
                    <a:pt x="2412" y="772"/>
                    <a:pt x="1474" y="1215"/>
                    <a:pt x="497" y="1215"/>
                  </a:cubicBezTo>
                  <a:cubicBezTo>
                    <a:pt x="354" y="1215"/>
                    <a:pt x="210" y="1205"/>
                    <a:pt x="66" y="1186"/>
                  </a:cubicBezTo>
                  <a:cubicBezTo>
                    <a:pt x="44" y="1186"/>
                    <a:pt x="23" y="1208"/>
                    <a:pt x="1" y="1229"/>
                  </a:cubicBezTo>
                  <a:cubicBezTo>
                    <a:pt x="1" y="1251"/>
                    <a:pt x="23" y="1273"/>
                    <a:pt x="44" y="1273"/>
                  </a:cubicBezTo>
                  <a:cubicBezTo>
                    <a:pt x="174" y="1294"/>
                    <a:pt x="326" y="1294"/>
                    <a:pt x="456" y="1294"/>
                  </a:cubicBezTo>
                  <a:cubicBezTo>
                    <a:pt x="479" y="1295"/>
                    <a:pt x="503" y="1295"/>
                    <a:pt x="526" y="1295"/>
                  </a:cubicBezTo>
                  <a:cubicBezTo>
                    <a:pt x="1519" y="1295"/>
                    <a:pt x="2466" y="843"/>
                    <a:pt x="3101" y="80"/>
                  </a:cubicBezTo>
                  <a:cubicBezTo>
                    <a:pt x="3134" y="47"/>
                    <a:pt x="3091" y="1"/>
                    <a:pt x="3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136718" y="2382718"/>
              <a:ext cx="252043" cy="72136"/>
            </a:xfrm>
            <a:custGeom>
              <a:avLst/>
              <a:gdLst/>
              <a:ahLst/>
              <a:cxnLst/>
              <a:rect l="l" t="t" r="r" b="b"/>
              <a:pathLst>
                <a:path w="4371" h="1251" extrusionOk="0">
                  <a:moveTo>
                    <a:pt x="4295" y="1"/>
                  </a:moveTo>
                  <a:cubicBezTo>
                    <a:pt x="4286" y="1"/>
                    <a:pt x="4277" y="5"/>
                    <a:pt x="4272" y="15"/>
                  </a:cubicBezTo>
                  <a:cubicBezTo>
                    <a:pt x="3549" y="767"/>
                    <a:pt x="2557" y="1171"/>
                    <a:pt x="1551" y="1171"/>
                  </a:cubicBezTo>
                  <a:cubicBezTo>
                    <a:pt x="1049" y="1171"/>
                    <a:pt x="543" y="1070"/>
                    <a:pt x="66" y="861"/>
                  </a:cubicBezTo>
                  <a:cubicBezTo>
                    <a:pt x="60" y="854"/>
                    <a:pt x="53" y="852"/>
                    <a:pt x="47" y="852"/>
                  </a:cubicBezTo>
                  <a:cubicBezTo>
                    <a:pt x="32" y="852"/>
                    <a:pt x="16" y="867"/>
                    <a:pt x="1" y="882"/>
                  </a:cubicBezTo>
                  <a:cubicBezTo>
                    <a:pt x="1" y="904"/>
                    <a:pt x="1" y="926"/>
                    <a:pt x="23" y="926"/>
                  </a:cubicBezTo>
                  <a:cubicBezTo>
                    <a:pt x="478" y="1121"/>
                    <a:pt x="933" y="1229"/>
                    <a:pt x="1432" y="1251"/>
                  </a:cubicBezTo>
                  <a:lnTo>
                    <a:pt x="1584" y="1251"/>
                  </a:lnTo>
                  <a:cubicBezTo>
                    <a:pt x="2624" y="1251"/>
                    <a:pt x="3600" y="817"/>
                    <a:pt x="4337" y="80"/>
                  </a:cubicBezTo>
                  <a:cubicBezTo>
                    <a:pt x="4370" y="47"/>
                    <a:pt x="4327" y="1"/>
                    <a:pt x="4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055473" y="2711096"/>
              <a:ext cx="120053" cy="51435"/>
            </a:xfrm>
            <a:custGeom>
              <a:avLst/>
              <a:gdLst/>
              <a:ahLst/>
              <a:cxnLst/>
              <a:rect l="l" t="t" r="r" b="b"/>
              <a:pathLst>
                <a:path w="2082" h="892" extrusionOk="0">
                  <a:moveTo>
                    <a:pt x="174" y="0"/>
                  </a:moveTo>
                  <a:lnTo>
                    <a:pt x="1" y="846"/>
                  </a:lnTo>
                  <a:cubicBezTo>
                    <a:pt x="1" y="846"/>
                    <a:pt x="998" y="892"/>
                    <a:pt x="1576" y="892"/>
                  </a:cubicBezTo>
                  <a:cubicBezTo>
                    <a:pt x="1792" y="892"/>
                    <a:pt x="1950" y="885"/>
                    <a:pt x="1974" y="868"/>
                  </a:cubicBezTo>
                  <a:cubicBezTo>
                    <a:pt x="2082" y="824"/>
                    <a:pt x="1974" y="0"/>
                    <a:pt x="1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54233" y="2716805"/>
              <a:ext cx="115094" cy="49186"/>
            </a:xfrm>
            <a:custGeom>
              <a:avLst/>
              <a:gdLst/>
              <a:ahLst/>
              <a:cxnLst/>
              <a:rect l="l" t="t" r="r" b="b"/>
              <a:pathLst>
                <a:path w="1996" h="853" extrusionOk="0">
                  <a:moveTo>
                    <a:pt x="1518" y="1"/>
                  </a:moveTo>
                  <a:cubicBezTo>
                    <a:pt x="980" y="1"/>
                    <a:pt x="109" y="75"/>
                    <a:pt x="109" y="75"/>
                  </a:cubicBezTo>
                  <a:cubicBezTo>
                    <a:pt x="109" y="75"/>
                    <a:pt x="1" y="769"/>
                    <a:pt x="153" y="834"/>
                  </a:cubicBezTo>
                  <a:cubicBezTo>
                    <a:pt x="210" y="848"/>
                    <a:pt x="432" y="853"/>
                    <a:pt x="702" y="853"/>
                  </a:cubicBezTo>
                  <a:cubicBezTo>
                    <a:pt x="1241" y="853"/>
                    <a:pt x="1974" y="834"/>
                    <a:pt x="1974" y="834"/>
                  </a:cubicBezTo>
                  <a:cubicBezTo>
                    <a:pt x="1995" y="574"/>
                    <a:pt x="1974" y="292"/>
                    <a:pt x="1930" y="53"/>
                  </a:cubicBezTo>
                  <a:cubicBezTo>
                    <a:pt x="1917" y="14"/>
                    <a:pt x="1748" y="1"/>
                    <a:pt x="1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900479" y="2096721"/>
              <a:ext cx="240049" cy="125704"/>
            </a:xfrm>
            <a:custGeom>
              <a:avLst/>
              <a:gdLst/>
              <a:ahLst/>
              <a:cxnLst/>
              <a:rect l="l" t="t" r="r" b="b"/>
              <a:pathLst>
                <a:path w="4163" h="2180" extrusionOk="0">
                  <a:moveTo>
                    <a:pt x="3196" y="0"/>
                  </a:moveTo>
                  <a:cubicBezTo>
                    <a:pt x="2277" y="0"/>
                    <a:pt x="521" y="487"/>
                    <a:pt x="521" y="487"/>
                  </a:cubicBezTo>
                  <a:cubicBezTo>
                    <a:pt x="521" y="487"/>
                    <a:pt x="152" y="682"/>
                    <a:pt x="87" y="834"/>
                  </a:cubicBezTo>
                  <a:cubicBezTo>
                    <a:pt x="0" y="986"/>
                    <a:pt x="369" y="2135"/>
                    <a:pt x="781" y="2178"/>
                  </a:cubicBezTo>
                  <a:cubicBezTo>
                    <a:pt x="789" y="2179"/>
                    <a:pt x="799" y="2180"/>
                    <a:pt x="809" y="2180"/>
                  </a:cubicBezTo>
                  <a:cubicBezTo>
                    <a:pt x="1326" y="2180"/>
                    <a:pt x="4076" y="1138"/>
                    <a:pt x="4076" y="1138"/>
                  </a:cubicBezTo>
                  <a:cubicBezTo>
                    <a:pt x="4076" y="1138"/>
                    <a:pt x="4163" y="401"/>
                    <a:pt x="3643" y="75"/>
                  </a:cubicBezTo>
                  <a:cubicBezTo>
                    <a:pt x="3548" y="22"/>
                    <a:pt x="3390" y="0"/>
                    <a:pt x="3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951740" y="2141754"/>
              <a:ext cx="51320" cy="58124"/>
            </a:xfrm>
            <a:custGeom>
              <a:avLst/>
              <a:gdLst/>
              <a:ahLst/>
              <a:cxnLst/>
              <a:rect l="l" t="t" r="r" b="b"/>
              <a:pathLst>
                <a:path w="890" h="1008" extrusionOk="0">
                  <a:moveTo>
                    <a:pt x="827" y="1"/>
                  </a:moveTo>
                  <a:cubicBezTo>
                    <a:pt x="813" y="1"/>
                    <a:pt x="802" y="16"/>
                    <a:pt x="802" y="31"/>
                  </a:cubicBezTo>
                  <a:cubicBezTo>
                    <a:pt x="716" y="812"/>
                    <a:pt x="586" y="920"/>
                    <a:pt x="521" y="920"/>
                  </a:cubicBezTo>
                  <a:cubicBezTo>
                    <a:pt x="390" y="920"/>
                    <a:pt x="195" y="530"/>
                    <a:pt x="87" y="270"/>
                  </a:cubicBezTo>
                  <a:cubicBezTo>
                    <a:pt x="87" y="255"/>
                    <a:pt x="76" y="239"/>
                    <a:pt x="62" y="239"/>
                  </a:cubicBezTo>
                  <a:cubicBezTo>
                    <a:pt x="56" y="239"/>
                    <a:pt x="50" y="242"/>
                    <a:pt x="44" y="248"/>
                  </a:cubicBezTo>
                  <a:cubicBezTo>
                    <a:pt x="22" y="248"/>
                    <a:pt x="0" y="270"/>
                    <a:pt x="22" y="292"/>
                  </a:cubicBezTo>
                  <a:cubicBezTo>
                    <a:pt x="65" y="422"/>
                    <a:pt x="282" y="1007"/>
                    <a:pt x="521" y="1007"/>
                  </a:cubicBezTo>
                  <a:lnTo>
                    <a:pt x="542" y="1007"/>
                  </a:lnTo>
                  <a:cubicBezTo>
                    <a:pt x="716" y="985"/>
                    <a:pt x="824" y="682"/>
                    <a:pt x="889" y="53"/>
                  </a:cubicBezTo>
                  <a:cubicBezTo>
                    <a:pt x="889" y="31"/>
                    <a:pt x="867" y="10"/>
                    <a:pt x="846" y="10"/>
                  </a:cubicBezTo>
                  <a:cubicBezTo>
                    <a:pt x="839" y="3"/>
                    <a:pt x="833"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902959" y="2138525"/>
              <a:ext cx="266343" cy="90069"/>
            </a:xfrm>
            <a:custGeom>
              <a:avLst/>
              <a:gdLst/>
              <a:ahLst/>
              <a:cxnLst/>
              <a:rect l="l" t="t" r="r" b="b"/>
              <a:pathLst>
                <a:path w="4619" h="1562" extrusionOk="0">
                  <a:moveTo>
                    <a:pt x="44" y="1"/>
                  </a:moveTo>
                  <a:cubicBezTo>
                    <a:pt x="22" y="22"/>
                    <a:pt x="1" y="22"/>
                    <a:pt x="1" y="66"/>
                  </a:cubicBezTo>
                  <a:cubicBezTo>
                    <a:pt x="1" y="109"/>
                    <a:pt x="66" y="1280"/>
                    <a:pt x="781" y="1540"/>
                  </a:cubicBezTo>
                  <a:cubicBezTo>
                    <a:pt x="868" y="1562"/>
                    <a:pt x="955" y="1562"/>
                    <a:pt x="1041" y="1562"/>
                  </a:cubicBezTo>
                  <a:cubicBezTo>
                    <a:pt x="1605" y="1562"/>
                    <a:pt x="2602" y="1193"/>
                    <a:pt x="2928" y="1063"/>
                  </a:cubicBezTo>
                  <a:cubicBezTo>
                    <a:pt x="3708" y="760"/>
                    <a:pt x="4532" y="326"/>
                    <a:pt x="4619" y="131"/>
                  </a:cubicBezTo>
                  <a:cubicBezTo>
                    <a:pt x="4619" y="109"/>
                    <a:pt x="4619" y="87"/>
                    <a:pt x="4597" y="66"/>
                  </a:cubicBezTo>
                  <a:cubicBezTo>
                    <a:pt x="4575" y="66"/>
                    <a:pt x="4554" y="66"/>
                    <a:pt x="4532" y="87"/>
                  </a:cubicBezTo>
                  <a:cubicBezTo>
                    <a:pt x="4432" y="387"/>
                    <a:pt x="1939" y="1478"/>
                    <a:pt x="1005" y="1478"/>
                  </a:cubicBezTo>
                  <a:cubicBezTo>
                    <a:pt x="926" y="1478"/>
                    <a:pt x="857" y="1470"/>
                    <a:pt x="803" y="1453"/>
                  </a:cubicBezTo>
                  <a:cubicBezTo>
                    <a:pt x="131" y="1215"/>
                    <a:pt x="87" y="44"/>
                    <a:pt x="87" y="44"/>
                  </a:cubicBezTo>
                  <a:cubicBezTo>
                    <a:pt x="87" y="22"/>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877991" y="2038542"/>
              <a:ext cx="125012" cy="127549"/>
            </a:xfrm>
            <a:custGeom>
              <a:avLst/>
              <a:gdLst/>
              <a:ahLst/>
              <a:cxnLst/>
              <a:rect l="l" t="t" r="r" b="b"/>
              <a:pathLst>
                <a:path w="2168" h="2212" extrusionOk="0">
                  <a:moveTo>
                    <a:pt x="954" y="0"/>
                  </a:moveTo>
                  <a:cubicBezTo>
                    <a:pt x="954" y="0"/>
                    <a:pt x="65" y="347"/>
                    <a:pt x="43" y="716"/>
                  </a:cubicBezTo>
                  <a:cubicBezTo>
                    <a:pt x="0" y="1084"/>
                    <a:pt x="520" y="2212"/>
                    <a:pt x="520" y="2212"/>
                  </a:cubicBezTo>
                  <a:cubicBezTo>
                    <a:pt x="2168" y="1952"/>
                    <a:pt x="954"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1275510" y="2147520"/>
              <a:ext cx="12570" cy="22315"/>
            </a:xfrm>
            <a:custGeom>
              <a:avLst/>
              <a:gdLst/>
              <a:ahLst/>
              <a:cxnLst/>
              <a:rect l="l" t="t" r="r" b="b"/>
              <a:pathLst>
                <a:path w="218" h="387" extrusionOk="0">
                  <a:moveTo>
                    <a:pt x="50" y="0"/>
                  </a:moveTo>
                  <a:cubicBezTo>
                    <a:pt x="22" y="0"/>
                    <a:pt x="0" y="31"/>
                    <a:pt x="0" y="62"/>
                  </a:cubicBezTo>
                  <a:cubicBezTo>
                    <a:pt x="44" y="127"/>
                    <a:pt x="109" y="278"/>
                    <a:pt x="65" y="343"/>
                  </a:cubicBezTo>
                  <a:cubicBezTo>
                    <a:pt x="65" y="343"/>
                    <a:pt x="65" y="387"/>
                    <a:pt x="65" y="387"/>
                  </a:cubicBezTo>
                  <a:lnTo>
                    <a:pt x="152" y="387"/>
                  </a:lnTo>
                  <a:cubicBezTo>
                    <a:pt x="217" y="257"/>
                    <a:pt x="87" y="40"/>
                    <a:pt x="87" y="18"/>
                  </a:cubicBezTo>
                  <a:cubicBezTo>
                    <a:pt x="74" y="5"/>
                    <a:pt x="62"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1280526" y="2122265"/>
              <a:ext cx="13781" cy="22604"/>
            </a:xfrm>
            <a:custGeom>
              <a:avLst/>
              <a:gdLst/>
              <a:ahLst/>
              <a:cxnLst/>
              <a:rect l="l" t="t" r="r" b="b"/>
              <a:pathLst>
                <a:path w="239" h="392" extrusionOk="0">
                  <a:moveTo>
                    <a:pt x="44" y="1"/>
                  </a:moveTo>
                  <a:cubicBezTo>
                    <a:pt x="22" y="23"/>
                    <a:pt x="0" y="44"/>
                    <a:pt x="22" y="66"/>
                  </a:cubicBezTo>
                  <a:cubicBezTo>
                    <a:pt x="65" y="131"/>
                    <a:pt x="130" y="283"/>
                    <a:pt x="87" y="348"/>
                  </a:cubicBezTo>
                  <a:cubicBezTo>
                    <a:pt x="65" y="348"/>
                    <a:pt x="65" y="369"/>
                    <a:pt x="87" y="391"/>
                  </a:cubicBezTo>
                  <a:lnTo>
                    <a:pt x="152" y="391"/>
                  </a:lnTo>
                  <a:cubicBezTo>
                    <a:pt x="239" y="261"/>
                    <a:pt x="87" y="44"/>
                    <a:pt x="87" y="23"/>
                  </a:cubicBezTo>
                  <a:cubicBezTo>
                    <a:pt x="87" y="1"/>
                    <a:pt x="6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1291770" y="2177273"/>
              <a:ext cx="12570" cy="22604"/>
            </a:xfrm>
            <a:custGeom>
              <a:avLst/>
              <a:gdLst/>
              <a:ahLst/>
              <a:cxnLst/>
              <a:rect l="l" t="t" r="r" b="b"/>
              <a:pathLst>
                <a:path w="218" h="392" extrusionOk="0">
                  <a:moveTo>
                    <a:pt x="0" y="1"/>
                  </a:moveTo>
                  <a:cubicBezTo>
                    <a:pt x="0" y="23"/>
                    <a:pt x="0" y="44"/>
                    <a:pt x="0" y="66"/>
                  </a:cubicBezTo>
                  <a:cubicBezTo>
                    <a:pt x="44" y="131"/>
                    <a:pt x="109" y="283"/>
                    <a:pt x="65" y="326"/>
                  </a:cubicBezTo>
                  <a:cubicBezTo>
                    <a:pt x="65" y="348"/>
                    <a:pt x="65" y="369"/>
                    <a:pt x="65" y="391"/>
                  </a:cubicBezTo>
                  <a:lnTo>
                    <a:pt x="130" y="391"/>
                  </a:lnTo>
                  <a:cubicBezTo>
                    <a:pt x="217" y="261"/>
                    <a:pt x="65" y="44"/>
                    <a:pt x="65" y="23"/>
                  </a:cubicBezTo>
                  <a:cubicBezTo>
                    <a:pt x="65" y="1"/>
                    <a:pt x="22"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1269282" y="2192611"/>
              <a:ext cx="12513" cy="22777"/>
            </a:xfrm>
            <a:custGeom>
              <a:avLst/>
              <a:gdLst/>
              <a:ahLst/>
              <a:cxnLst/>
              <a:rect l="l" t="t" r="r" b="b"/>
              <a:pathLst>
                <a:path w="217" h="395" extrusionOk="0">
                  <a:moveTo>
                    <a:pt x="54" y="0"/>
                  </a:moveTo>
                  <a:cubicBezTo>
                    <a:pt x="43" y="0"/>
                    <a:pt x="33" y="6"/>
                    <a:pt x="22" y="17"/>
                  </a:cubicBezTo>
                  <a:cubicBezTo>
                    <a:pt x="0" y="17"/>
                    <a:pt x="0" y="38"/>
                    <a:pt x="0" y="60"/>
                  </a:cubicBezTo>
                  <a:cubicBezTo>
                    <a:pt x="43" y="125"/>
                    <a:pt x="108" y="277"/>
                    <a:pt x="65" y="342"/>
                  </a:cubicBezTo>
                  <a:cubicBezTo>
                    <a:pt x="65" y="342"/>
                    <a:pt x="65" y="385"/>
                    <a:pt x="65" y="385"/>
                  </a:cubicBezTo>
                  <a:lnTo>
                    <a:pt x="87" y="385"/>
                  </a:lnTo>
                  <a:cubicBezTo>
                    <a:pt x="94" y="392"/>
                    <a:pt x="101" y="395"/>
                    <a:pt x="108" y="395"/>
                  </a:cubicBezTo>
                  <a:cubicBezTo>
                    <a:pt x="120" y="395"/>
                    <a:pt x="130" y="385"/>
                    <a:pt x="130" y="385"/>
                  </a:cubicBezTo>
                  <a:cubicBezTo>
                    <a:pt x="217" y="255"/>
                    <a:pt x="87" y="38"/>
                    <a:pt x="87" y="17"/>
                  </a:cubicBezTo>
                  <a:cubicBezTo>
                    <a:pt x="76"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1290502" y="2209275"/>
              <a:ext cx="12570" cy="23065"/>
            </a:xfrm>
            <a:custGeom>
              <a:avLst/>
              <a:gdLst/>
              <a:ahLst/>
              <a:cxnLst/>
              <a:rect l="l" t="t" r="r" b="b"/>
              <a:pathLst>
                <a:path w="218" h="400" extrusionOk="0">
                  <a:moveTo>
                    <a:pt x="41" y="1"/>
                  </a:moveTo>
                  <a:cubicBezTo>
                    <a:pt x="35" y="1"/>
                    <a:pt x="29" y="3"/>
                    <a:pt x="22" y="10"/>
                  </a:cubicBezTo>
                  <a:cubicBezTo>
                    <a:pt x="1" y="31"/>
                    <a:pt x="1" y="53"/>
                    <a:pt x="22" y="75"/>
                  </a:cubicBezTo>
                  <a:cubicBezTo>
                    <a:pt x="44" y="140"/>
                    <a:pt x="109" y="291"/>
                    <a:pt x="87" y="335"/>
                  </a:cubicBezTo>
                  <a:cubicBezTo>
                    <a:pt x="66" y="356"/>
                    <a:pt x="66" y="378"/>
                    <a:pt x="87" y="400"/>
                  </a:cubicBezTo>
                  <a:lnTo>
                    <a:pt x="109" y="400"/>
                  </a:lnTo>
                  <a:cubicBezTo>
                    <a:pt x="109" y="400"/>
                    <a:pt x="131" y="400"/>
                    <a:pt x="152" y="378"/>
                  </a:cubicBezTo>
                  <a:cubicBezTo>
                    <a:pt x="217" y="270"/>
                    <a:pt x="109" y="53"/>
                    <a:pt x="87" y="31"/>
                  </a:cubicBezTo>
                  <a:cubicBezTo>
                    <a:pt x="72" y="16"/>
                    <a:pt x="57"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1260518" y="2158015"/>
              <a:ext cx="13781" cy="23065"/>
            </a:xfrm>
            <a:custGeom>
              <a:avLst/>
              <a:gdLst/>
              <a:ahLst/>
              <a:cxnLst/>
              <a:rect l="l" t="t" r="r" b="b"/>
              <a:pathLst>
                <a:path w="239" h="400" extrusionOk="0">
                  <a:moveTo>
                    <a:pt x="62" y="1"/>
                  </a:moveTo>
                  <a:cubicBezTo>
                    <a:pt x="56" y="1"/>
                    <a:pt x="50" y="3"/>
                    <a:pt x="44" y="10"/>
                  </a:cubicBezTo>
                  <a:cubicBezTo>
                    <a:pt x="22" y="10"/>
                    <a:pt x="0" y="53"/>
                    <a:pt x="22" y="75"/>
                  </a:cubicBezTo>
                  <a:cubicBezTo>
                    <a:pt x="65" y="140"/>
                    <a:pt x="130" y="270"/>
                    <a:pt x="87" y="335"/>
                  </a:cubicBezTo>
                  <a:cubicBezTo>
                    <a:pt x="65" y="357"/>
                    <a:pt x="65" y="378"/>
                    <a:pt x="87" y="400"/>
                  </a:cubicBezTo>
                  <a:lnTo>
                    <a:pt x="109" y="400"/>
                  </a:lnTo>
                  <a:cubicBezTo>
                    <a:pt x="130" y="400"/>
                    <a:pt x="130" y="400"/>
                    <a:pt x="152" y="378"/>
                  </a:cubicBezTo>
                  <a:cubicBezTo>
                    <a:pt x="239" y="270"/>
                    <a:pt x="109" y="53"/>
                    <a:pt x="87" y="31"/>
                  </a:cubicBezTo>
                  <a:cubicBezTo>
                    <a:pt x="87" y="1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260518" y="2118863"/>
              <a:ext cx="13781" cy="23469"/>
            </a:xfrm>
            <a:custGeom>
              <a:avLst/>
              <a:gdLst/>
              <a:ahLst/>
              <a:cxnLst/>
              <a:rect l="l" t="t" r="r" b="b"/>
              <a:pathLst>
                <a:path w="239" h="407" extrusionOk="0">
                  <a:moveTo>
                    <a:pt x="65" y="0"/>
                  </a:moveTo>
                  <a:cubicBezTo>
                    <a:pt x="54" y="0"/>
                    <a:pt x="44" y="6"/>
                    <a:pt x="44" y="17"/>
                  </a:cubicBezTo>
                  <a:cubicBezTo>
                    <a:pt x="22" y="38"/>
                    <a:pt x="0" y="60"/>
                    <a:pt x="22" y="82"/>
                  </a:cubicBezTo>
                  <a:cubicBezTo>
                    <a:pt x="65" y="147"/>
                    <a:pt x="130" y="298"/>
                    <a:pt x="87" y="342"/>
                  </a:cubicBezTo>
                  <a:cubicBezTo>
                    <a:pt x="65" y="363"/>
                    <a:pt x="65" y="385"/>
                    <a:pt x="87" y="407"/>
                  </a:cubicBezTo>
                  <a:lnTo>
                    <a:pt x="109" y="407"/>
                  </a:lnTo>
                  <a:cubicBezTo>
                    <a:pt x="130" y="407"/>
                    <a:pt x="152" y="385"/>
                    <a:pt x="152" y="385"/>
                  </a:cubicBezTo>
                  <a:cubicBezTo>
                    <a:pt x="239" y="255"/>
                    <a:pt x="109" y="38"/>
                    <a:pt x="87" y="17"/>
                  </a:cubicBezTo>
                  <a:cubicBezTo>
                    <a:pt x="87" y="6"/>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319275" y="2388254"/>
              <a:ext cx="22315" cy="12859"/>
            </a:xfrm>
            <a:custGeom>
              <a:avLst/>
              <a:gdLst/>
              <a:ahLst/>
              <a:cxnLst/>
              <a:rect l="l" t="t" r="r" b="b"/>
              <a:pathLst>
                <a:path w="387" h="223" extrusionOk="0">
                  <a:moveTo>
                    <a:pt x="327" y="0"/>
                  </a:moveTo>
                  <a:cubicBezTo>
                    <a:pt x="320" y="0"/>
                    <a:pt x="312" y="2"/>
                    <a:pt x="304" y="6"/>
                  </a:cubicBezTo>
                  <a:cubicBezTo>
                    <a:pt x="265" y="64"/>
                    <a:pt x="157" y="139"/>
                    <a:pt x="88" y="139"/>
                  </a:cubicBezTo>
                  <a:cubicBezTo>
                    <a:pt x="80" y="139"/>
                    <a:pt x="72" y="138"/>
                    <a:pt x="65" y="136"/>
                  </a:cubicBezTo>
                  <a:cubicBezTo>
                    <a:pt x="44" y="136"/>
                    <a:pt x="22" y="136"/>
                    <a:pt x="22" y="158"/>
                  </a:cubicBezTo>
                  <a:cubicBezTo>
                    <a:pt x="0" y="179"/>
                    <a:pt x="22" y="201"/>
                    <a:pt x="44" y="223"/>
                  </a:cubicBezTo>
                  <a:lnTo>
                    <a:pt x="87" y="223"/>
                  </a:lnTo>
                  <a:cubicBezTo>
                    <a:pt x="195" y="201"/>
                    <a:pt x="282" y="136"/>
                    <a:pt x="369" y="71"/>
                  </a:cubicBezTo>
                  <a:cubicBezTo>
                    <a:pt x="387" y="35"/>
                    <a:pt x="361"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1344242" y="2386466"/>
              <a:ext cx="23238" cy="13378"/>
            </a:xfrm>
            <a:custGeom>
              <a:avLst/>
              <a:gdLst/>
              <a:ahLst/>
              <a:cxnLst/>
              <a:rect l="l" t="t" r="r" b="b"/>
              <a:pathLst>
                <a:path w="403" h="232" extrusionOk="0">
                  <a:moveTo>
                    <a:pt x="337" y="1"/>
                  </a:moveTo>
                  <a:cubicBezTo>
                    <a:pt x="326" y="1"/>
                    <a:pt x="314" y="5"/>
                    <a:pt x="304" y="15"/>
                  </a:cubicBezTo>
                  <a:cubicBezTo>
                    <a:pt x="265" y="55"/>
                    <a:pt x="154" y="148"/>
                    <a:pt x="85" y="148"/>
                  </a:cubicBezTo>
                  <a:cubicBezTo>
                    <a:pt x="78" y="148"/>
                    <a:pt x="72" y="147"/>
                    <a:pt x="66" y="145"/>
                  </a:cubicBezTo>
                  <a:cubicBezTo>
                    <a:pt x="44" y="145"/>
                    <a:pt x="23" y="145"/>
                    <a:pt x="23" y="167"/>
                  </a:cubicBezTo>
                  <a:cubicBezTo>
                    <a:pt x="1" y="189"/>
                    <a:pt x="23" y="210"/>
                    <a:pt x="44" y="232"/>
                  </a:cubicBezTo>
                  <a:lnTo>
                    <a:pt x="88" y="232"/>
                  </a:lnTo>
                  <a:cubicBezTo>
                    <a:pt x="218" y="232"/>
                    <a:pt x="348" y="80"/>
                    <a:pt x="369" y="80"/>
                  </a:cubicBezTo>
                  <a:cubicBezTo>
                    <a:pt x="403" y="47"/>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1295518" y="2411376"/>
              <a:ext cx="21277" cy="13493"/>
            </a:xfrm>
            <a:custGeom>
              <a:avLst/>
              <a:gdLst/>
              <a:ahLst/>
              <a:cxnLst/>
              <a:rect l="l" t="t" r="r" b="b"/>
              <a:pathLst>
                <a:path w="369" h="234" extrusionOk="0">
                  <a:moveTo>
                    <a:pt x="328" y="1"/>
                  </a:moveTo>
                  <a:cubicBezTo>
                    <a:pt x="315" y="1"/>
                    <a:pt x="304" y="6"/>
                    <a:pt x="304" y="17"/>
                  </a:cubicBezTo>
                  <a:cubicBezTo>
                    <a:pt x="264" y="56"/>
                    <a:pt x="153" y="150"/>
                    <a:pt x="84" y="150"/>
                  </a:cubicBezTo>
                  <a:cubicBezTo>
                    <a:pt x="78" y="150"/>
                    <a:pt x="71" y="149"/>
                    <a:pt x="65" y="147"/>
                  </a:cubicBezTo>
                  <a:cubicBezTo>
                    <a:pt x="59" y="141"/>
                    <a:pt x="53" y="138"/>
                    <a:pt x="46" y="138"/>
                  </a:cubicBezTo>
                  <a:cubicBezTo>
                    <a:pt x="31" y="138"/>
                    <a:pt x="16" y="153"/>
                    <a:pt x="0" y="169"/>
                  </a:cubicBezTo>
                  <a:cubicBezTo>
                    <a:pt x="0" y="190"/>
                    <a:pt x="0" y="212"/>
                    <a:pt x="22" y="234"/>
                  </a:cubicBezTo>
                  <a:lnTo>
                    <a:pt x="87" y="234"/>
                  </a:lnTo>
                  <a:cubicBezTo>
                    <a:pt x="174" y="212"/>
                    <a:pt x="282" y="147"/>
                    <a:pt x="369" y="82"/>
                  </a:cubicBezTo>
                  <a:cubicBezTo>
                    <a:pt x="369" y="60"/>
                    <a:pt x="369" y="38"/>
                    <a:pt x="369" y="17"/>
                  </a:cubicBezTo>
                  <a:cubicBezTo>
                    <a:pt x="358" y="6"/>
                    <a:pt x="342"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1274241" y="2392751"/>
              <a:ext cx="22258" cy="13378"/>
            </a:xfrm>
            <a:custGeom>
              <a:avLst/>
              <a:gdLst/>
              <a:ahLst/>
              <a:cxnLst/>
              <a:rect l="l" t="t" r="r" b="b"/>
              <a:pathLst>
                <a:path w="386" h="232" extrusionOk="0">
                  <a:moveTo>
                    <a:pt x="334" y="0"/>
                  </a:moveTo>
                  <a:cubicBezTo>
                    <a:pt x="324" y="0"/>
                    <a:pt x="314" y="4"/>
                    <a:pt x="304" y="15"/>
                  </a:cubicBezTo>
                  <a:cubicBezTo>
                    <a:pt x="266" y="73"/>
                    <a:pt x="158" y="148"/>
                    <a:pt x="89" y="148"/>
                  </a:cubicBezTo>
                  <a:cubicBezTo>
                    <a:pt x="80" y="148"/>
                    <a:pt x="73" y="147"/>
                    <a:pt x="66" y="145"/>
                  </a:cubicBezTo>
                  <a:cubicBezTo>
                    <a:pt x="44" y="145"/>
                    <a:pt x="22" y="166"/>
                    <a:pt x="1" y="188"/>
                  </a:cubicBezTo>
                  <a:cubicBezTo>
                    <a:pt x="1" y="210"/>
                    <a:pt x="22" y="231"/>
                    <a:pt x="44" y="231"/>
                  </a:cubicBezTo>
                  <a:lnTo>
                    <a:pt x="87" y="231"/>
                  </a:lnTo>
                  <a:cubicBezTo>
                    <a:pt x="196" y="210"/>
                    <a:pt x="283" y="166"/>
                    <a:pt x="369" y="80"/>
                  </a:cubicBezTo>
                  <a:cubicBezTo>
                    <a:pt x="386" y="46"/>
                    <a:pt x="36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1264266" y="2418872"/>
              <a:ext cx="21277" cy="13493"/>
            </a:xfrm>
            <a:custGeom>
              <a:avLst/>
              <a:gdLst/>
              <a:ahLst/>
              <a:cxnLst/>
              <a:rect l="l" t="t" r="r" b="b"/>
              <a:pathLst>
                <a:path w="369" h="234" extrusionOk="0">
                  <a:moveTo>
                    <a:pt x="336" y="1"/>
                  </a:moveTo>
                  <a:cubicBezTo>
                    <a:pt x="326" y="1"/>
                    <a:pt x="315" y="6"/>
                    <a:pt x="304" y="17"/>
                  </a:cubicBezTo>
                  <a:cubicBezTo>
                    <a:pt x="265" y="75"/>
                    <a:pt x="157" y="150"/>
                    <a:pt x="88" y="150"/>
                  </a:cubicBezTo>
                  <a:cubicBezTo>
                    <a:pt x="80" y="150"/>
                    <a:pt x="72" y="149"/>
                    <a:pt x="65" y="147"/>
                  </a:cubicBezTo>
                  <a:cubicBezTo>
                    <a:pt x="44" y="147"/>
                    <a:pt x="22" y="147"/>
                    <a:pt x="0" y="169"/>
                  </a:cubicBezTo>
                  <a:cubicBezTo>
                    <a:pt x="0" y="190"/>
                    <a:pt x="0" y="234"/>
                    <a:pt x="44" y="234"/>
                  </a:cubicBezTo>
                  <a:lnTo>
                    <a:pt x="87" y="234"/>
                  </a:lnTo>
                  <a:cubicBezTo>
                    <a:pt x="195" y="212"/>
                    <a:pt x="282" y="147"/>
                    <a:pt x="369" y="82"/>
                  </a:cubicBezTo>
                  <a:cubicBezTo>
                    <a:pt x="369" y="60"/>
                    <a:pt x="369" y="39"/>
                    <a:pt x="369" y="17"/>
                  </a:cubicBezTo>
                  <a:cubicBezTo>
                    <a:pt x="358" y="6"/>
                    <a:pt x="347"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1305494" y="2378221"/>
              <a:ext cx="22373" cy="12916"/>
            </a:xfrm>
            <a:custGeom>
              <a:avLst/>
              <a:gdLst/>
              <a:ahLst/>
              <a:cxnLst/>
              <a:rect l="l" t="t" r="r" b="b"/>
              <a:pathLst>
                <a:path w="388" h="224" extrusionOk="0">
                  <a:moveTo>
                    <a:pt x="328" y="1"/>
                  </a:moveTo>
                  <a:cubicBezTo>
                    <a:pt x="320" y="1"/>
                    <a:pt x="312" y="2"/>
                    <a:pt x="304" y="6"/>
                  </a:cubicBezTo>
                  <a:cubicBezTo>
                    <a:pt x="265" y="46"/>
                    <a:pt x="153" y="139"/>
                    <a:pt x="85" y="139"/>
                  </a:cubicBezTo>
                  <a:cubicBezTo>
                    <a:pt x="78" y="139"/>
                    <a:pt x="72" y="138"/>
                    <a:pt x="66" y="136"/>
                  </a:cubicBezTo>
                  <a:cubicBezTo>
                    <a:pt x="59" y="130"/>
                    <a:pt x="53" y="128"/>
                    <a:pt x="47" y="128"/>
                  </a:cubicBezTo>
                  <a:cubicBezTo>
                    <a:pt x="31" y="128"/>
                    <a:pt x="16" y="143"/>
                    <a:pt x="1" y="158"/>
                  </a:cubicBezTo>
                  <a:cubicBezTo>
                    <a:pt x="1" y="180"/>
                    <a:pt x="1" y="202"/>
                    <a:pt x="44" y="223"/>
                  </a:cubicBezTo>
                  <a:lnTo>
                    <a:pt x="88" y="223"/>
                  </a:lnTo>
                  <a:cubicBezTo>
                    <a:pt x="196" y="202"/>
                    <a:pt x="283" y="136"/>
                    <a:pt x="369" y="71"/>
                  </a:cubicBezTo>
                  <a:cubicBezTo>
                    <a:pt x="387" y="36"/>
                    <a:pt x="361"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1341763" y="2366458"/>
              <a:ext cx="23180" cy="13435"/>
            </a:xfrm>
            <a:custGeom>
              <a:avLst/>
              <a:gdLst/>
              <a:ahLst/>
              <a:cxnLst/>
              <a:rect l="l" t="t" r="r" b="b"/>
              <a:pathLst>
                <a:path w="402" h="233" extrusionOk="0">
                  <a:moveTo>
                    <a:pt x="337" y="1"/>
                  </a:moveTo>
                  <a:cubicBezTo>
                    <a:pt x="326" y="1"/>
                    <a:pt x="314" y="5"/>
                    <a:pt x="304" y="15"/>
                  </a:cubicBezTo>
                  <a:cubicBezTo>
                    <a:pt x="265" y="55"/>
                    <a:pt x="153" y="148"/>
                    <a:pt x="84" y="148"/>
                  </a:cubicBezTo>
                  <a:cubicBezTo>
                    <a:pt x="78" y="148"/>
                    <a:pt x="71" y="147"/>
                    <a:pt x="66" y="145"/>
                  </a:cubicBezTo>
                  <a:cubicBezTo>
                    <a:pt x="44" y="145"/>
                    <a:pt x="22" y="145"/>
                    <a:pt x="22" y="167"/>
                  </a:cubicBezTo>
                  <a:cubicBezTo>
                    <a:pt x="1" y="189"/>
                    <a:pt x="22" y="210"/>
                    <a:pt x="44" y="232"/>
                  </a:cubicBezTo>
                  <a:lnTo>
                    <a:pt x="87" y="232"/>
                  </a:lnTo>
                  <a:cubicBezTo>
                    <a:pt x="196" y="210"/>
                    <a:pt x="304" y="145"/>
                    <a:pt x="369" y="59"/>
                  </a:cubicBezTo>
                  <a:cubicBezTo>
                    <a:pt x="402" y="42"/>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1161744" y="2568444"/>
              <a:ext cx="16318" cy="21450"/>
            </a:xfrm>
            <a:custGeom>
              <a:avLst/>
              <a:gdLst/>
              <a:ahLst/>
              <a:cxnLst/>
              <a:rect l="l" t="t" r="r" b="b"/>
              <a:pathLst>
                <a:path w="283" h="372" extrusionOk="0">
                  <a:moveTo>
                    <a:pt x="96" y="1"/>
                  </a:moveTo>
                  <a:cubicBezTo>
                    <a:pt x="85" y="1"/>
                    <a:pt x="74" y="8"/>
                    <a:pt x="66" y="25"/>
                  </a:cubicBezTo>
                  <a:cubicBezTo>
                    <a:pt x="1" y="155"/>
                    <a:pt x="174" y="350"/>
                    <a:pt x="196" y="350"/>
                  </a:cubicBezTo>
                  <a:cubicBezTo>
                    <a:pt x="206" y="361"/>
                    <a:pt x="212" y="366"/>
                    <a:pt x="217" y="366"/>
                  </a:cubicBezTo>
                  <a:cubicBezTo>
                    <a:pt x="223" y="366"/>
                    <a:pt x="228" y="361"/>
                    <a:pt x="239" y="350"/>
                  </a:cubicBezTo>
                  <a:cubicBezTo>
                    <a:pt x="239" y="371"/>
                    <a:pt x="239" y="371"/>
                    <a:pt x="261" y="371"/>
                  </a:cubicBezTo>
                  <a:cubicBezTo>
                    <a:pt x="282" y="350"/>
                    <a:pt x="282" y="328"/>
                    <a:pt x="261" y="306"/>
                  </a:cubicBezTo>
                  <a:cubicBezTo>
                    <a:pt x="217" y="241"/>
                    <a:pt x="109" y="111"/>
                    <a:pt x="131" y="46"/>
                  </a:cubicBezTo>
                  <a:cubicBezTo>
                    <a:pt x="131" y="19"/>
                    <a:pt x="114"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1163012" y="2594333"/>
              <a:ext cx="15050" cy="20586"/>
            </a:xfrm>
            <a:custGeom>
              <a:avLst/>
              <a:gdLst/>
              <a:ahLst/>
              <a:cxnLst/>
              <a:rect l="l" t="t" r="r" b="b"/>
              <a:pathLst>
                <a:path w="261" h="357" extrusionOk="0">
                  <a:moveTo>
                    <a:pt x="68" y="1"/>
                  </a:moveTo>
                  <a:cubicBezTo>
                    <a:pt x="58" y="1"/>
                    <a:pt x="49" y="3"/>
                    <a:pt x="44" y="9"/>
                  </a:cubicBezTo>
                  <a:cubicBezTo>
                    <a:pt x="0" y="139"/>
                    <a:pt x="174" y="334"/>
                    <a:pt x="195" y="356"/>
                  </a:cubicBezTo>
                  <a:lnTo>
                    <a:pt x="260" y="356"/>
                  </a:lnTo>
                  <a:cubicBezTo>
                    <a:pt x="260" y="334"/>
                    <a:pt x="260" y="313"/>
                    <a:pt x="260" y="291"/>
                  </a:cubicBezTo>
                  <a:cubicBezTo>
                    <a:pt x="195" y="248"/>
                    <a:pt x="109" y="118"/>
                    <a:pt x="130" y="52"/>
                  </a:cubicBezTo>
                  <a:cubicBezTo>
                    <a:pt x="130" y="21"/>
                    <a:pt x="95"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1139256" y="2542266"/>
              <a:ext cx="16318" cy="21393"/>
            </a:xfrm>
            <a:custGeom>
              <a:avLst/>
              <a:gdLst/>
              <a:ahLst/>
              <a:cxnLst/>
              <a:rect l="l" t="t" r="r" b="b"/>
              <a:pathLst>
                <a:path w="283" h="371" extrusionOk="0">
                  <a:moveTo>
                    <a:pt x="99" y="1"/>
                  </a:moveTo>
                  <a:cubicBezTo>
                    <a:pt x="86" y="1"/>
                    <a:pt x="73" y="8"/>
                    <a:pt x="65" y="23"/>
                  </a:cubicBezTo>
                  <a:cubicBezTo>
                    <a:pt x="0" y="153"/>
                    <a:pt x="174" y="348"/>
                    <a:pt x="195" y="370"/>
                  </a:cubicBezTo>
                  <a:lnTo>
                    <a:pt x="260" y="370"/>
                  </a:lnTo>
                  <a:cubicBezTo>
                    <a:pt x="282" y="348"/>
                    <a:pt x="282" y="327"/>
                    <a:pt x="260" y="305"/>
                  </a:cubicBezTo>
                  <a:cubicBezTo>
                    <a:pt x="217" y="262"/>
                    <a:pt x="109" y="132"/>
                    <a:pt x="130" y="67"/>
                  </a:cubicBezTo>
                  <a:cubicBezTo>
                    <a:pt x="144" y="25"/>
                    <a:pt x="122"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1157996" y="2522892"/>
              <a:ext cx="15050" cy="20758"/>
            </a:xfrm>
            <a:custGeom>
              <a:avLst/>
              <a:gdLst/>
              <a:ahLst/>
              <a:cxnLst/>
              <a:rect l="l" t="t" r="r" b="b"/>
              <a:pathLst>
                <a:path w="261" h="360" extrusionOk="0">
                  <a:moveTo>
                    <a:pt x="76" y="1"/>
                  </a:moveTo>
                  <a:cubicBezTo>
                    <a:pt x="58" y="1"/>
                    <a:pt x="44" y="10"/>
                    <a:pt x="44" y="34"/>
                  </a:cubicBezTo>
                  <a:cubicBezTo>
                    <a:pt x="0" y="164"/>
                    <a:pt x="174" y="338"/>
                    <a:pt x="196" y="359"/>
                  </a:cubicBezTo>
                  <a:lnTo>
                    <a:pt x="261" y="359"/>
                  </a:lnTo>
                  <a:cubicBezTo>
                    <a:pt x="261" y="338"/>
                    <a:pt x="261" y="316"/>
                    <a:pt x="261" y="294"/>
                  </a:cubicBezTo>
                  <a:cubicBezTo>
                    <a:pt x="196" y="251"/>
                    <a:pt x="109" y="121"/>
                    <a:pt x="131" y="56"/>
                  </a:cubicBezTo>
                  <a:cubicBezTo>
                    <a:pt x="144" y="28"/>
                    <a:pt x="106"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1132970" y="2511821"/>
              <a:ext cx="15050" cy="20586"/>
            </a:xfrm>
            <a:custGeom>
              <a:avLst/>
              <a:gdLst/>
              <a:ahLst/>
              <a:cxnLst/>
              <a:rect l="l" t="t" r="r" b="b"/>
              <a:pathLst>
                <a:path w="261" h="357" extrusionOk="0">
                  <a:moveTo>
                    <a:pt x="69" y="1"/>
                  </a:moveTo>
                  <a:cubicBezTo>
                    <a:pt x="59" y="1"/>
                    <a:pt x="50" y="3"/>
                    <a:pt x="44" y="9"/>
                  </a:cubicBezTo>
                  <a:cubicBezTo>
                    <a:pt x="1" y="139"/>
                    <a:pt x="174" y="334"/>
                    <a:pt x="196" y="356"/>
                  </a:cubicBezTo>
                  <a:lnTo>
                    <a:pt x="239" y="356"/>
                  </a:lnTo>
                  <a:cubicBezTo>
                    <a:pt x="261" y="334"/>
                    <a:pt x="261" y="313"/>
                    <a:pt x="239" y="291"/>
                  </a:cubicBezTo>
                  <a:cubicBezTo>
                    <a:pt x="196" y="248"/>
                    <a:pt x="109" y="118"/>
                    <a:pt x="131" y="53"/>
                  </a:cubicBezTo>
                  <a:cubicBezTo>
                    <a:pt x="131" y="21"/>
                    <a:pt x="9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1174256" y="2554778"/>
              <a:ext cx="15050" cy="21335"/>
            </a:xfrm>
            <a:custGeom>
              <a:avLst/>
              <a:gdLst/>
              <a:ahLst/>
              <a:cxnLst/>
              <a:rect l="l" t="t" r="r" b="b"/>
              <a:pathLst>
                <a:path w="261" h="370" extrusionOk="0">
                  <a:moveTo>
                    <a:pt x="78" y="0"/>
                  </a:moveTo>
                  <a:cubicBezTo>
                    <a:pt x="64" y="0"/>
                    <a:pt x="51" y="8"/>
                    <a:pt x="44" y="23"/>
                  </a:cubicBezTo>
                  <a:cubicBezTo>
                    <a:pt x="0" y="153"/>
                    <a:pt x="174" y="348"/>
                    <a:pt x="195" y="370"/>
                  </a:cubicBezTo>
                  <a:lnTo>
                    <a:pt x="239" y="370"/>
                  </a:lnTo>
                  <a:cubicBezTo>
                    <a:pt x="260" y="348"/>
                    <a:pt x="260" y="327"/>
                    <a:pt x="239" y="305"/>
                  </a:cubicBezTo>
                  <a:cubicBezTo>
                    <a:pt x="195" y="240"/>
                    <a:pt x="109" y="110"/>
                    <a:pt x="130" y="66"/>
                  </a:cubicBezTo>
                  <a:cubicBezTo>
                    <a:pt x="130" y="24"/>
                    <a:pt x="103"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1183021" y="2592200"/>
              <a:ext cx="15050" cy="21450"/>
            </a:xfrm>
            <a:custGeom>
              <a:avLst/>
              <a:gdLst/>
              <a:ahLst/>
              <a:cxnLst/>
              <a:rect l="l" t="t" r="r" b="b"/>
              <a:pathLst>
                <a:path w="261" h="372" extrusionOk="0">
                  <a:moveTo>
                    <a:pt x="91" y="1"/>
                  </a:moveTo>
                  <a:cubicBezTo>
                    <a:pt x="77" y="1"/>
                    <a:pt x="60" y="8"/>
                    <a:pt x="43" y="24"/>
                  </a:cubicBezTo>
                  <a:cubicBezTo>
                    <a:pt x="0" y="155"/>
                    <a:pt x="174" y="328"/>
                    <a:pt x="195" y="350"/>
                  </a:cubicBezTo>
                  <a:cubicBezTo>
                    <a:pt x="195" y="350"/>
                    <a:pt x="217" y="350"/>
                    <a:pt x="217" y="371"/>
                  </a:cubicBezTo>
                  <a:cubicBezTo>
                    <a:pt x="239" y="350"/>
                    <a:pt x="239" y="350"/>
                    <a:pt x="260" y="350"/>
                  </a:cubicBezTo>
                  <a:cubicBezTo>
                    <a:pt x="260" y="328"/>
                    <a:pt x="260" y="306"/>
                    <a:pt x="260" y="285"/>
                  </a:cubicBezTo>
                  <a:cubicBezTo>
                    <a:pt x="195" y="241"/>
                    <a:pt x="108" y="111"/>
                    <a:pt x="130" y="46"/>
                  </a:cubicBezTo>
                  <a:cubicBezTo>
                    <a:pt x="130" y="19"/>
                    <a:pt x="114"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939228" y="2438592"/>
              <a:ext cx="87532" cy="70060"/>
            </a:xfrm>
            <a:custGeom>
              <a:avLst/>
              <a:gdLst/>
              <a:ahLst/>
              <a:cxnLst/>
              <a:rect l="l" t="t" r="r" b="b"/>
              <a:pathLst>
                <a:path w="1518" h="1215" extrusionOk="0">
                  <a:moveTo>
                    <a:pt x="109" y="0"/>
                  </a:moveTo>
                  <a:lnTo>
                    <a:pt x="0" y="802"/>
                  </a:lnTo>
                  <a:lnTo>
                    <a:pt x="1171" y="1214"/>
                  </a:lnTo>
                  <a:lnTo>
                    <a:pt x="1518" y="217"/>
                  </a:lnTo>
                  <a:lnTo>
                    <a:pt x="1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1081709" y="2348526"/>
              <a:ext cx="93817" cy="98891"/>
            </a:xfrm>
            <a:custGeom>
              <a:avLst/>
              <a:gdLst/>
              <a:ahLst/>
              <a:cxnLst/>
              <a:rect l="l" t="t" r="r" b="b"/>
              <a:pathLst>
                <a:path w="1627" h="1715" extrusionOk="0">
                  <a:moveTo>
                    <a:pt x="688" y="0"/>
                  </a:moveTo>
                  <a:cubicBezTo>
                    <a:pt x="527" y="0"/>
                    <a:pt x="1" y="1367"/>
                    <a:pt x="1" y="1367"/>
                  </a:cubicBezTo>
                  <a:cubicBezTo>
                    <a:pt x="1" y="1367"/>
                    <a:pt x="803" y="1692"/>
                    <a:pt x="977" y="1714"/>
                  </a:cubicBezTo>
                  <a:cubicBezTo>
                    <a:pt x="978" y="1714"/>
                    <a:pt x="979" y="1714"/>
                    <a:pt x="980" y="1714"/>
                  </a:cubicBezTo>
                  <a:cubicBezTo>
                    <a:pt x="1157" y="1714"/>
                    <a:pt x="1627" y="283"/>
                    <a:pt x="1627" y="283"/>
                  </a:cubicBezTo>
                  <a:cubicBezTo>
                    <a:pt x="1627" y="283"/>
                    <a:pt x="846" y="44"/>
                    <a:pt x="695" y="1"/>
                  </a:cubicBezTo>
                  <a:cubicBezTo>
                    <a:pt x="692" y="0"/>
                    <a:pt x="69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1148020" y="2621376"/>
              <a:ext cx="141273" cy="19778"/>
            </a:xfrm>
            <a:custGeom>
              <a:avLst/>
              <a:gdLst/>
              <a:ahLst/>
              <a:cxnLst/>
              <a:rect l="l" t="t" r="r" b="b"/>
              <a:pathLst>
                <a:path w="2450" h="343" extrusionOk="0">
                  <a:moveTo>
                    <a:pt x="2415" y="1"/>
                  </a:moveTo>
                  <a:cubicBezTo>
                    <a:pt x="2407" y="1"/>
                    <a:pt x="2396" y="6"/>
                    <a:pt x="2385" y="17"/>
                  </a:cubicBezTo>
                  <a:cubicBezTo>
                    <a:pt x="2028" y="196"/>
                    <a:pt x="1643" y="254"/>
                    <a:pt x="1292" y="254"/>
                  </a:cubicBezTo>
                  <a:cubicBezTo>
                    <a:pt x="617" y="254"/>
                    <a:pt x="65" y="39"/>
                    <a:pt x="65" y="39"/>
                  </a:cubicBezTo>
                  <a:cubicBezTo>
                    <a:pt x="59" y="32"/>
                    <a:pt x="52" y="30"/>
                    <a:pt x="46" y="30"/>
                  </a:cubicBezTo>
                  <a:cubicBezTo>
                    <a:pt x="31" y="30"/>
                    <a:pt x="15" y="45"/>
                    <a:pt x="0" y="60"/>
                  </a:cubicBezTo>
                  <a:cubicBezTo>
                    <a:pt x="0" y="82"/>
                    <a:pt x="0" y="104"/>
                    <a:pt x="22" y="104"/>
                  </a:cubicBezTo>
                  <a:cubicBezTo>
                    <a:pt x="434" y="256"/>
                    <a:pt x="846" y="321"/>
                    <a:pt x="1279" y="342"/>
                  </a:cubicBezTo>
                  <a:cubicBezTo>
                    <a:pt x="1669" y="342"/>
                    <a:pt x="2060" y="256"/>
                    <a:pt x="2428" y="82"/>
                  </a:cubicBezTo>
                  <a:cubicBezTo>
                    <a:pt x="2450" y="60"/>
                    <a:pt x="2450" y="39"/>
                    <a:pt x="2428" y="17"/>
                  </a:cubicBezTo>
                  <a:cubicBezTo>
                    <a:pt x="2428" y="6"/>
                    <a:pt x="2423" y="1"/>
                    <a:pt x="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1413032" y="2538575"/>
              <a:ext cx="58816" cy="43824"/>
            </a:xfrm>
            <a:custGeom>
              <a:avLst/>
              <a:gdLst/>
              <a:ahLst/>
              <a:cxnLst/>
              <a:rect l="l" t="t" r="r" b="b"/>
              <a:pathLst>
                <a:path w="1020" h="760" extrusionOk="0">
                  <a:moveTo>
                    <a:pt x="998" y="1"/>
                  </a:moveTo>
                  <a:cubicBezTo>
                    <a:pt x="976" y="1"/>
                    <a:pt x="954" y="22"/>
                    <a:pt x="933" y="44"/>
                  </a:cubicBezTo>
                  <a:cubicBezTo>
                    <a:pt x="824" y="564"/>
                    <a:pt x="130" y="673"/>
                    <a:pt x="65" y="673"/>
                  </a:cubicBezTo>
                  <a:lnTo>
                    <a:pt x="44" y="673"/>
                  </a:lnTo>
                  <a:cubicBezTo>
                    <a:pt x="0" y="694"/>
                    <a:pt x="0" y="759"/>
                    <a:pt x="65" y="759"/>
                  </a:cubicBezTo>
                  <a:cubicBezTo>
                    <a:pt x="152" y="759"/>
                    <a:pt x="889" y="629"/>
                    <a:pt x="1019" y="66"/>
                  </a:cubicBezTo>
                  <a:cubicBezTo>
                    <a:pt x="1019" y="44"/>
                    <a:pt x="1019" y="22"/>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1106734" y="1949744"/>
              <a:ext cx="137583" cy="72597"/>
            </a:xfrm>
            <a:custGeom>
              <a:avLst/>
              <a:gdLst/>
              <a:ahLst/>
              <a:cxnLst/>
              <a:rect l="l" t="t" r="r" b="b"/>
              <a:pathLst>
                <a:path w="2386" h="1259" extrusionOk="0">
                  <a:moveTo>
                    <a:pt x="586" y="586"/>
                  </a:moveTo>
                  <a:lnTo>
                    <a:pt x="586" y="608"/>
                  </a:lnTo>
                  <a:cubicBezTo>
                    <a:pt x="586" y="630"/>
                    <a:pt x="564" y="673"/>
                    <a:pt x="521" y="673"/>
                  </a:cubicBezTo>
                  <a:cubicBezTo>
                    <a:pt x="543" y="630"/>
                    <a:pt x="564" y="608"/>
                    <a:pt x="586" y="586"/>
                  </a:cubicBezTo>
                  <a:close/>
                  <a:moveTo>
                    <a:pt x="1280" y="760"/>
                  </a:moveTo>
                  <a:cubicBezTo>
                    <a:pt x="1301" y="760"/>
                    <a:pt x="1345" y="781"/>
                    <a:pt x="1345" y="803"/>
                  </a:cubicBezTo>
                  <a:cubicBezTo>
                    <a:pt x="1410" y="890"/>
                    <a:pt x="1388" y="977"/>
                    <a:pt x="1301" y="1042"/>
                  </a:cubicBezTo>
                  <a:cubicBezTo>
                    <a:pt x="1193" y="977"/>
                    <a:pt x="1193" y="912"/>
                    <a:pt x="1193" y="890"/>
                  </a:cubicBezTo>
                  <a:cubicBezTo>
                    <a:pt x="1171" y="825"/>
                    <a:pt x="1215" y="781"/>
                    <a:pt x="1258" y="760"/>
                  </a:cubicBezTo>
                  <a:close/>
                  <a:moveTo>
                    <a:pt x="434" y="1"/>
                  </a:moveTo>
                  <a:cubicBezTo>
                    <a:pt x="196" y="23"/>
                    <a:pt x="1" y="218"/>
                    <a:pt x="1" y="456"/>
                  </a:cubicBezTo>
                  <a:cubicBezTo>
                    <a:pt x="1" y="565"/>
                    <a:pt x="44" y="673"/>
                    <a:pt x="152" y="738"/>
                  </a:cubicBezTo>
                  <a:cubicBezTo>
                    <a:pt x="239" y="781"/>
                    <a:pt x="326" y="803"/>
                    <a:pt x="412" y="803"/>
                  </a:cubicBezTo>
                  <a:cubicBezTo>
                    <a:pt x="434" y="933"/>
                    <a:pt x="521" y="1063"/>
                    <a:pt x="651" y="1150"/>
                  </a:cubicBezTo>
                  <a:cubicBezTo>
                    <a:pt x="738" y="1215"/>
                    <a:pt x="868" y="1258"/>
                    <a:pt x="998" y="1258"/>
                  </a:cubicBezTo>
                  <a:cubicBezTo>
                    <a:pt x="1128" y="1258"/>
                    <a:pt x="1236" y="1237"/>
                    <a:pt x="1323" y="1172"/>
                  </a:cubicBezTo>
                  <a:cubicBezTo>
                    <a:pt x="1366" y="1172"/>
                    <a:pt x="1410" y="1193"/>
                    <a:pt x="1475" y="1215"/>
                  </a:cubicBezTo>
                  <a:cubicBezTo>
                    <a:pt x="1582" y="1240"/>
                    <a:pt x="1688" y="1253"/>
                    <a:pt x="1787" y="1253"/>
                  </a:cubicBezTo>
                  <a:cubicBezTo>
                    <a:pt x="2027" y="1253"/>
                    <a:pt x="2228" y="1180"/>
                    <a:pt x="2320" y="1042"/>
                  </a:cubicBezTo>
                  <a:cubicBezTo>
                    <a:pt x="2364" y="912"/>
                    <a:pt x="2385" y="716"/>
                    <a:pt x="2082" y="435"/>
                  </a:cubicBezTo>
                  <a:cubicBezTo>
                    <a:pt x="2077" y="424"/>
                    <a:pt x="2069" y="420"/>
                    <a:pt x="2061" y="420"/>
                  </a:cubicBezTo>
                  <a:cubicBezTo>
                    <a:pt x="2035" y="420"/>
                    <a:pt x="2006" y="461"/>
                    <a:pt x="2039" y="478"/>
                  </a:cubicBezTo>
                  <a:cubicBezTo>
                    <a:pt x="2234" y="695"/>
                    <a:pt x="2320" y="825"/>
                    <a:pt x="2234" y="998"/>
                  </a:cubicBezTo>
                  <a:cubicBezTo>
                    <a:pt x="2173" y="1104"/>
                    <a:pt x="1998" y="1167"/>
                    <a:pt x="1788" y="1167"/>
                  </a:cubicBezTo>
                  <a:cubicBezTo>
                    <a:pt x="1695" y="1167"/>
                    <a:pt x="1596" y="1155"/>
                    <a:pt x="1497" y="1128"/>
                  </a:cubicBezTo>
                  <a:cubicBezTo>
                    <a:pt x="1453" y="1128"/>
                    <a:pt x="1431" y="1107"/>
                    <a:pt x="1388" y="1107"/>
                  </a:cubicBezTo>
                  <a:cubicBezTo>
                    <a:pt x="1475" y="1020"/>
                    <a:pt x="1497" y="868"/>
                    <a:pt x="1431" y="760"/>
                  </a:cubicBezTo>
                  <a:cubicBezTo>
                    <a:pt x="1399" y="711"/>
                    <a:pt x="1342" y="687"/>
                    <a:pt x="1288" y="687"/>
                  </a:cubicBezTo>
                  <a:cubicBezTo>
                    <a:pt x="1270" y="687"/>
                    <a:pt x="1253" y="689"/>
                    <a:pt x="1236" y="695"/>
                  </a:cubicBezTo>
                  <a:cubicBezTo>
                    <a:pt x="1150" y="738"/>
                    <a:pt x="1106" y="803"/>
                    <a:pt x="1106" y="912"/>
                  </a:cubicBezTo>
                  <a:cubicBezTo>
                    <a:pt x="1106" y="998"/>
                    <a:pt x="1171" y="1063"/>
                    <a:pt x="1236" y="1128"/>
                  </a:cubicBezTo>
                  <a:cubicBezTo>
                    <a:pt x="1167" y="1163"/>
                    <a:pt x="1091" y="1180"/>
                    <a:pt x="1014" y="1180"/>
                  </a:cubicBezTo>
                  <a:cubicBezTo>
                    <a:pt x="900" y="1180"/>
                    <a:pt x="785" y="1141"/>
                    <a:pt x="694" y="1063"/>
                  </a:cubicBezTo>
                  <a:cubicBezTo>
                    <a:pt x="586" y="1020"/>
                    <a:pt x="521" y="912"/>
                    <a:pt x="521" y="781"/>
                  </a:cubicBezTo>
                  <a:lnTo>
                    <a:pt x="564" y="760"/>
                  </a:lnTo>
                  <a:cubicBezTo>
                    <a:pt x="629" y="738"/>
                    <a:pt x="673" y="673"/>
                    <a:pt x="673" y="608"/>
                  </a:cubicBezTo>
                  <a:cubicBezTo>
                    <a:pt x="673" y="521"/>
                    <a:pt x="673" y="521"/>
                    <a:pt x="608" y="500"/>
                  </a:cubicBezTo>
                  <a:cubicBezTo>
                    <a:pt x="564" y="500"/>
                    <a:pt x="499" y="543"/>
                    <a:pt x="456" y="630"/>
                  </a:cubicBezTo>
                  <a:cubicBezTo>
                    <a:pt x="434" y="651"/>
                    <a:pt x="434" y="695"/>
                    <a:pt x="434" y="716"/>
                  </a:cubicBezTo>
                  <a:cubicBezTo>
                    <a:pt x="347" y="716"/>
                    <a:pt x="261" y="716"/>
                    <a:pt x="196" y="673"/>
                  </a:cubicBezTo>
                  <a:cubicBezTo>
                    <a:pt x="109" y="630"/>
                    <a:pt x="87" y="543"/>
                    <a:pt x="87" y="456"/>
                  </a:cubicBezTo>
                  <a:cubicBezTo>
                    <a:pt x="87" y="261"/>
                    <a:pt x="239" y="109"/>
                    <a:pt x="434" y="88"/>
                  </a:cubicBezTo>
                  <a:cubicBezTo>
                    <a:pt x="456" y="88"/>
                    <a:pt x="478" y="66"/>
                    <a:pt x="456" y="44"/>
                  </a:cubicBezTo>
                  <a:cubicBezTo>
                    <a:pt x="456" y="23"/>
                    <a:pt x="456"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3"/>
          <p:cNvGrpSpPr/>
          <p:nvPr/>
        </p:nvGrpSpPr>
        <p:grpSpPr>
          <a:xfrm rot="1253449">
            <a:off x="430951" y="438123"/>
            <a:ext cx="1024641" cy="1333069"/>
            <a:chOff x="4318023" y="4113296"/>
            <a:chExt cx="716422" cy="932073"/>
          </a:xfrm>
        </p:grpSpPr>
        <p:sp>
          <p:nvSpPr>
            <p:cNvPr id="1828" name="Google Shape;1828;p43"/>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id="{670ABBC6-590B-4634-997C-03902E02BACE}"/>
              </a:ext>
            </a:extLst>
          </p:cNvPr>
          <p:cNvPicPr>
            <a:picLocks noChangeAspect="1"/>
          </p:cNvPicPr>
          <p:nvPr/>
        </p:nvPicPr>
        <p:blipFill>
          <a:blip r:embed="rId3"/>
          <a:stretch>
            <a:fillRect/>
          </a:stretch>
        </p:blipFill>
        <p:spPr>
          <a:xfrm>
            <a:off x="130803" y="1753652"/>
            <a:ext cx="2442734" cy="24427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7" name="Google Shape;1727;p42"/>
          <p:cNvSpPr txBox="1">
            <a:spLocks noGrp="1"/>
          </p:cNvSpPr>
          <p:nvPr>
            <p:ph type="subTitle" idx="1"/>
          </p:nvPr>
        </p:nvSpPr>
        <p:spPr>
          <a:xfrm>
            <a:off x="1915200" y="1881226"/>
            <a:ext cx="5313600" cy="2707434"/>
          </a:xfrm>
          <a:prstGeom prst="rect">
            <a:avLst/>
          </a:prstGeom>
        </p:spPr>
        <p:txBody>
          <a:bodyPr spcFirstLastPara="1" wrap="square" lIns="91425" tIns="91425" rIns="91425" bIns="91425" anchor="t" anchorCtr="0">
            <a:noAutofit/>
          </a:bodyPr>
          <a:lstStyle/>
          <a:p>
            <a:pPr marL="285750" lvl="0" indent="-285750">
              <a:buFontTx/>
              <a:buChar char="-"/>
            </a:pPr>
            <a:r>
              <a:rPr lang="es-MX" b="1" dirty="0">
                <a:latin typeface="Comfortaa" panose="020B0604020202020204" charset="0"/>
              </a:rPr>
              <a:t>Evita los atracones de estudio la noche antes del examen.</a:t>
            </a:r>
          </a:p>
          <a:p>
            <a:pPr marL="285750" lvl="0" indent="-285750">
              <a:buFontTx/>
              <a:buChar char="-"/>
            </a:pPr>
            <a:r>
              <a:rPr lang="es-MX" b="1" dirty="0">
                <a:latin typeface="Comfortaa" panose="020B0604020202020204" charset="0"/>
              </a:rPr>
              <a:t>Realizar múltiples tareas</a:t>
            </a:r>
          </a:p>
          <a:p>
            <a:pPr marL="285750" lvl="0" indent="-285750">
              <a:buFontTx/>
              <a:buChar char="-"/>
            </a:pPr>
            <a:r>
              <a:rPr lang="es-MX" b="1" dirty="0">
                <a:latin typeface="Comfortaa" panose="020B0604020202020204" charset="0"/>
              </a:rPr>
              <a:t>Empezar por lo más fácil</a:t>
            </a:r>
          </a:p>
          <a:p>
            <a:pPr marL="285750" lvl="0" indent="-285750">
              <a:buFontTx/>
              <a:buChar char="-"/>
            </a:pPr>
            <a:r>
              <a:rPr lang="es-MX" b="1" dirty="0">
                <a:latin typeface="Comfortaa" panose="020B0604020202020204" charset="0"/>
              </a:rPr>
              <a:t>Simultanear el tiempo de estudio</a:t>
            </a:r>
          </a:p>
          <a:p>
            <a:pPr marL="285750" indent="-285750">
              <a:buFontTx/>
              <a:buChar char="-"/>
            </a:pPr>
            <a:r>
              <a:rPr lang="es-MX" b="1" dirty="0"/>
              <a:t>Estudiar de memoria</a:t>
            </a:r>
            <a:endParaRPr lang="es-MX" dirty="0"/>
          </a:p>
          <a:p>
            <a:pPr marL="285750" lvl="0" indent="-285750">
              <a:buFontTx/>
              <a:buChar char="-"/>
            </a:pPr>
            <a:endParaRPr lang="es-MX" b="1" dirty="0">
              <a:latin typeface="Comfortaa" panose="020B0604020202020204" charset="0"/>
            </a:endParaRPr>
          </a:p>
        </p:txBody>
      </p:sp>
      <p:sp>
        <p:nvSpPr>
          <p:cNvPr id="1728" name="Google Shape;1728;p42"/>
          <p:cNvSpPr txBox="1">
            <a:spLocks noGrp="1"/>
          </p:cNvSpPr>
          <p:nvPr>
            <p:ph type="subTitle" idx="2"/>
          </p:nvPr>
        </p:nvSpPr>
        <p:spPr>
          <a:xfrm>
            <a:off x="2679272" y="599913"/>
            <a:ext cx="3950400" cy="45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Cosas que NO debes hacer al estudiar </a:t>
            </a:r>
            <a:endParaRPr dirty="0"/>
          </a:p>
        </p:txBody>
      </p:sp>
      <p:grpSp>
        <p:nvGrpSpPr>
          <p:cNvPr id="1729" name="Google Shape;1729;p42"/>
          <p:cNvGrpSpPr/>
          <p:nvPr/>
        </p:nvGrpSpPr>
        <p:grpSpPr>
          <a:xfrm>
            <a:off x="301208" y="3072476"/>
            <a:ext cx="2378064" cy="2071024"/>
            <a:chOff x="727286" y="3003368"/>
            <a:chExt cx="2378064" cy="2071024"/>
          </a:xfrm>
        </p:grpSpPr>
        <p:sp>
          <p:nvSpPr>
            <p:cNvPr id="1730" name="Google Shape;1730;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2"/>
            <p:cNvSpPr/>
            <p:nvPr/>
          </p:nvSpPr>
          <p:spPr>
            <a:xfrm>
              <a:off x="727286"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2"/>
            <p:cNvSpPr/>
            <p:nvPr/>
          </p:nvSpPr>
          <p:spPr>
            <a:xfrm>
              <a:off x="2181445" y="4125333"/>
              <a:ext cx="923905" cy="831130"/>
            </a:xfrm>
            <a:custGeom>
              <a:avLst/>
              <a:gdLst/>
              <a:ahLst/>
              <a:cxnLst/>
              <a:rect l="l" t="t" r="r" b="b"/>
              <a:pathLst>
                <a:path w="6722" h="6047" extrusionOk="0">
                  <a:moveTo>
                    <a:pt x="833" y="1"/>
                  </a:moveTo>
                  <a:cubicBezTo>
                    <a:pt x="693" y="1"/>
                    <a:pt x="552" y="11"/>
                    <a:pt x="413" y="32"/>
                  </a:cubicBezTo>
                  <a:lnTo>
                    <a:pt x="413" y="97"/>
                  </a:lnTo>
                  <a:cubicBezTo>
                    <a:pt x="88" y="1940"/>
                    <a:pt x="1" y="3805"/>
                    <a:pt x="196" y="5648"/>
                  </a:cubicBezTo>
                  <a:lnTo>
                    <a:pt x="2212" y="5648"/>
                  </a:lnTo>
                  <a:cubicBezTo>
                    <a:pt x="2305" y="5653"/>
                    <a:pt x="2397" y="5656"/>
                    <a:pt x="2487" y="5656"/>
                  </a:cubicBezTo>
                  <a:cubicBezTo>
                    <a:pt x="2735" y="5656"/>
                    <a:pt x="2977" y="5636"/>
                    <a:pt x="3231" y="5604"/>
                  </a:cubicBezTo>
                  <a:lnTo>
                    <a:pt x="3296" y="5582"/>
                  </a:lnTo>
                  <a:cubicBezTo>
                    <a:pt x="3405" y="5626"/>
                    <a:pt x="3513" y="5669"/>
                    <a:pt x="3600" y="5691"/>
                  </a:cubicBezTo>
                  <a:cubicBezTo>
                    <a:pt x="4307" y="5933"/>
                    <a:pt x="5030" y="6047"/>
                    <a:pt x="5770" y="6047"/>
                  </a:cubicBezTo>
                  <a:cubicBezTo>
                    <a:pt x="5892" y="6047"/>
                    <a:pt x="6014" y="6044"/>
                    <a:pt x="6136" y="6038"/>
                  </a:cubicBezTo>
                  <a:cubicBezTo>
                    <a:pt x="6201" y="6016"/>
                    <a:pt x="6288" y="6016"/>
                    <a:pt x="6353" y="5994"/>
                  </a:cubicBezTo>
                  <a:cubicBezTo>
                    <a:pt x="6462" y="5973"/>
                    <a:pt x="6570" y="5908"/>
                    <a:pt x="6657" y="5821"/>
                  </a:cubicBezTo>
                  <a:cubicBezTo>
                    <a:pt x="6678" y="5799"/>
                    <a:pt x="6700" y="5778"/>
                    <a:pt x="6700" y="5734"/>
                  </a:cubicBezTo>
                  <a:cubicBezTo>
                    <a:pt x="6700" y="5713"/>
                    <a:pt x="6700" y="5691"/>
                    <a:pt x="6700" y="5691"/>
                  </a:cubicBezTo>
                  <a:cubicBezTo>
                    <a:pt x="6722" y="5474"/>
                    <a:pt x="6570" y="5322"/>
                    <a:pt x="6440" y="5214"/>
                  </a:cubicBezTo>
                  <a:cubicBezTo>
                    <a:pt x="5963" y="4802"/>
                    <a:pt x="5529" y="4347"/>
                    <a:pt x="5139" y="3848"/>
                  </a:cubicBezTo>
                  <a:cubicBezTo>
                    <a:pt x="4705" y="3284"/>
                    <a:pt x="4337" y="2677"/>
                    <a:pt x="3925" y="2070"/>
                  </a:cubicBezTo>
                  <a:cubicBezTo>
                    <a:pt x="3535" y="1463"/>
                    <a:pt x="3036" y="943"/>
                    <a:pt x="2451" y="509"/>
                  </a:cubicBezTo>
                  <a:cubicBezTo>
                    <a:pt x="1980" y="178"/>
                    <a:pt x="1410" y="1"/>
                    <a:pt x="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2"/>
            <p:cNvSpPr/>
            <p:nvPr/>
          </p:nvSpPr>
          <p:spPr>
            <a:xfrm>
              <a:off x="739225" y="3900198"/>
              <a:ext cx="1630098" cy="1059289"/>
            </a:xfrm>
            <a:custGeom>
              <a:avLst/>
              <a:gdLst/>
              <a:ahLst/>
              <a:cxnLst/>
              <a:rect l="l" t="t" r="r" b="b"/>
              <a:pathLst>
                <a:path w="11860" h="7707" extrusionOk="0">
                  <a:moveTo>
                    <a:pt x="3296" y="1"/>
                  </a:moveTo>
                  <a:cubicBezTo>
                    <a:pt x="629" y="1627"/>
                    <a:pt x="0" y="5226"/>
                    <a:pt x="1952" y="7654"/>
                  </a:cubicBezTo>
                  <a:cubicBezTo>
                    <a:pt x="1973" y="7654"/>
                    <a:pt x="2038" y="7697"/>
                    <a:pt x="2060" y="7697"/>
                  </a:cubicBezTo>
                  <a:lnTo>
                    <a:pt x="10689" y="7697"/>
                  </a:lnTo>
                  <a:cubicBezTo>
                    <a:pt x="10721" y="7704"/>
                    <a:pt x="10751" y="7706"/>
                    <a:pt x="10780" y="7706"/>
                  </a:cubicBezTo>
                  <a:cubicBezTo>
                    <a:pt x="10850" y="7706"/>
                    <a:pt x="10916" y="7691"/>
                    <a:pt x="10992" y="7676"/>
                  </a:cubicBezTo>
                  <a:cubicBezTo>
                    <a:pt x="11057" y="7654"/>
                    <a:pt x="11123" y="7611"/>
                    <a:pt x="11188" y="7567"/>
                  </a:cubicBezTo>
                  <a:cubicBezTo>
                    <a:pt x="11296" y="7481"/>
                    <a:pt x="11383" y="7372"/>
                    <a:pt x="11448" y="7264"/>
                  </a:cubicBezTo>
                  <a:cubicBezTo>
                    <a:pt x="11534" y="7090"/>
                    <a:pt x="11578" y="6895"/>
                    <a:pt x="11665" y="6722"/>
                  </a:cubicBezTo>
                  <a:cubicBezTo>
                    <a:pt x="11751" y="6483"/>
                    <a:pt x="11816" y="6223"/>
                    <a:pt x="11838" y="5963"/>
                  </a:cubicBezTo>
                  <a:cubicBezTo>
                    <a:pt x="11860" y="5725"/>
                    <a:pt x="11860" y="5464"/>
                    <a:pt x="11860" y="5226"/>
                  </a:cubicBezTo>
                  <a:cubicBezTo>
                    <a:pt x="11816" y="3990"/>
                    <a:pt x="11491" y="2798"/>
                    <a:pt x="10906" y="1714"/>
                  </a:cubicBezTo>
                  <a:cubicBezTo>
                    <a:pt x="10841" y="1627"/>
                    <a:pt x="10776" y="1518"/>
                    <a:pt x="10732" y="1410"/>
                  </a:cubicBezTo>
                  <a:cubicBezTo>
                    <a:pt x="8347" y="478"/>
                    <a:pt x="5832" y="1"/>
                    <a:pt x="3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rgbClr val="FFC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a:off x="2086195" y="3161980"/>
              <a:ext cx="438175" cy="601322"/>
            </a:xfrm>
            <a:custGeom>
              <a:avLst/>
              <a:gdLst/>
              <a:ahLst/>
              <a:cxnLst/>
              <a:rect l="l" t="t" r="r" b="b"/>
              <a:pathLst>
                <a:path w="3188" h="4375" extrusionOk="0">
                  <a:moveTo>
                    <a:pt x="2342" y="1"/>
                  </a:moveTo>
                  <a:cubicBezTo>
                    <a:pt x="2222" y="1"/>
                    <a:pt x="2103" y="28"/>
                    <a:pt x="1995" y="82"/>
                  </a:cubicBezTo>
                  <a:cubicBezTo>
                    <a:pt x="1236" y="342"/>
                    <a:pt x="607" y="884"/>
                    <a:pt x="0" y="1404"/>
                  </a:cubicBezTo>
                  <a:cubicBezTo>
                    <a:pt x="455" y="2683"/>
                    <a:pt x="1409" y="3876"/>
                    <a:pt x="2688" y="4375"/>
                  </a:cubicBezTo>
                  <a:cubicBezTo>
                    <a:pt x="2710" y="4288"/>
                    <a:pt x="2732" y="4223"/>
                    <a:pt x="2753" y="4136"/>
                  </a:cubicBezTo>
                  <a:cubicBezTo>
                    <a:pt x="3079" y="3052"/>
                    <a:pt x="3187" y="1881"/>
                    <a:pt x="3014" y="754"/>
                  </a:cubicBezTo>
                  <a:cubicBezTo>
                    <a:pt x="2992" y="559"/>
                    <a:pt x="2927" y="364"/>
                    <a:pt x="2818" y="190"/>
                  </a:cubicBezTo>
                  <a:cubicBezTo>
                    <a:pt x="2775" y="147"/>
                    <a:pt x="2732" y="103"/>
                    <a:pt x="2688" y="82"/>
                  </a:cubicBezTo>
                  <a:cubicBezTo>
                    <a:pt x="2580" y="28"/>
                    <a:pt x="2461" y="1"/>
                    <a:pt x="2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a:off x="2157667" y="3187544"/>
              <a:ext cx="366703" cy="543045"/>
            </a:xfrm>
            <a:custGeom>
              <a:avLst/>
              <a:gdLst/>
              <a:ahLst/>
              <a:cxnLst/>
              <a:rect l="l" t="t" r="r" b="b"/>
              <a:pathLst>
                <a:path w="2668" h="3951" extrusionOk="0">
                  <a:moveTo>
                    <a:pt x="2223" y="0"/>
                  </a:moveTo>
                  <a:cubicBezTo>
                    <a:pt x="2049" y="0"/>
                    <a:pt x="1867" y="64"/>
                    <a:pt x="1735" y="178"/>
                  </a:cubicBezTo>
                  <a:cubicBezTo>
                    <a:pt x="1214" y="503"/>
                    <a:pt x="0" y="1175"/>
                    <a:pt x="87" y="1912"/>
                  </a:cubicBezTo>
                  <a:cubicBezTo>
                    <a:pt x="130" y="2324"/>
                    <a:pt x="564" y="2649"/>
                    <a:pt x="824" y="2931"/>
                  </a:cubicBezTo>
                  <a:cubicBezTo>
                    <a:pt x="1149" y="3213"/>
                    <a:pt x="1496" y="3495"/>
                    <a:pt x="1843" y="3755"/>
                  </a:cubicBezTo>
                  <a:cubicBezTo>
                    <a:pt x="1952" y="3863"/>
                    <a:pt x="2082" y="3928"/>
                    <a:pt x="2233" y="3950"/>
                  </a:cubicBezTo>
                  <a:cubicBezTo>
                    <a:pt x="2580" y="2866"/>
                    <a:pt x="2667" y="1695"/>
                    <a:pt x="2494" y="568"/>
                  </a:cubicBezTo>
                  <a:cubicBezTo>
                    <a:pt x="2472" y="373"/>
                    <a:pt x="2407" y="178"/>
                    <a:pt x="2298" y="4"/>
                  </a:cubicBezTo>
                  <a:cubicBezTo>
                    <a:pt x="2274" y="1"/>
                    <a:pt x="2249" y="0"/>
                    <a:pt x="2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1159397" y="3027146"/>
              <a:ext cx="551429" cy="685438"/>
            </a:xfrm>
            <a:custGeom>
              <a:avLst/>
              <a:gdLst/>
              <a:ahLst/>
              <a:cxnLst/>
              <a:rect l="l" t="t" r="r" b="b"/>
              <a:pathLst>
                <a:path w="4012" h="4987" extrusionOk="0">
                  <a:moveTo>
                    <a:pt x="2233" y="0"/>
                  </a:moveTo>
                  <a:cubicBezTo>
                    <a:pt x="1930" y="44"/>
                    <a:pt x="1691" y="196"/>
                    <a:pt x="1540" y="456"/>
                  </a:cubicBezTo>
                  <a:cubicBezTo>
                    <a:pt x="521" y="1735"/>
                    <a:pt x="0" y="3339"/>
                    <a:pt x="87" y="4987"/>
                  </a:cubicBezTo>
                  <a:cubicBezTo>
                    <a:pt x="1605" y="4380"/>
                    <a:pt x="2949" y="3404"/>
                    <a:pt x="3990" y="2125"/>
                  </a:cubicBezTo>
                  <a:lnTo>
                    <a:pt x="4011" y="2103"/>
                  </a:lnTo>
                  <a:cubicBezTo>
                    <a:pt x="3751" y="1453"/>
                    <a:pt x="3361" y="846"/>
                    <a:pt x="2862" y="347"/>
                  </a:cubicBezTo>
                  <a:cubicBezTo>
                    <a:pt x="2819" y="304"/>
                    <a:pt x="2775" y="261"/>
                    <a:pt x="2710" y="196"/>
                  </a:cubicBezTo>
                  <a:cubicBezTo>
                    <a:pt x="2580" y="87"/>
                    <a:pt x="2407" y="0"/>
                    <a:pt x="2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1326256" y="3056971"/>
              <a:ext cx="384571" cy="450132"/>
            </a:xfrm>
            <a:custGeom>
              <a:avLst/>
              <a:gdLst/>
              <a:ahLst/>
              <a:cxnLst/>
              <a:rect l="l" t="t" r="r" b="b"/>
              <a:pathLst>
                <a:path w="2798" h="3275" extrusionOk="0">
                  <a:moveTo>
                    <a:pt x="1496" y="0"/>
                  </a:moveTo>
                  <a:cubicBezTo>
                    <a:pt x="1475" y="0"/>
                    <a:pt x="1431" y="0"/>
                    <a:pt x="1410" y="22"/>
                  </a:cubicBezTo>
                  <a:cubicBezTo>
                    <a:pt x="1171" y="130"/>
                    <a:pt x="954" y="325"/>
                    <a:pt x="846" y="564"/>
                  </a:cubicBezTo>
                  <a:cubicBezTo>
                    <a:pt x="629" y="954"/>
                    <a:pt x="456" y="1366"/>
                    <a:pt x="304" y="1800"/>
                  </a:cubicBezTo>
                  <a:cubicBezTo>
                    <a:pt x="239" y="2017"/>
                    <a:pt x="174" y="2255"/>
                    <a:pt x="131" y="2472"/>
                  </a:cubicBezTo>
                  <a:cubicBezTo>
                    <a:pt x="44" y="2689"/>
                    <a:pt x="0" y="2927"/>
                    <a:pt x="0" y="3166"/>
                  </a:cubicBezTo>
                  <a:cubicBezTo>
                    <a:pt x="15" y="3245"/>
                    <a:pt x="51" y="3274"/>
                    <a:pt x="99" y="3274"/>
                  </a:cubicBezTo>
                  <a:cubicBezTo>
                    <a:pt x="196" y="3274"/>
                    <a:pt x="340" y="3158"/>
                    <a:pt x="456" y="3101"/>
                  </a:cubicBezTo>
                  <a:lnTo>
                    <a:pt x="1171" y="2754"/>
                  </a:lnTo>
                  <a:lnTo>
                    <a:pt x="2559" y="2038"/>
                  </a:lnTo>
                  <a:cubicBezTo>
                    <a:pt x="2645" y="2017"/>
                    <a:pt x="2711" y="1973"/>
                    <a:pt x="2776" y="1908"/>
                  </a:cubicBezTo>
                  <a:lnTo>
                    <a:pt x="2797" y="1886"/>
                  </a:lnTo>
                  <a:cubicBezTo>
                    <a:pt x="2537" y="1236"/>
                    <a:pt x="2147" y="629"/>
                    <a:pt x="1648" y="130"/>
                  </a:cubicBezTo>
                  <a:cubicBezTo>
                    <a:pt x="1605" y="87"/>
                    <a:pt x="1561" y="44"/>
                    <a:pt x="1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1102769" y="3259291"/>
              <a:ext cx="1418570" cy="1049393"/>
            </a:xfrm>
            <a:custGeom>
              <a:avLst/>
              <a:gdLst/>
              <a:ahLst/>
              <a:cxnLst/>
              <a:rect l="l" t="t" r="r" b="b"/>
              <a:pathLst>
                <a:path w="10321" h="7635" extrusionOk="0">
                  <a:moveTo>
                    <a:pt x="5077" y="0"/>
                  </a:moveTo>
                  <a:cubicBezTo>
                    <a:pt x="1358" y="0"/>
                    <a:pt x="185" y="3310"/>
                    <a:pt x="22" y="3818"/>
                  </a:cubicBezTo>
                  <a:cubicBezTo>
                    <a:pt x="0" y="3862"/>
                    <a:pt x="0" y="3905"/>
                    <a:pt x="22" y="3948"/>
                  </a:cubicBezTo>
                  <a:cubicBezTo>
                    <a:pt x="152" y="4447"/>
                    <a:pt x="1171" y="7634"/>
                    <a:pt x="5074" y="7634"/>
                  </a:cubicBezTo>
                  <a:cubicBezTo>
                    <a:pt x="7762" y="7634"/>
                    <a:pt x="9150" y="6442"/>
                    <a:pt x="9822" y="5596"/>
                  </a:cubicBezTo>
                  <a:cubicBezTo>
                    <a:pt x="10017" y="5336"/>
                    <a:pt x="10169" y="5054"/>
                    <a:pt x="10299" y="4772"/>
                  </a:cubicBezTo>
                  <a:cubicBezTo>
                    <a:pt x="10320" y="4729"/>
                    <a:pt x="10320" y="4686"/>
                    <a:pt x="10320" y="4642"/>
                  </a:cubicBezTo>
                  <a:cubicBezTo>
                    <a:pt x="10212" y="3970"/>
                    <a:pt x="9995" y="3298"/>
                    <a:pt x="9670" y="2691"/>
                  </a:cubicBezTo>
                  <a:cubicBezTo>
                    <a:pt x="8955" y="1195"/>
                    <a:pt x="7502" y="198"/>
                    <a:pt x="5854" y="46"/>
                  </a:cubicBezTo>
                  <a:cubicBezTo>
                    <a:pt x="5584" y="15"/>
                    <a:pt x="5325" y="0"/>
                    <a:pt x="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1564588" y="3474118"/>
              <a:ext cx="173043" cy="150777"/>
            </a:xfrm>
            <a:custGeom>
              <a:avLst/>
              <a:gdLst/>
              <a:ahLst/>
              <a:cxnLst/>
              <a:rect l="l" t="t" r="r" b="b"/>
              <a:pathLst>
                <a:path w="1259" h="1097" extrusionOk="0">
                  <a:moveTo>
                    <a:pt x="716" y="1"/>
                  </a:moveTo>
                  <a:cubicBezTo>
                    <a:pt x="239" y="1"/>
                    <a:pt x="1" y="586"/>
                    <a:pt x="348" y="933"/>
                  </a:cubicBezTo>
                  <a:cubicBezTo>
                    <a:pt x="454" y="1046"/>
                    <a:pt x="587" y="1097"/>
                    <a:pt x="719" y="1097"/>
                  </a:cubicBezTo>
                  <a:cubicBezTo>
                    <a:pt x="992" y="1097"/>
                    <a:pt x="1258" y="879"/>
                    <a:pt x="1258" y="543"/>
                  </a:cubicBezTo>
                  <a:cubicBezTo>
                    <a:pt x="1258" y="239"/>
                    <a:pt x="1020"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a:off x="2115883" y="3530745"/>
              <a:ext cx="149128" cy="146104"/>
            </a:xfrm>
            <a:custGeom>
              <a:avLst/>
              <a:gdLst/>
              <a:ahLst/>
              <a:cxnLst/>
              <a:rect l="l" t="t" r="r" b="b"/>
              <a:pathLst>
                <a:path w="1085" h="1063" extrusionOk="0">
                  <a:moveTo>
                    <a:pt x="543" y="0"/>
                  </a:moveTo>
                  <a:cubicBezTo>
                    <a:pt x="239" y="0"/>
                    <a:pt x="1" y="239"/>
                    <a:pt x="1" y="542"/>
                  </a:cubicBezTo>
                  <a:cubicBezTo>
                    <a:pt x="1" y="824"/>
                    <a:pt x="239" y="1063"/>
                    <a:pt x="543" y="1063"/>
                  </a:cubicBezTo>
                  <a:cubicBezTo>
                    <a:pt x="846" y="1063"/>
                    <a:pt x="1085" y="824"/>
                    <a:pt x="1085" y="542"/>
                  </a:cubicBezTo>
                  <a:cubicBezTo>
                    <a:pt x="1085" y="239"/>
                    <a:pt x="846"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a:off x="1883462" y="3632042"/>
              <a:ext cx="125350" cy="71609"/>
            </a:xfrm>
            <a:custGeom>
              <a:avLst/>
              <a:gdLst/>
              <a:ahLst/>
              <a:cxnLst/>
              <a:rect l="l" t="t" r="r" b="b"/>
              <a:pathLst>
                <a:path w="912" h="521" extrusionOk="0">
                  <a:moveTo>
                    <a:pt x="326" y="1"/>
                  </a:moveTo>
                  <a:cubicBezTo>
                    <a:pt x="261" y="22"/>
                    <a:pt x="218" y="22"/>
                    <a:pt x="174" y="22"/>
                  </a:cubicBezTo>
                  <a:cubicBezTo>
                    <a:pt x="131" y="44"/>
                    <a:pt x="87" y="44"/>
                    <a:pt x="44" y="66"/>
                  </a:cubicBezTo>
                  <a:cubicBezTo>
                    <a:pt x="22" y="87"/>
                    <a:pt x="1" y="109"/>
                    <a:pt x="1" y="131"/>
                  </a:cubicBezTo>
                  <a:cubicBezTo>
                    <a:pt x="1" y="152"/>
                    <a:pt x="1" y="174"/>
                    <a:pt x="22" y="217"/>
                  </a:cubicBezTo>
                  <a:cubicBezTo>
                    <a:pt x="44" y="239"/>
                    <a:pt x="66" y="261"/>
                    <a:pt x="87" y="282"/>
                  </a:cubicBezTo>
                  <a:cubicBezTo>
                    <a:pt x="174" y="348"/>
                    <a:pt x="283" y="413"/>
                    <a:pt x="369" y="499"/>
                  </a:cubicBezTo>
                  <a:cubicBezTo>
                    <a:pt x="391" y="499"/>
                    <a:pt x="413" y="521"/>
                    <a:pt x="434" y="521"/>
                  </a:cubicBezTo>
                  <a:lnTo>
                    <a:pt x="478" y="499"/>
                  </a:lnTo>
                  <a:lnTo>
                    <a:pt x="521" y="478"/>
                  </a:lnTo>
                  <a:lnTo>
                    <a:pt x="608" y="413"/>
                  </a:lnTo>
                  <a:cubicBezTo>
                    <a:pt x="695" y="391"/>
                    <a:pt x="781" y="348"/>
                    <a:pt x="846" y="282"/>
                  </a:cubicBezTo>
                  <a:cubicBezTo>
                    <a:pt x="868" y="282"/>
                    <a:pt x="890" y="261"/>
                    <a:pt x="890" y="239"/>
                  </a:cubicBezTo>
                  <a:cubicBezTo>
                    <a:pt x="911" y="239"/>
                    <a:pt x="911" y="217"/>
                    <a:pt x="890" y="196"/>
                  </a:cubicBezTo>
                  <a:cubicBezTo>
                    <a:pt x="890" y="174"/>
                    <a:pt x="846" y="152"/>
                    <a:pt x="825" y="131"/>
                  </a:cubicBezTo>
                  <a:lnTo>
                    <a:pt x="738" y="66"/>
                  </a:lnTo>
                  <a:cubicBezTo>
                    <a:pt x="695" y="66"/>
                    <a:pt x="651" y="44"/>
                    <a:pt x="608" y="22"/>
                  </a:cubicBezTo>
                  <a:lnTo>
                    <a:pt x="5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a:off x="1820924" y="3691693"/>
              <a:ext cx="128236" cy="81367"/>
            </a:xfrm>
            <a:custGeom>
              <a:avLst/>
              <a:gdLst/>
              <a:ahLst/>
              <a:cxnLst/>
              <a:rect l="l" t="t" r="r" b="b"/>
              <a:pathLst>
                <a:path w="933" h="592" extrusionOk="0">
                  <a:moveTo>
                    <a:pt x="911" y="0"/>
                  </a:moveTo>
                  <a:cubicBezTo>
                    <a:pt x="889" y="0"/>
                    <a:pt x="868" y="0"/>
                    <a:pt x="846" y="22"/>
                  </a:cubicBezTo>
                  <a:cubicBezTo>
                    <a:pt x="846" y="44"/>
                    <a:pt x="824" y="65"/>
                    <a:pt x="824" y="87"/>
                  </a:cubicBezTo>
                  <a:cubicBezTo>
                    <a:pt x="759" y="217"/>
                    <a:pt x="673" y="325"/>
                    <a:pt x="586" y="434"/>
                  </a:cubicBezTo>
                  <a:cubicBezTo>
                    <a:pt x="532" y="487"/>
                    <a:pt x="449" y="526"/>
                    <a:pt x="361" y="526"/>
                  </a:cubicBezTo>
                  <a:cubicBezTo>
                    <a:pt x="342" y="526"/>
                    <a:pt x="323" y="524"/>
                    <a:pt x="304" y="521"/>
                  </a:cubicBezTo>
                  <a:cubicBezTo>
                    <a:pt x="217" y="499"/>
                    <a:pt x="174" y="456"/>
                    <a:pt x="131" y="369"/>
                  </a:cubicBezTo>
                  <a:cubicBezTo>
                    <a:pt x="109" y="282"/>
                    <a:pt x="196" y="195"/>
                    <a:pt x="261" y="130"/>
                  </a:cubicBezTo>
                  <a:cubicBezTo>
                    <a:pt x="282" y="130"/>
                    <a:pt x="282" y="109"/>
                    <a:pt x="261" y="87"/>
                  </a:cubicBezTo>
                  <a:lnTo>
                    <a:pt x="217" y="87"/>
                  </a:lnTo>
                  <a:cubicBezTo>
                    <a:pt x="152" y="130"/>
                    <a:pt x="0" y="260"/>
                    <a:pt x="65" y="412"/>
                  </a:cubicBezTo>
                  <a:cubicBezTo>
                    <a:pt x="87" y="499"/>
                    <a:pt x="174" y="564"/>
                    <a:pt x="282" y="586"/>
                  </a:cubicBezTo>
                  <a:lnTo>
                    <a:pt x="326" y="586"/>
                  </a:lnTo>
                  <a:cubicBezTo>
                    <a:pt x="344" y="589"/>
                    <a:pt x="363" y="591"/>
                    <a:pt x="383" y="591"/>
                  </a:cubicBezTo>
                  <a:cubicBezTo>
                    <a:pt x="477" y="591"/>
                    <a:pt x="579" y="549"/>
                    <a:pt x="651" y="477"/>
                  </a:cubicBezTo>
                  <a:cubicBezTo>
                    <a:pt x="738" y="369"/>
                    <a:pt x="824" y="260"/>
                    <a:pt x="868" y="130"/>
                  </a:cubicBezTo>
                  <a:lnTo>
                    <a:pt x="911" y="65"/>
                  </a:lnTo>
                  <a:cubicBezTo>
                    <a:pt x="933" y="44"/>
                    <a:pt x="911" y="22"/>
                    <a:pt x="91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1934180" y="3693343"/>
              <a:ext cx="116278" cy="87827"/>
            </a:xfrm>
            <a:custGeom>
              <a:avLst/>
              <a:gdLst/>
              <a:ahLst/>
              <a:cxnLst/>
              <a:rect l="l" t="t" r="r" b="b"/>
              <a:pathLst>
                <a:path w="846" h="639" extrusionOk="0">
                  <a:moveTo>
                    <a:pt x="42" y="1"/>
                  </a:moveTo>
                  <a:cubicBezTo>
                    <a:pt x="22" y="1"/>
                    <a:pt x="0" y="16"/>
                    <a:pt x="0" y="32"/>
                  </a:cubicBezTo>
                  <a:cubicBezTo>
                    <a:pt x="22" y="75"/>
                    <a:pt x="22" y="118"/>
                    <a:pt x="44" y="162"/>
                  </a:cubicBezTo>
                  <a:cubicBezTo>
                    <a:pt x="65" y="292"/>
                    <a:pt x="130" y="422"/>
                    <a:pt x="239" y="530"/>
                  </a:cubicBezTo>
                  <a:cubicBezTo>
                    <a:pt x="282" y="595"/>
                    <a:pt x="369" y="639"/>
                    <a:pt x="477" y="639"/>
                  </a:cubicBezTo>
                  <a:lnTo>
                    <a:pt x="542" y="639"/>
                  </a:lnTo>
                  <a:cubicBezTo>
                    <a:pt x="629" y="639"/>
                    <a:pt x="716" y="574"/>
                    <a:pt x="759" y="509"/>
                  </a:cubicBezTo>
                  <a:cubicBezTo>
                    <a:pt x="846" y="357"/>
                    <a:pt x="716" y="227"/>
                    <a:pt x="651" y="183"/>
                  </a:cubicBezTo>
                  <a:cubicBezTo>
                    <a:pt x="651" y="173"/>
                    <a:pt x="645" y="167"/>
                    <a:pt x="637" y="167"/>
                  </a:cubicBezTo>
                  <a:cubicBezTo>
                    <a:pt x="629" y="167"/>
                    <a:pt x="618" y="173"/>
                    <a:pt x="607" y="183"/>
                  </a:cubicBezTo>
                  <a:cubicBezTo>
                    <a:pt x="607" y="183"/>
                    <a:pt x="607" y="205"/>
                    <a:pt x="607" y="227"/>
                  </a:cubicBezTo>
                  <a:cubicBezTo>
                    <a:pt x="672" y="292"/>
                    <a:pt x="737" y="378"/>
                    <a:pt x="694" y="465"/>
                  </a:cubicBezTo>
                  <a:cubicBezTo>
                    <a:pt x="651" y="530"/>
                    <a:pt x="586" y="574"/>
                    <a:pt x="521" y="574"/>
                  </a:cubicBezTo>
                  <a:cubicBezTo>
                    <a:pt x="434" y="574"/>
                    <a:pt x="347" y="552"/>
                    <a:pt x="282" y="487"/>
                  </a:cubicBezTo>
                  <a:cubicBezTo>
                    <a:pt x="195" y="378"/>
                    <a:pt x="130" y="248"/>
                    <a:pt x="109" y="140"/>
                  </a:cubicBezTo>
                  <a:cubicBezTo>
                    <a:pt x="87" y="97"/>
                    <a:pt x="87" y="53"/>
                    <a:pt x="65" y="10"/>
                  </a:cubicBezTo>
                  <a:cubicBezTo>
                    <a:pt x="59" y="4"/>
                    <a:pt x="51" y="1"/>
                    <a:pt x="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1123661" y="3557547"/>
              <a:ext cx="336878" cy="119302"/>
            </a:xfrm>
            <a:custGeom>
              <a:avLst/>
              <a:gdLst/>
              <a:ahLst/>
              <a:cxnLst/>
              <a:rect l="l" t="t" r="r" b="b"/>
              <a:pathLst>
                <a:path w="2451" h="868" fill="none" extrusionOk="0">
                  <a:moveTo>
                    <a:pt x="2450" y="868"/>
                  </a:moveTo>
                  <a:lnTo>
                    <a:pt x="0"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1105793" y="3670802"/>
              <a:ext cx="357632" cy="50855"/>
            </a:xfrm>
            <a:custGeom>
              <a:avLst/>
              <a:gdLst/>
              <a:ahLst/>
              <a:cxnLst/>
              <a:rect l="l" t="t" r="r" b="b"/>
              <a:pathLst>
                <a:path w="2602" h="370" fill="none" extrusionOk="0">
                  <a:moveTo>
                    <a:pt x="2602" y="369"/>
                  </a:moveTo>
                  <a:lnTo>
                    <a:pt x="0" y="0"/>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a:off x="1138505" y="3769075"/>
              <a:ext cx="322034" cy="18005"/>
            </a:xfrm>
            <a:custGeom>
              <a:avLst/>
              <a:gdLst/>
              <a:ahLst/>
              <a:cxnLst/>
              <a:rect l="l" t="t" r="r" b="b"/>
              <a:pathLst>
                <a:path w="2343" h="131" fill="none" extrusionOk="0">
                  <a:moveTo>
                    <a:pt x="2342" y="1"/>
                  </a:moveTo>
                  <a:lnTo>
                    <a:pt x="1" y="13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2"/>
            <p:cNvSpPr/>
            <p:nvPr/>
          </p:nvSpPr>
          <p:spPr>
            <a:xfrm>
              <a:off x="2297724" y="3685646"/>
              <a:ext cx="348698" cy="68722"/>
            </a:xfrm>
            <a:custGeom>
              <a:avLst/>
              <a:gdLst/>
              <a:ahLst/>
              <a:cxnLst/>
              <a:rect l="l" t="t" r="r" b="b"/>
              <a:pathLst>
                <a:path w="2537" h="500" fill="none" extrusionOk="0">
                  <a:moveTo>
                    <a:pt x="0" y="500"/>
                  </a:moveTo>
                  <a:lnTo>
                    <a:pt x="2537"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a:off x="2285766" y="3798900"/>
              <a:ext cx="360656" cy="3161"/>
            </a:xfrm>
            <a:custGeom>
              <a:avLst/>
              <a:gdLst/>
              <a:ahLst/>
              <a:cxnLst/>
              <a:rect l="l" t="t" r="r" b="b"/>
              <a:pathLst>
                <a:path w="2624" h="23" fill="none" extrusionOk="0">
                  <a:moveTo>
                    <a:pt x="1" y="1"/>
                  </a:moveTo>
                  <a:lnTo>
                    <a:pt x="2624" y="22"/>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2"/>
            <p:cNvSpPr/>
            <p:nvPr/>
          </p:nvSpPr>
          <p:spPr>
            <a:xfrm>
              <a:off x="2282742" y="3846594"/>
              <a:ext cx="316124" cy="62675"/>
            </a:xfrm>
            <a:custGeom>
              <a:avLst/>
              <a:gdLst/>
              <a:ahLst/>
              <a:cxnLst/>
              <a:rect l="l" t="t" r="r" b="b"/>
              <a:pathLst>
                <a:path w="2300" h="456" fill="none" extrusionOk="0">
                  <a:moveTo>
                    <a:pt x="1" y="1"/>
                  </a:moveTo>
                  <a:lnTo>
                    <a:pt x="2299" y="456"/>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2"/>
            <p:cNvSpPr/>
            <p:nvPr/>
          </p:nvSpPr>
          <p:spPr>
            <a:xfrm>
              <a:off x="1141529" y="3924113"/>
              <a:ext cx="664684" cy="372613"/>
            </a:xfrm>
            <a:custGeom>
              <a:avLst/>
              <a:gdLst/>
              <a:ahLst/>
              <a:cxnLst/>
              <a:rect l="l" t="t" r="r" b="b"/>
              <a:pathLst>
                <a:path w="4836" h="2711" fill="none" extrusionOk="0">
                  <a:moveTo>
                    <a:pt x="0" y="0"/>
                  </a:moveTo>
                  <a:cubicBezTo>
                    <a:pt x="1041" y="1670"/>
                    <a:pt x="2862" y="2689"/>
                    <a:pt x="4835" y="271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1972939" y="4129731"/>
              <a:ext cx="390481" cy="166996"/>
            </a:xfrm>
            <a:custGeom>
              <a:avLst/>
              <a:gdLst/>
              <a:ahLst/>
              <a:cxnLst/>
              <a:rect l="l" t="t" r="r" b="b"/>
              <a:pathLst>
                <a:path w="2841" h="1215" fill="none" extrusionOk="0">
                  <a:moveTo>
                    <a:pt x="0" y="1214"/>
                  </a:moveTo>
                  <a:cubicBezTo>
                    <a:pt x="1019" y="1041"/>
                    <a:pt x="1995" y="629"/>
                    <a:pt x="2840"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1382884" y="4383867"/>
              <a:ext cx="748113" cy="580293"/>
            </a:xfrm>
            <a:custGeom>
              <a:avLst/>
              <a:gdLst/>
              <a:ahLst/>
              <a:cxnLst/>
              <a:rect l="l" t="t" r="r" b="b"/>
              <a:pathLst>
                <a:path w="5443" h="4222" extrusionOk="0">
                  <a:moveTo>
                    <a:pt x="2840" y="1"/>
                  </a:moveTo>
                  <a:cubicBezTo>
                    <a:pt x="2160" y="1"/>
                    <a:pt x="1504" y="226"/>
                    <a:pt x="976" y="666"/>
                  </a:cubicBezTo>
                  <a:cubicBezTo>
                    <a:pt x="326" y="1208"/>
                    <a:pt x="0" y="2054"/>
                    <a:pt x="130" y="2878"/>
                  </a:cubicBezTo>
                  <a:cubicBezTo>
                    <a:pt x="279" y="2848"/>
                    <a:pt x="429" y="2833"/>
                    <a:pt x="578" y="2833"/>
                  </a:cubicBezTo>
                  <a:cubicBezTo>
                    <a:pt x="973" y="2833"/>
                    <a:pt x="1361" y="2939"/>
                    <a:pt x="1691" y="3159"/>
                  </a:cubicBezTo>
                  <a:cubicBezTo>
                    <a:pt x="2082" y="3398"/>
                    <a:pt x="2364" y="3767"/>
                    <a:pt x="2515" y="4200"/>
                  </a:cubicBezTo>
                  <a:lnTo>
                    <a:pt x="2645" y="4200"/>
                  </a:lnTo>
                  <a:cubicBezTo>
                    <a:pt x="2689" y="4200"/>
                    <a:pt x="2645" y="4222"/>
                    <a:pt x="2689" y="4222"/>
                  </a:cubicBezTo>
                  <a:lnTo>
                    <a:pt x="3534" y="4222"/>
                  </a:lnTo>
                  <a:cubicBezTo>
                    <a:pt x="3578" y="3788"/>
                    <a:pt x="3773" y="3376"/>
                    <a:pt x="4076" y="3051"/>
                  </a:cubicBezTo>
                  <a:cubicBezTo>
                    <a:pt x="4402" y="2704"/>
                    <a:pt x="4857" y="2466"/>
                    <a:pt x="5334" y="2401"/>
                  </a:cubicBezTo>
                  <a:cubicBezTo>
                    <a:pt x="5442" y="1815"/>
                    <a:pt x="5247" y="1208"/>
                    <a:pt x="4835" y="796"/>
                  </a:cubicBezTo>
                  <a:cubicBezTo>
                    <a:pt x="4423" y="384"/>
                    <a:pt x="3881" y="103"/>
                    <a:pt x="3318" y="37"/>
                  </a:cubicBezTo>
                  <a:cubicBezTo>
                    <a:pt x="3158" y="13"/>
                    <a:pt x="2999" y="1"/>
                    <a:pt x="2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1874528" y="4710712"/>
              <a:ext cx="250425" cy="253449"/>
            </a:xfrm>
            <a:custGeom>
              <a:avLst/>
              <a:gdLst/>
              <a:ahLst/>
              <a:cxnLst/>
              <a:rect l="l" t="t" r="r" b="b"/>
              <a:pathLst>
                <a:path w="1822" h="1844" extrusionOk="0">
                  <a:moveTo>
                    <a:pt x="1757" y="1"/>
                  </a:moveTo>
                  <a:cubicBezTo>
                    <a:pt x="1302" y="44"/>
                    <a:pt x="868" y="239"/>
                    <a:pt x="543" y="565"/>
                  </a:cubicBezTo>
                  <a:cubicBezTo>
                    <a:pt x="217" y="912"/>
                    <a:pt x="44" y="1345"/>
                    <a:pt x="1" y="1800"/>
                  </a:cubicBezTo>
                  <a:cubicBezTo>
                    <a:pt x="1" y="1822"/>
                    <a:pt x="22" y="1844"/>
                    <a:pt x="44" y="1844"/>
                  </a:cubicBezTo>
                  <a:cubicBezTo>
                    <a:pt x="66" y="1844"/>
                    <a:pt x="87" y="1822"/>
                    <a:pt x="87" y="1800"/>
                  </a:cubicBezTo>
                  <a:cubicBezTo>
                    <a:pt x="152" y="890"/>
                    <a:pt x="868" y="153"/>
                    <a:pt x="1779" y="88"/>
                  </a:cubicBezTo>
                  <a:cubicBezTo>
                    <a:pt x="1800" y="88"/>
                    <a:pt x="1822" y="66"/>
                    <a:pt x="1822" y="44"/>
                  </a:cubicBezTo>
                  <a:cubicBezTo>
                    <a:pt x="1800" y="23"/>
                    <a:pt x="1779" y="1"/>
                    <a:pt x="17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2247007" y="4434997"/>
              <a:ext cx="119302" cy="529163"/>
            </a:xfrm>
            <a:custGeom>
              <a:avLst/>
              <a:gdLst/>
              <a:ahLst/>
              <a:cxnLst/>
              <a:rect l="l" t="t" r="r" b="b"/>
              <a:pathLst>
                <a:path w="868" h="3850" extrusionOk="0">
                  <a:moveTo>
                    <a:pt x="554" y="1"/>
                  </a:moveTo>
                  <a:cubicBezTo>
                    <a:pt x="524" y="1"/>
                    <a:pt x="486" y="28"/>
                    <a:pt x="499" y="56"/>
                  </a:cubicBezTo>
                  <a:cubicBezTo>
                    <a:pt x="673" y="706"/>
                    <a:pt x="781" y="1378"/>
                    <a:pt x="781" y="2050"/>
                  </a:cubicBezTo>
                  <a:cubicBezTo>
                    <a:pt x="781" y="2701"/>
                    <a:pt x="499" y="3308"/>
                    <a:pt x="22" y="3763"/>
                  </a:cubicBezTo>
                  <a:cubicBezTo>
                    <a:pt x="1" y="3785"/>
                    <a:pt x="1" y="3806"/>
                    <a:pt x="22" y="3828"/>
                  </a:cubicBezTo>
                  <a:cubicBezTo>
                    <a:pt x="44" y="3828"/>
                    <a:pt x="44" y="3850"/>
                    <a:pt x="66" y="3850"/>
                  </a:cubicBezTo>
                  <a:cubicBezTo>
                    <a:pt x="66" y="3850"/>
                    <a:pt x="87" y="3828"/>
                    <a:pt x="87" y="3828"/>
                  </a:cubicBezTo>
                  <a:cubicBezTo>
                    <a:pt x="586" y="3373"/>
                    <a:pt x="868" y="2722"/>
                    <a:pt x="868" y="2050"/>
                  </a:cubicBezTo>
                  <a:cubicBezTo>
                    <a:pt x="868" y="1378"/>
                    <a:pt x="781" y="684"/>
                    <a:pt x="586" y="34"/>
                  </a:cubicBezTo>
                  <a:cubicBezTo>
                    <a:pt x="586" y="10"/>
                    <a:pt x="571" y="1"/>
                    <a:pt x="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1934180" y="4862726"/>
              <a:ext cx="38897" cy="101434"/>
            </a:xfrm>
            <a:custGeom>
              <a:avLst/>
              <a:gdLst/>
              <a:ahLst/>
              <a:cxnLst/>
              <a:rect l="l" t="t" r="r" b="b"/>
              <a:pathLst>
                <a:path w="283" h="738" extrusionOk="0">
                  <a:moveTo>
                    <a:pt x="239" y="1"/>
                  </a:moveTo>
                  <a:cubicBezTo>
                    <a:pt x="217" y="1"/>
                    <a:pt x="195" y="1"/>
                    <a:pt x="174" y="22"/>
                  </a:cubicBezTo>
                  <a:cubicBezTo>
                    <a:pt x="65" y="239"/>
                    <a:pt x="0" y="478"/>
                    <a:pt x="22" y="738"/>
                  </a:cubicBezTo>
                  <a:lnTo>
                    <a:pt x="109" y="738"/>
                  </a:lnTo>
                  <a:cubicBezTo>
                    <a:pt x="87" y="499"/>
                    <a:pt x="152" y="283"/>
                    <a:pt x="260" y="66"/>
                  </a:cubicBezTo>
                  <a:cubicBezTo>
                    <a:pt x="282" y="44"/>
                    <a:pt x="260" y="22"/>
                    <a:pt x="2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2011562" y="4868774"/>
              <a:ext cx="32987" cy="95387"/>
            </a:xfrm>
            <a:custGeom>
              <a:avLst/>
              <a:gdLst/>
              <a:ahLst/>
              <a:cxnLst/>
              <a:rect l="l" t="t" r="r" b="b"/>
              <a:pathLst>
                <a:path w="240" h="694" extrusionOk="0">
                  <a:moveTo>
                    <a:pt x="218" y="0"/>
                  </a:moveTo>
                  <a:cubicBezTo>
                    <a:pt x="196" y="0"/>
                    <a:pt x="174" y="0"/>
                    <a:pt x="153" y="22"/>
                  </a:cubicBezTo>
                  <a:cubicBezTo>
                    <a:pt x="44" y="239"/>
                    <a:pt x="1" y="455"/>
                    <a:pt x="23" y="694"/>
                  </a:cubicBezTo>
                  <a:lnTo>
                    <a:pt x="131" y="694"/>
                  </a:lnTo>
                  <a:cubicBezTo>
                    <a:pt x="109" y="477"/>
                    <a:pt x="153" y="260"/>
                    <a:pt x="239" y="65"/>
                  </a:cubicBezTo>
                  <a:cubicBezTo>
                    <a:pt x="239" y="43"/>
                    <a:pt x="239" y="22"/>
                    <a:pt x="21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1156373" y="4588660"/>
              <a:ext cx="584279" cy="375500"/>
            </a:xfrm>
            <a:custGeom>
              <a:avLst/>
              <a:gdLst/>
              <a:ahLst/>
              <a:cxnLst/>
              <a:rect l="l" t="t" r="r" b="b"/>
              <a:pathLst>
                <a:path w="4251" h="2732" extrusionOk="0">
                  <a:moveTo>
                    <a:pt x="66" y="0"/>
                  </a:moveTo>
                  <a:cubicBezTo>
                    <a:pt x="44" y="0"/>
                    <a:pt x="22" y="0"/>
                    <a:pt x="22" y="43"/>
                  </a:cubicBezTo>
                  <a:cubicBezTo>
                    <a:pt x="1" y="65"/>
                    <a:pt x="22" y="87"/>
                    <a:pt x="44" y="87"/>
                  </a:cubicBezTo>
                  <a:cubicBezTo>
                    <a:pt x="738" y="347"/>
                    <a:pt x="1323" y="846"/>
                    <a:pt x="1713" y="1496"/>
                  </a:cubicBezTo>
                  <a:cubicBezTo>
                    <a:pt x="1713" y="1496"/>
                    <a:pt x="1735" y="1518"/>
                    <a:pt x="1757" y="1518"/>
                  </a:cubicBezTo>
                  <a:cubicBezTo>
                    <a:pt x="1936" y="1469"/>
                    <a:pt x="2118" y="1445"/>
                    <a:pt x="2298" y="1445"/>
                  </a:cubicBezTo>
                  <a:cubicBezTo>
                    <a:pt x="2599" y="1445"/>
                    <a:pt x="2895" y="1512"/>
                    <a:pt x="3166" y="1648"/>
                  </a:cubicBezTo>
                  <a:cubicBezTo>
                    <a:pt x="3621" y="1865"/>
                    <a:pt x="3968" y="2255"/>
                    <a:pt x="4163" y="2710"/>
                  </a:cubicBezTo>
                  <a:cubicBezTo>
                    <a:pt x="4163" y="2732"/>
                    <a:pt x="4185" y="2732"/>
                    <a:pt x="4207" y="2732"/>
                  </a:cubicBezTo>
                  <a:cubicBezTo>
                    <a:pt x="4228" y="2710"/>
                    <a:pt x="4250" y="2688"/>
                    <a:pt x="4228" y="2667"/>
                  </a:cubicBezTo>
                  <a:cubicBezTo>
                    <a:pt x="4033" y="2190"/>
                    <a:pt x="3665" y="1800"/>
                    <a:pt x="3209" y="1561"/>
                  </a:cubicBezTo>
                  <a:cubicBezTo>
                    <a:pt x="2913" y="1420"/>
                    <a:pt x="2598" y="1352"/>
                    <a:pt x="2282" y="1352"/>
                  </a:cubicBezTo>
                  <a:cubicBezTo>
                    <a:pt x="2114" y="1352"/>
                    <a:pt x="1945" y="1372"/>
                    <a:pt x="1778" y="1409"/>
                  </a:cubicBezTo>
                  <a:cubicBezTo>
                    <a:pt x="1388" y="759"/>
                    <a:pt x="781" y="260"/>
                    <a:pt x="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a:off x="1531876" y="4907396"/>
              <a:ext cx="65699" cy="53878"/>
            </a:xfrm>
            <a:custGeom>
              <a:avLst/>
              <a:gdLst/>
              <a:ahLst/>
              <a:cxnLst/>
              <a:rect l="l" t="t" r="r" b="b"/>
              <a:pathLst>
                <a:path w="478" h="392" extrusionOk="0">
                  <a:moveTo>
                    <a:pt x="65" y="1"/>
                  </a:moveTo>
                  <a:cubicBezTo>
                    <a:pt x="44" y="1"/>
                    <a:pt x="22" y="1"/>
                    <a:pt x="0" y="23"/>
                  </a:cubicBezTo>
                  <a:cubicBezTo>
                    <a:pt x="0" y="44"/>
                    <a:pt x="0" y="66"/>
                    <a:pt x="22" y="88"/>
                  </a:cubicBezTo>
                  <a:cubicBezTo>
                    <a:pt x="152" y="153"/>
                    <a:pt x="282" y="261"/>
                    <a:pt x="369" y="391"/>
                  </a:cubicBezTo>
                  <a:lnTo>
                    <a:pt x="477" y="391"/>
                  </a:lnTo>
                  <a:cubicBezTo>
                    <a:pt x="391" y="218"/>
                    <a:pt x="239" y="88"/>
                    <a:pt x="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2"/>
            <p:cNvSpPr/>
            <p:nvPr/>
          </p:nvSpPr>
          <p:spPr>
            <a:xfrm>
              <a:off x="1621215" y="4895575"/>
              <a:ext cx="65699" cy="65699"/>
            </a:xfrm>
            <a:custGeom>
              <a:avLst/>
              <a:gdLst/>
              <a:ahLst/>
              <a:cxnLst/>
              <a:rect l="l" t="t" r="r" b="b"/>
              <a:pathLst>
                <a:path w="478" h="478" extrusionOk="0">
                  <a:moveTo>
                    <a:pt x="88" y="0"/>
                  </a:moveTo>
                  <a:cubicBezTo>
                    <a:pt x="66" y="0"/>
                    <a:pt x="23" y="0"/>
                    <a:pt x="23" y="22"/>
                  </a:cubicBezTo>
                  <a:cubicBezTo>
                    <a:pt x="1" y="44"/>
                    <a:pt x="1" y="65"/>
                    <a:pt x="23" y="87"/>
                  </a:cubicBezTo>
                  <a:cubicBezTo>
                    <a:pt x="174" y="174"/>
                    <a:pt x="304" y="304"/>
                    <a:pt x="369" y="477"/>
                  </a:cubicBezTo>
                  <a:lnTo>
                    <a:pt x="478" y="477"/>
                  </a:lnTo>
                  <a:cubicBezTo>
                    <a:pt x="391" y="282"/>
                    <a:pt x="261" y="109"/>
                    <a:pt x="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2"/>
            <p:cNvSpPr/>
            <p:nvPr/>
          </p:nvSpPr>
          <p:spPr>
            <a:xfrm>
              <a:off x="2375244" y="4473344"/>
              <a:ext cx="304028" cy="434189"/>
            </a:xfrm>
            <a:custGeom>
              <a:avLst/>
              <a:gdLst/>
              <a:ahLst/>
              <a:cxnLst/>
              <a:rect l="l" t="t" r="r" b="b"/>
              <a:pathLst>
                <a:path w="2212" h="3159" extrusionOk="0">
                  <a:moveTo>
                    <a:pt x="444" y="1"/>
                  </a:moveTo>
                  <a:cubicBezTo>
                    <a:pt x="433" y="1"/>
                    <a:pt x="422" y="5"/>
                    <a:pt x="412" y="15"/>
                  </a:cubicBezTo>
                  <a:cubicBezTo>
                    <a:pt x="0" y="622"/>
                    <a:pt x="0" y="1424"/>
                    <a:pt x="434" y="2010"/>
                  </a:cubicBezTo>
                  <a:cubicBezTo>
                    <a:pt x="781" y="2508"/>
                    <a:pt x="1279" y="2855"/>
                    <a:pt x="1821" y="3050"/>
                  </a:cubicBezTo>
                  <a:lnTo>
                    <a:pt x="1908" y="3029"/>
                  </a:lnTo>
                  <a:cubicBezTo>
                    <a:pt x="1995" y="3072"/>
                    <a:pt x="2103" y="3116"/>
                    <a:pt x="2211" y="3159"/>
                  </a:cubicBezTo>
                  <a:cubicBezTo>
                    <a:pt x="2211" y="3137"/>
                    <a:pt x="2211" y="3137"/>
                    <a:pt x="2211" y="3137"/>
                  </a:cubicBezTo>
                  <a:cubicBezTo>
                    <a:pt x="2211" y="3116"/>
                    <a:pt x="2190" y="3094"/>
                    <a:pt x="2190" y="3094"/>
                  </a:cubicBezTo>
                  <a:cubicBezTo>
                    <a:pt x="1518" y="2920"/>
                    <a:pt x="932" y="2530"/>
                    <a:pt x="499" y="1988"/>
                  </a:cubicBezTo>
                  <a:cubicBezTo>
                    <a:pt x="152" y="1446"/>
                    <a:pt x="43" y="644"/>
                    <a:pt x="477" y="80"/>
                  </a:cubicBezTo>
                  <a:cubicBezTo>
                    <a:pt x="510" y="47"/>
                    <a:pt x="480" y="1"/>
                    <a:pt x="4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2"/>
            <p:cNvSpPr/>
            <p:nvPr/>
          </p:nvSpPr>
          <p:spPr>
            <a:xfrm>
              <a:off x="2956227" y="4911107"/>
              <a:ext cx="95524" cy="41233"/>
            </a:xfrm>
            <a:custGeom>
              <a:avLst/>
              <a:gdLst/>
              <a:ahLst/>
              <a:cxnLst/>
              <a:rect l="l" t="t" r="r" b="b"/>
              <a:pathLst>
                <a:path w="695" h="300" extrusionOk="0">
                  <a:moveTo>
                    <a:pt x="47" y="1"/>
                  </a:moveTo>
                  <a:cubicBezTo>
                    <a:pt x="33" y="1"/>
                    <a:pt x="22" y="6"/>
                    <a:pt x="22" y="17"/>
                  </a:cubicBezTo>
                  <a:cubicBezTo>
                    <a:pt x="1" y="39"/>
                    <a:pt x="22" y="82"/>
                    <a:pt x="44" y="82"/>
                  </a:cubicBezTo>
                  <a:cubicBezTo>
                    <a:pt x="174" y="169"/>
                    <a:pt x="326" y="234"/>
                    <a:pt x="478" y="299"/>
                  </a:cubicBezTo>
                  <a:cubicBezTo>
                    <a:pt x="543" y="299"/>
                    <a:pt x="629" y="277"/>
                    <a:pt x="695" y="277"/>
                  </a:cubicBezTo>
                  <a:cubicBezTo>
                    <a:pt x="478" y="212"/>
                    <a:pt x="283" y="126"/>
                    <a:pt x="87" y="17"/>
                  </a:cubicBezTo>
                  <a:cubicBezTo>
                    <a:pt x="77" y="6"/>
                    <a:pt x="60" y="1"/>
                    <a:pt x="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2"/>
            <p:cNvSpPr/>
            <p:nvPr/>
          </p:nvSpPr>
          <p:spPr>
            <a:xfrm>
              <a:off x="2998011" y="4873447"/>
              <a:ext cx="104458" cy="51954"/>
            </a:xfrm>
            <a:custGeom>
              <a:avLst/>
              <a:gdLst/>
              <a:ahLst/>
              <a:cxnLst/>
              <a:rect l="l" t="t" r="r" b="b"/>
              <a:pathLst>
                <a:path w="760" h="378" extrusionOk="0">
                  <a:moveTo>
                    <a:pt x="46" y="0"/>
                  </a:moveTo>
                  <a:cubicBezTo>
                    <a:pt x="31" y="0"/>
                    <a:pt x="16" y="16"/>
                    <a:pt x="0" y="31"/>
                  </a:cubicBezTo>
                  <a:cubicBezTo>
                    <a:pt x="0" y="53"/>
                    <a:pt x="0" y="74"/>
                    <a:pt x="22" y="74"/>
                  </a:cubicBezTo>
                  <a:cubicBezTo>
                    <a:pt x="239" y="205"/>
                    <a:pt x="456" y="291"/>
                    <a:pt x="694" y="378"/>
                  </a:cubicBezTo>
                  <a:cubicBezTo>
                    <a:pt x="716" y="335"/>
                    <a:pt x="737" y="313"/>
                    <a:pt x="759" y="291"/>
                  </a:cubicBezTo>
                  <a:cubicBezTo>
                    <a:pt x="521" y="226"/>
                    <a:pt x="282" y="118"/>
                    <a:pt x="65" y="9"/>
                  </a:cubicBezTo>
                  <a:cubicBezTo>
                    <a:pt x="59" y="3"/>
                    <a:pt x="53" y="0"/>
                    <a:pt x="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2"/>
            <p:cNvSpPr/>
            <p:nvPr/>
          </p:nvSpPr>
          <p:spPr>
            <a:xfrm>
              <a:off x="763003" y="4904509"/>
              <a:ext cx="685576" cy="169882"/>
            </a:xfrm>
            <a:custGeom>
              <a:avLst/>
              <a:gdLst/>
              <a:ahLst/>
              <a:cxnLst/>
              <a:rect l="l" t="t" r="r" b="b"/>
              <a:pathLst>
                <a:path w="4988" h="1236" fill="none" extrusionOk="0">
                  <a:moveTo>
                    <a:pt x="738" y="0"/>
                  </a:moveTo>
                  <a:cubicBezTo>
                    <a:pt x="434" y="87"/>
                    <a:pt x="66" y="260"/>
                    <a:pt x="23" y="586"/>
                  </a:cubicBezTo>
                  <a:cubicBezTo>
                    <a:pt x="1" y="889"/>
                    <a:pt x="348" y="1149"/>
                    <a:pt x="695" y="1193"/>
                  </a:cubicBezTo>
                  <a:cubicBezTo>
                    <a:pt x="1410" y="1236"/>
                    <a:pt x="2039" y="651"/>
                    <a:pt x="2776" y="672"/>
                  </a:cubicBezTo>
                  <a:cubicBezTo>
                    <a:pt x="3166" y="737"/>
                    <a:pt x="3535" y="824"/>
                    <a:pt x="3903" y="976"/>
                  </a:cubicBezTo>
                  <a:cubicBezTo>
                    <a:pt x="4272" y="1063"/>
                    <a:pt x="4727" y="1063"/>
                    <a:pt x="4987" y="78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2"/>
            <p:cNvSpPr/>
            <p:nvPr/>
          </p:nvSpPr>
          <p:spPr>
            <a:xfrm>
              <a:off x="769051" y="4698891"/>
              <a:ext cx="739042" cy="271316"/>
            </a:xfrm>
            <a:custGeom>
              <a:avLst/>
              <a:gdLst/>
              <a:ahLst/>
              <a:cxnLst/>
              <a:rect l="l" t="t" r="r" b="b"/>
              <a:pathLst>
                <a:path w="5377" h="1974" extrusionOk="0">
                  <a:moveTo>
                    <a:pt x="2710" y="0"/>
                  </a:moveTo>
                  <a:cubicBezTo>
                    <a:pt x="1496" y="22"/>
                    <a:pt x="412" y="781"/>
                    <a:pt x="0" y="1908"/>
                  </a:cubicBezTo>
                  <a:lnTo>
                    <a:pt x="1149" y="1908"/>
                  </a:lnTo>
                  <a:lnTo>
                    <a:pt x="2428" y="1930"/>
                  </a:lnTo>
                  <a:lnTo>
                    <a:pt x="3751" y="1951"/>
                  </a:lnTo>
                  <a:lnTo>
                    <a:pt x="4835" y="1973"/>
                  </a:lnTo>
                  <a:lnTo>
                    <a:pt x="5312" y="1973"/>
                  </a:lnTo>
                  <a:cubicBezTo>
                    <a:pt x="5334" y="1973"/>
                    <a:pt x="5377" y="1973"/>
                    <a:pt x="5377" y="1930"/>
                  </a:cubicBezTo>
                  <a:cubicBezTo>
                    <a:pt x="5377" y="1930"/>
                    <a:pt x="5377" y="1908"/>
                    <a:pt x="5377" y="1908"/>
                  </a:cubicBezTo>
                  <a:cubicBezTo>
                    <a:pt x="5355" y="1865"/>
                    <a:pt x="5334" y="1843"/>
                    <a:pt x="5334" y="1800"/>
                  </a:cubicBezTo>
                  <a:cubicBezTo>
                    <a:pt x="5247" y="1605"/>
                    <a:pt x="5138" y="1388"/>
                    <a:pt x="5008" y="1214"/>
                  </a:cubicBezTo>
                  <a:cubicBezTo>
                    <a:pt x="4835" y="998"/>
                    <a:pt x="4662" y="802"/>
                    <a:pt x="4466" y="651"/>
                  </a:cubicBezTo>
                  <a:cubicBezTo>
                    <a:pt x="3968" y="239"/>
                    <a:pt x="3339" y="22"/>
                    <a:pt x="2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2"/>
            <p:cNvSpPr/>
            <p:nvPr/>
          </p:nvSpPr>
          <p:spPr>
            <a:xfrm>
              <a:off x="1361992" y="4844858"/>
              <a:ext cx="41921" cy="41921"/>
            </a:xfrm>
            <a:custGeom>
              <a:avLst/>
              <a:gdLst/>
              <a:ahLst/>
              <a:cxnLst/>
              <a:rect l="l" t="t" r="r" b="b"/>
              <a:pathLst>
                <a:path w="305" h="305" extrusionOk="0">
                  <a:moveTo>
                    <a:pt x="152" y="1"/>
                  </a:moveTo>
                  <a:cubicBezTo>
                    <a:pt x="66" y="1"/>
                    <a:pt x="1" y="66"/>
                    <a:pt x="1" y="152"/>
                  </a:cubicBezTo>
                  <a:cubicBezTo>
                    <a:pt x="1" y="239"/>
                    <a:pt x="66" y="304"/>
                    <a:pt x="152" y="304"/>
                  </a:cubicBezTo>
                  <a:cubicBezTo>
                    <a:pt x="217" y="304"/>
                    <a:pt x="304" y="239"/>
                    <a:pt x="304" y="152"/>
                  </a:cubicBezTo>
                  <a:cubicBezTo>
                    <a:pt x="304" y="66"/>
                    <a:pt x="217"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2"/>
            <p:cNvSpPr/>
            <p:nvPr/>
          </p:nvSpPr>
          <p:spPr>
            <a:xfrm>
              <a:off x="1087925" y="4524748"/>
              <a:ext cx="244377" cy="239842"/>
            </a:xfrm>
            <a:custGeom>
              <a:avLst/>
              <a:gdLst/>
              <a:ahLst/>
              <a:cxnLst/>
              <a:rect l="l" t="t" r="r" b="b"/>
              <a:pathLst>
                <a:path w="1778" h="1745" extrusionOk="0">
                  <a:moveTo>
                    <a:pt x="805" y="0"/>
                  </a:moveTo>
                  <a:cubicBezTo>
                    <a:pt x="617" y="0"/>
                    <a:pt x="429" y="63"/>
                    <a:pt x="282" y="183"/>
                  </a:cubicBezTo>
                  <a:cubicBezTo>
                    <a:pt x="87" y="400"/>
                    <a:pt x="0" y="704"/>
                    <a:pt x="65" y="1007"/>
                  </a:cubicBezTo>
                  <a:cubicBezTo>
                    <a:pt x="152" y="1289"/>
                    <a:pt x="304" y="1549"/>
                    <a:pt x="542" y="1744"/>
                  </a:cubicBezTo>
                  <a:cubicBezTo>
                    <a:pt x="932" y="1701"/>
                    <a:pt x="1301" y="1701"/>
                    <a:pt x="1691" y="1657"/>
                  </a:cubicBezTo>
                  <a:cubicBezTo>
                    <a:pt x="1778" y="1376"/>
                    <a:pt x="1778" y="1072"/>
                    <a:pt x="1713" y="769"/>
                  </a:cubicBezTo>
                  <a:cubicBezTo>
                    <a:pt x="1626" y="465"/>
                    <a:pt x="1431" y="227"/>
                    <a:pt x="1149" y="75"/>
                  </a:cubicBezTo>
                  <a:cubicBezTo>
                    <a:pt x="1041" y="25"/>
                    <a:pt x="923" y="0"/>
                    <a:pt x="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2"/>
            <p:cNvSpPr/>
            <p:nvPr/>
          </p:nvSpPr>
          <p:spPr>
            <a:xfrm>
              <a:off x="1478272" y="4942857"/>
              <a:ext cx="29826" cy="27352"/>
            </a:xfrm>
            <a:custGeom>
              <a:avLst/>
              <a:gdLst/>
              <a:ahLst/>
              <a:cxnLst/>
              <a:rect l="l" t="t" r="r" b="b"/>
              <a:pathLst>
                <a:path w="217" h="199" extrusionOk="0">
                  <a:moveTo>
                    <a:pt x="151" y="0"/>
                  </a:moveTo>
                  <a:cubicBezTo>
                    <a:pt x="72" y="0"/>
                    <a:pt x="0" y="99"/>
                    <a:pt x="0" y="198"/>
                  </a:cubicBezTo>
                  <a:lnTo>
                    <a:pt x="152" y="198"/>
                  </a:lnTo>
                  <a:cubicBezTo>
                    <a:pt x="174" y="198"/>
                    <a:pt x="217" y="198"/>
                    <a:pt x="217" y="155"/>
                  </a:cubicBezTo>
                  <a:cubicBezTo>
                    <a:pt x="217" y="133"/>
                    <a:pt x="217" y="111"/>
                    <a:pt x="217" y="111"/>
                  </a:cubicBezTo>
                  <a:cubicBezTo>
                    <a:pt x="195" y="68"/>
                    <a:pt x="174" y="46"/>
                    <a:pt x="174" y="3"/>
                  </a:cubicBezTo>
                  <a:cubicBezTo>
                    <a:pt x="166" y="1"/>
                    <a:pt x="15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2"/>
            <p:cNvSpPr/>
            <p:nvPr/>
          </p:nvSpPr>
          <p:spPr>
            <a:xfrm>
              <a:off x="1111703" y="4543853"/>
              <a:ext cx="170019" cy="155175"/>
            </a:xfrm>
            <a:custGeom>
              <a:avLst/>
              <a:gdLst/>
              <a:ahLst/>
              <a:cxnLst/>
              <a:rect l="l" t="t" r="r" b="b"/>
              <a:pathLst>
                <a:path w="1237" h="1129" fill="none" extrusionOk="0">
                  <a:moveTo>
                    <a:pt x="174" y="1128"/>
                  </a:moveTo>
                  <a:cubicBezTo>
                    <a:pt x="44" y="911"/>
                    <a:pt x="0" y="651"/>
                    <a:pt x="87" y="413"/>
                  </a:cubicBezTo>
                  <a:cubicBezTo>
                    <a:pt x="196" y="174"/>
                    <a:pt x="412" y="23"/>
                    <a:pt x="651" y="1"/>
                  </a:cubicBezTo>
                  <a:cubicBezTo>
                    <a:pt x="911" y="1"/>
                    <a:pt x="1150" y="153"/>
                    <a:pt x="1236" y="39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id="{66CAD0BD-BB45-4C3B-B566-204B455333D6}"/>
              </a:ext>
            </a:extLst>
          </p:cNvPr>
          <p:cNvPicPr>
            <a:picLocks noChangeAspect="1"/>
          </p:cNvPicPr>
          <p:nvPr/>
        </p:nvPicPr>
        <p:blipFill>
          <a:blip r:embed="rId3"/>
          <a:stretch>
            <a:fillRect/>
          </a:stretch>
        </p:blipFill>
        <p:spPr>
          <a:xfrm>
            <a:off x="3408120" y="3599853"/>
            <a:ext cx="3086100" cy="1476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4" name="CuadroTexto 13">
            <a:extLst>
              <a:ext uri="{FF2B5EF4-FFF2-40B4-BE49-F238E27FC236}">
                <a16:creationId xmlns:a16="http://schemas.microsoft.com/office/drawing/2014/main" id="{887FDDC1-68EA-493A-8007-F8D863D1F614}"/>
              </a:ext>
            </a:extLst>
          </p:cNvPr>
          <p:cNvSpPr txBox="1"/>
          <p:nvPr/>
        </p:nvSpPr>
        <p:spPr>
          <a:xfrm>
            <a:off x="204070" y="149979"/>
            <a:ext cx="4786488" cy="707886"/>
          </a:xfrm>
          <a:prstGeom prst="rect">
            <a:avLst/>
          </a:prstGeom>
          <a:noFill/>
        </p:spPr>
        <p:txBody>
          <a:bodyPr wrap="square">
            <a:spAutoFit/>
          </a:bodyPr>
          <a:lstStyle/>
          <a:p>
            <a:pPr algn="ctr"/>
            <a:r>
              <a:rPr kumimoji="0" lang="en" sz="4000" b="0" i="0" u="none" strike="noStrike" kern="0" cap="none" spc="0" normalizeH="0" baseline="0" noProof="0" dirty="0">
                <a:ln>
                  <a:noFill/>
                </a:ln>
                <a:solidFill>
                  <a:srgbClr val="000000"/>
                </a:solidFill>
                <a:effectLst/>
                <a:uLnTx/>
                <a:uFillTx/>
                <a:latin typeface="Vibur"/>
                <a:sym typeface="Vibur"/>
              </a:rPr>
              <a:t>Conclusión </a:t>
            </a:r>
            <a:endParaRPr lang="es-MX" sz="1800" dirty="0"/>
          </a:p>
        </p:txBody>
      </p:sp>
      <p:sp>
        <p:nvSpPr>
          <p:cNvPr id="16" name="CuadroTexto 15">
            <a:extLst>
              <a:ext uri="{FF2B5EF4-FFF2-40B4-BE49-F238E27FC236}">
                <a16:creationId xmlns:a16="http://schemas.microsoft.com/office/drawing/2014/main" id="{47343102-E207-498F-B4E4-9C5D5E954E2A}"/>
              </a:ext>
            </a:extLst>
          </p:cNvPr>
          <p:cNvSpPr txBox="1"/>
          <p:nvPr/>
        </p:nvSpPr>
        <p:spPr>
          <a:xfrm>
            <a:off x="2597314" y="1045435"/>
            <a:ext cx="5089552" cy="3816429"/>
          </a:xfrm>
          <a:prstGeom prst="rect">
            <a:avLst/>
          </a:prstGeom>
          <a:noFill/>
        </p:spPr>
        <p:txBody>
          <a:bodyPr wrap="square">
            <a:spAutoFit/>
          </a:bodyPr>
          <a:lstStyle/>
          <a:p>
            <a:r>
              <a:rPr lang="es-MX" sz="1100" dirty="0">
                <a:latin typeface="Comfortaa" panose="020B0604020202020204" charset="0"/>
              </a:rPr>
              <a:t>Sabemos que estudiar para un examen nos genera algo de estrés y nerviosismo, además de que es un proceso difícil que implica concentración y otros puntos, por ello, consideramos importante dar a conocer distintas estrategias que los estudiantes pueden aplicar para desarrollarse mejor en este aspecto. En la escuela nos enseñan de todo, menos a identificar nuestro método de aprendizaje, es importante que nosotros identifiquemos la manera en que aprendemos sobre diversos temas, así como tomar en cuenta tips y consejos que nos ayuden a concentrarnos y enfocarnos en el estudio. Este trabajo nos fue de gran ayuda para recordar todas éstas técnicas, y que podamos usarlas dependiendo de la situación que se presente, ya que comúnmente y de manera errónea, pensamos que la memorización lo es todo o que la mejor manera de hacer las cosas es leer muchas veces los conceptos, y estas acciones son las que terminan haciendo que perdamos el punto al que queremos llegar. La búsqueda, análisis y síntesis de esta información complementa nuestras ideas sobre este tema y nos hace tener un horizonte más amplio hacia lo que no conocíamos o no aplicábamos. Nuestro compromiso ahora, es llevar a cabo estos métodos para tener un mejor rendimiento académico, y dentro de nuestro desempeño como futuras docentes podamos transmitir estos conocimientos a los alumnos</a:t>
            </a:r>
            <a:r>
              <a:rPr lang="es-MX" sz="1050" dirty="0">
                <a:latin typeface="Comfortaa" panose="020B0604020202020204" charset="0"/>
              </a:rPr>
              <a:t>.</a:t>
            </a:r>
          </a:p>
        </p:txBody>
      </p:sp>
    </p:spTree>
  </p:cSld>
  <p:clrMapOvr>
    <a:masterClrMapping/>
  </p:clrMapOvr>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988</Words>
  <Application>Microsoft Office PowerPoint</Application>
  <PresentationFormat>Presentación en pantalla (16:9)</PresentationFormat>
  <Paragraphs>95</Paragraphs>
  <Slides>11</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Vibur</vt:lpstr>
      <vt:lpstr>Catamaran</vt:lpstr>
      <vt:lpstr>Arial</vt:lpstr>
      <vt:lpstr>Calibri</vt:lpstr>
      <vt:lpstr>Arial Rounded MT Bold</vt:lpstr>
      <vt:lpstr>Work Sans</vt:lpstr>
      <vt:lpstr>Comfortaa</vt:lpstr>
      <vt:lpstr>Roboto Slab Regular</vt:lpstr>
      <vt:lpstr>Learning the Days of the Week by Slidesgo </vt:lpstr>
      <vt:lpstr>Presentación de PowerPoint</vt:lpstr>
      <vt:lpstr>¿Sabes como estudiar para un examen?</vt:lpstr>
      <vt:lpstr>Ansiedad ante los exámenes </vt:lpstr>
      <vt:lpstr>¿Que hacer ante la ansiedad?</vt:lpstr>
      <vt:lpstr>Consejos para estudiar de manera eficaz </vt:lpstr>
      <vt:lpstr>Técnicas de estudio </vt:lpstr>
      <vt:lpstr>Tips para estudiar </vt:lpstr>
      <vt:lpstr>Presentación de PowerPoint</vt:lpstr>
      <vt:lpstr>Presentación de PowerPoint</vt:lpstr>
      <vt:lpstr>Rúbrica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¿Sabes como estudiar para un examen?</dc:title>
  <cp:lastModifiedBy>Victoria Berenice Monrreal Camacho</cp:lastModifiedBy>
  <cp:revision>15</cp:revision>
  <dcterms:modified xsi:type="dcterms:W3CDTF">2021-06-15T03:43:35Z</dcterms:modified>
</cp:coreProperties>
</file>