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0F3"/>
    <a:srgbClr val="C5D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38" autoAdjust="0"/>
    <p:restoredTop sz="94660"/>
  </p:normalViewPr>
  <p:slideViewPr>
    <p:cSldViewPr snapToGrid="0">
      <p:cViewPr>
        <p:scale>
          <a:sx n="60" d="100"/>
          <a:sy n="60" d="100"/>
        </p:scale>
        <p:origin x="65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26B29-E6E4-43CF-B2B2-C4A12517E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E42742-B5BB-47CA-A8A5-1729F1745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7F2A4-09FC-4971-9F52-AC9B685C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DB6A38-DAE6-4FC6-80E5-55F9A04E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CF2CC-2439-48BC-B43A-AF1C8F74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D554E65-74A7-4CDF-B6E0-2CBBF29013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9"/>
          <a:stretch/>
        </p:blipFill>
        <p:spPr>
          <a:xfrm>
            <a:off x="2114969" y="1927747"/>
            <a:ext cx="7867231" cy="49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1FE424-E23A-4DD9-8CA7-2E8CF353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615FF1-769D-4775-9755-B4F1E6F8B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05D6F4-E093-4F61-BD90-84E0FCAD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4CFD4-2CE2-4468-9AF7-AD135C57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6A58BE-060F-4198-AD99-99C4B572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9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3ED76E-3D2F-40BC-9949-92A8BC8EE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315508-9E5F-4812-B96E-A4E80CC8B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7A09BB-BBF2-490B-8314-561BB166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8B122-C6B3-4CDB-AF52-13BE5AD8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8532DF-D297-4DC4-94DE-DDBD92C1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86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03F5B-A1F6-4C13-81FD-0C627B7D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EA89E-CCEB-47A8-BA38-B0A629AA8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14EB66-497E-4B85-AFE7-098D53B7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C12BB3-24CC-4B97-B496-74DDEA30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01B33-1D8D-4768-A2A5-782D5639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AC8B42-9BAC-4DB0-81FF-B3C8F3985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6"/>
          <a:stretch/>
        </p:blipFill>
        <p:spPr>
          <a:xfrm>
            <a:off x="0" y="681037"/>
            <a:ext cx="41148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1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78ACD-B331-4276-AC77-02A6C91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D0B836-3185-43A4-B281-0E0011A22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EEEF8C-3E98-4881-98F4-A37E02F0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FC9AA1-43BE-422D-B1CF-5F8C669A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A5F8C6-D6B2-4352-90A9-C64CC393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10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0659C-5E66-488D-BBE4-8711EF2C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49C1E5-BBD0-48E4-A9FD-849FB0CCD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532D2-56C2-48B2-88D8-48AFCE76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287C2E-078F-47CD-A698-4A1E64D3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7B26B8-8B49-489C-80BD-03810B42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EA5A8D-AE31-4EB4-B6A1-87EA000E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E00BDC-001F-4D1F-B530-1A95CA5D9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1"/>
          <a:stretch/>
        </p:blipFill>
        <p:spPr>
          <a:xfrm>
            <a:off x="3084362" y="3122023"/>
            <a:ext cx="5718476" cy="37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5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6D960-BE8A-42B1-8AC1-14B709B0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005502-328C-4FB8-BF05-D5709DE4D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F69ADE-C130-48A9-A542-789F91CDF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863CF2-9824-4688-88BD-41AB8E212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5E0B2D-C7B6-4DA8-90F7-98EE6170A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8F001D-7FBC-46A0-9461-76194D5B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F1DC2B-32E8-4A94-9383-E78DD39D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643965-BE58-482B-8862-73E1F3C3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2CD92F-E314-4B77-A8D3-FE07FD342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05" y="2658926"/>
            <a:ext cx="3545992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1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59590-AE8D-4823-8266-5ADC565E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86FDDB-51F6-4D32-9CC1-1C9718DD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6CA87B-FE75-4BDD-A5D7-9F90DD8F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C9429E-1ADD-430D-ACD0-B7AB633B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65CCCFC-60A2-44D1-B4B7-40AED9F47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5"/>
          <a:stretch/>
        </p:blipFill>
        <p:spPr>
          <a:xfrm>
            <a:off x="7787552" y="365125"/>
            <a:ext cx="4404448" cy="60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0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C9C31B-1A49-4E03-BEF4-CC4369FA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545092-A7D8-4B34-ADBC-87D71A2E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27147B-DD35-40E8-B8B8-3FBD7F1E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FE64CA-EBEA-47B8-A6C2-80F37621F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625"/>
            <a:ext cx="71913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91D46-8D49-4771-97C6-90C1D130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529B-FFB8-4AA5-9DD0-8DBC70B4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4E53DF-13A5-4261-A6D7-8293E6E37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086C3D-9613-4C4D-AF0E-ECA371AE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29CE41-DAB8-491C-8C2C-51544C45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F68640-EE62-4144-974B-734B8847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04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FBC6C-EF69-4BC3-9B83-5A19EC3F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BBF7F2-6F98-4CA8-BC00-626937011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714ADF-2B5F-49A8-A9C6-68954A552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28B426-8805-408F-9A45-4CDF272E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573454-680B-4E03-AC25-D354622E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22C6EF-0628-4D7F-8360-64C2F131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0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A67ACBA-7A73-4E4A-ABCF-EBD40D87D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"/>
          <a:stretch/>
        </p:blipFill>
        <p:spPr>
          <a:xfrm rot="5400000">
            <a:off x="2651763" y="-2651760"/>
            <a:ext cx="6857997" cy="12161523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5C9DA44-BC4B-4F5B-8B6E-7A477E8B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01416-7FD8-4EC0-A687-17C8858F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1775C-D25D-4BE5-887A-EA2A3DEBF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6919-D832-4FBD-B50E-1212D5299516}" type="datetimeFigureOut">
              <a:rPr lang="es-MX" smtClean="0"/>
              <a:t>14/06/2021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051A79-0F62-4764-9A22-F7D695353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D1151-8929-41B7-9B7B-AF1CF09DA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6262-9708-40FA-B134-94888FC226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91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a.net/etc.clientlibs/universia/clientlibs/actualidad/orientacion-academica/5-tecnicas-estudio-efectivas-que-recomiendan-desde-universidad-harvard-1118448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>
            <a:extLst>
              <a:ext uri="{FF2B5EF4-FFF2-40B4-BE49-F238E27FC236}">
                <a16:creationId xmlns:a16="http://schemas.microsoft.com/office/drawing/2014/main" id="{E52AB02C-9D55-4385-AC9C-E6BC6082C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8ED316-F64D-44BF-8ADF-777CE6846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9" t="23320" r="2501" b="12029"/>
          <a:stretch/>
        </p:blipFill>
        <p:spPr>
          <a:xfrm>
            <a:off x="0" y="-1714"/>
            <a:ext cx="12192000" cy="69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4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BC56E3B-12B2-40AD-8F92-E5CC83EB99C1}"/>
              </a:ext>
            </a:extLst>
          </p:cNvPr>
          <p:cNvSpPr txBox="1">
            <a:spLocks/>
          </p:cNvSpPr>
          <p:nvPr/>
        </p:nvSpPr>
        <p:spPr>
          <a:xfrm>
            <a:off x="0" y="422835"/>
            <a:ext cx="12192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3800" b="1" i="1" dirty="0">
                <a:ln w="76200">
                  <a:solidFill>
                    <a:srgbClr val="6DB0F3"/>
                  </a:solidFill>
                </a:ln>
                <a:solidFill>
                  <a:srgbClr val="6DB0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¿Como estudiar para un examen?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9C6254E-DD0D-466F-80B0-C173402920D8}"/>
              </a:ext>
            </a:extLst>
          </p:cNvPr>
          <p:cNvSpPr txBox="1"/>
          <p:nvPr/>
        </p:nvSpPr>
        <p:spPr>
          <a:xfrm>
            <a:off x="0" y="2854551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muchas las t</a:t>
            </a:r>
            <a:r>
              <a:rPr lang="es-MX" sz="4000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</a:t>
            </a:r>
            <a:r>
              <a:rPr lang="es-MX" sz="4000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cnicas de estudio </a:t>
            </a:r>
            <a:r>
              <a:rPr lang="es-MX" sz="4000" i="1" strike="noStrike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eficaces</a:t>
            </a:r>
            <a:r>
              <a:rPr lang="es-MX" sz="4000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que podrás utilizar para preparar tus próximos exámenes</a:t>
            </a:r>
            <a:endParaRPr lang="es-MX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8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95D52-0DA2-4BCE-848E-511D6F92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936" y="1"/>
            <a:ext cx="9930063" cy="1620252"/>
          </a:xfrm>
        </p:spPr>
        <p:txBody>
          <a:bodyPr>
            <a:noAutofit/>
          </a:bodyPr>
          <a:lstStyle/>
          <a:p>
            <a:pPr algn="ctr"/>
            <a:r>
              <a:rPr lang="es-MX" sz="6000" b="1" i="1" dirty="0">
                <a:solidFill>
                  <a:srgbClr val="6DB0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 técnicas y consejos para estudiar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0FC1A-9370-4A8E-87EB-815D9C45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88" y="1620253"/>
            <a:ext cx="8081211" cy="5237746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Hacer simulacros de examen 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Hace combinaciones 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Recordar tu voz - Grabarte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Escribir puede resultar un gran ejercicio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Dividir los estímulos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Reescribir o explicarle a alguien más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Realizar esquemas / estructuras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Asociaciones clave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Lectura en voz alta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Poner lo aprendido en práctica</a:t>
            </a:r>
            <a:endParaRPr lang="es-MX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161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C695D-BA29-417C-99AD-332709F5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000" b="1" i="1" dirty="0">
                <a:solidFill>
                  <a:srgbClr val="6DB0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Técnicas de memorización: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4BC623-A81F-4E14-8D2C-1CF202A132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22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Si bien la lectura y repetición hasta el hartazgo son las principales o más conocidas técnicas de memorización, y ya fueron superadas por otras y entrando en desuso, existen otras técnicas de estudio relacionadas con la memoria que pueden ser muy efectivas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56072-2493-4554-B4DA-16B93FBBC5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MX" sz="36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Técnicas de estudio para personas con memoria visual</a:t>
            </a:r>
          </a:p>
          <a:p>
            <a:pPr fontAlgn="base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MX" sz="36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Empujar la memoria</a:t>
            </a:r>
          </a:p>
          <a:p>
            <a:pPr fontAlgn="base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MX" sz="36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Escritura a mano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626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3DB96A4-4F3A-4B95-B0CB-A86F4EE3746E}"/>
              </a:ext>
            </a:extLst>
          </p:cNvPr>
          <p:cNvSpPr txBox="1"/>
          <p:nvPr/>
        </p:nvSpPr>
        <p:spPr>
          <a:xfrm>
            <a:off x="0" y="36896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b="1" i="1" dirty="0">
                <a:solidFill>
                  <a:srgbClr val="6DB0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¿Cómo estudiar mejor?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F17C96-EAF0-42AB-B51B-39B73600D3D7}"/>
              </a:ext>
            </a:extLst>
          </p:cNvPr>
          <p:cNvSpPr txBox="1"/>
          <p:nvPr/>
        </p:nvSpPr>
        <p:spPr>
          <a:xfrm>
            <a:off x="0" y="1941095"/>
            <a:ext cx="12192000" cy="454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s-MX" sz="36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1. Lento, organizado y seguro 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s-MX" sz="36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2. Buscarle un sentido 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s-MX" sz="36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3. Cambia de lugar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s-MX" sz="36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4. Repasa en la noche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s-MX" sz="36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5. horario de estudio 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s-MX" sz="3600" b="1" i="1" spc="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6. discusiones grupales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7281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7B8FB-DAA0-4CEF-A568-78B4F92F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547"/>
            <a:ext cx="12192000" cy="6649453"/>
          </a:xfrm>
        </p:spPr>
        <p:txBody>
          <a:bodyPr>
            <a:normAutofit/>
          </a:bodyPr>
          <a:lstStyle/>
          <a:p>
            <a:pPr algn="ctr"/>
            <a:r>
              <a:rPr lang="es-ES" sz="11500" b="1" i="1" dirty="0">
                <a:solidFill>
                  <a:srgbClr val="6DB0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¡Gracias por su atención!</a:t>
            </a:r>
            <a:endParaRPr lang="es-MX" sz="11500" b="1" i="1" dirty="0">
              <a:solidFill>
                <a:srgbClr val="6DB0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70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174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Franklin Gothic Medium Cond</vt:lpstr>
      <vt:lpstr>Symbol</vt:lpstr>
      <vt:lpstr>Tema de Office</vt:lpstr>
      <vt:lpstr>Presentación de PowerPoint</vt:lpstr>
      <vt:lpstr>Presentación de PowerPoint</vt:lpstr>
      <vt:lpstr>10 técnicas y consejos para estudiar</vt:lpstr>
      <vt:lpstr>Técnicas de memorización:</vt:lpstr>
      <vt:lpstr>Presentación de PowerPoint</vt:lpstr>
      <vt:lpstr>¡Gracias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Azul Rubio</dc:creator>
  <cp:lastModifiedBy>NATALIA GUADALUPE ANGUIANO PEREZ</cp:lastModifiedBy>
  <cp:revision>6</cp:revision>
  <dcterms:created xsi:type="dcterms:W3CDTF">2021-06-09T04:31:11Z</dcterms:created>
  <dcterms:modified xsi:type="dcterms:W3CDTF">2021-06-15T01:39:55Z</dcterms:modified>
</cp:coreProperties>
</file>