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Lobster"/>
      <p:regular r:id="rId8"/>
    </p:embeddedFon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Lobs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1c11970e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e1c11970e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162533" y="7574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50425" y="1430900"/>
            <a:ext cx="7332300" cy="25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0" i="0" lang="es-419" sz="4100" u="none" cap="none" strike="noStrike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DANNA SOPHIA RANGEL IBARRA </a:t>
            </a:r>
            <a:endParaRPr b="0" i="0" sz="41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462175" y="3042275"/>
            <a:ext cx="4408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CAMBRIDGE UNIT 10</a:t>
            </a:r>
            <a:endParaRPr sz="31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33611" l="0" r="0" t="14171"/>
          <a:stretch/>
        </p:blipFill>
        <p:spPr>
          <a:xfrm>
            <a:off x="152400" y="837925"/>
            <a:ext cx="3163450" cy="35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7425" y="1942075"/>
            <a:ext cx="5556026" cy="9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