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24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47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20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68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267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281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63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454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87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3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DECED-D192-44CD-85CB-CD8B00169F6C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14B3E-A315-4A67-94B3-3BC9774B04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06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27120" y="150517"/>
            <a:ext cx="4754880" cy="949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Normal </a:t>
            </a:r>
            <a:r>
              <a:rPr lang="es-MX" altLang="es-MX" sz="32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S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chool</a:t>
            </a: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 of </a:t>
            </a:r>
            <a:r>
              <a:rPr lang="es-MX" altLang="es-MX" sz="3200" dirty="0" err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P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reschool</a:t>
            </a:r>
            <a:r>
              <a:rPr kumimoji="0" lang="es-MX" altLang="es-MX" sz="32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es-MX" altLang="es-MX" sz="3200" dirty="0" err="1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E</a:t>
            </a:r>
            <a:r>
              <a:rPr kumimoji="0" lang="es-MX" altLang="es-MX" sz="3200" b="0" i="0" u="none" strike="noStrike" cap="none" normalizeH="0" baseline="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effectLst/>
                <a:latin typeface="Century Gothic" panose="020B0502020202020204" pitchFamily="34" charset="0"/>
              </a:rPr>
              <a:t>ducation</a:t>
            </a:r>
            <a:r>
              <a:rPr kumimoji="0" lang="es-MX" altLang="es-MX" sz="1600" b="0" i="0" u="none" strike="noStrike" cap="none" normalizeH="0" baseline="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</a:t>
            </a:r>
            <a:endParaRPr kumimoji="0" lang="es-MX" altLang="es-MX" sz="28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034" y="1296487"/>
            <a:ext cx="2436223" cy="1668782"/>
          </a:xfrm>
          <a:prstGeom prst="rect">
            <a:avLst/>
          </a:prstGeom>
          <a:noFill/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54035" y="4702045"/>
            <a:ext cx="10437222" cy="51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Teacher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: Brenda </a:t>
            </a: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Bollain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  y </a:t>
            </a: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Goytia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 de la Peña </a:t>
            </a:r>
            <a:endParaRPr kumimoji="0" lang="es-MX" altLang="es-MX" sz="32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4035" y="5753797"/>
            <a:ext cx="10437222" cy="51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3600" dirty="0" err="1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Name</a:t>
            </a:r>
            <a:r>
              <a:rPr lang="es-MX" altLang="es-MX" sz="36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: Maria Guadalupe Morales Mendoza</a:t>
            </a:r>
            <a:endParaRPr kumimoji="0" lang="es-MX" altLang="es-MX" sz="3200" b="0" i="0" u="none" strike="noStrike" cap="none" normalizeH="0" baseline="0" dirty="0" smtClean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276685" y="3466044"/>
            <a:ext cx="76386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6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202124"/>
                </a:solidFill>
                <a:latin typeface="Century Gothic" panose="020B0502020202020204" pitchFamily="34" charset="0"/>
              </a:rPr>
              <a:t>CAMBRIDGE LMS -UNIT 10 REPORT</a:t>
            </a:r>
          </a:p>
        </p:txBody>
      </p:sp>
    </p:spTree>
    <p:extLst>
      <p:ext uri="{BB962C8B-B14F-4D97-AF65-F5344CB8AC3E}">
        <p14:creationId xmlns:p14="http://schemas.microsoft.com/office/powerpoint/2010/main" val="211917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-1"/>
            <a:ext cx="7494675" cy="663593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289" y="1815737"/>
            <a:ext cx="6181711" cy="5042263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521131" y="2338251"/>
            <a:ext cx="2795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Maria Morales Mendoza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7310845" y="6451264"/>
            <a:ext cx="2795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Maria Morales Mendoza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18661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Morales</dc:creator>
  <cp:lastModifiedBy>Maria Morales</cp:lastModifiedBy>
  <cp:revision>1</cp:revision>
  <dcterms:created xsi:type="dcterms:W3CDTF">2021-06-23T03:24:11Z</dcterms:created>
  <dcterms:modified xsi:type="dcterms:W3CDTF">2021-06-23T03:25:07Z</dcterms:modified>
</cp:coreProperties>
</file>