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8" d="100"/>
          <a:sy n="68" d="100"/>
        </p:scale>
        <p:origin x="81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48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6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3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9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4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3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1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3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3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8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6/24/2021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‹Nº›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30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FD5705B-63E0-4364-B909-EC902FEAAC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B7E355D-DAEA-4421-B67A-FA13C0FBD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C12FA2E-5994-436A-AB01-F52DBE3B0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239" y="1122363"/>
            <a:ext cx="5047488" cy="2387600"/>
          </a:xfrm>
        </p:spPr>
        <p:txBody>
          <a:bodyPr>
            <a:normAutofit/>
          </a:bodyPr>
          <a:lstStyle/>
          <a:p>
            <a:pPr algn="l"/>
            <a:r>
              <a:rPr lang="es-MX"/>
              <a:t>Marian Leonor Cepeda Leos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369003-0838-44ED-B953-1E22013939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239" y="3602038"/>
            <a:ext cx="5047488" cy="1655762"/>
          </a:xfrm>
        </p:spPr>
        <p:txBody>
          <a:bodyPr>
            <a:normAutofit/>
          </a:bodyPr>
          <a:lstStyle/>
          <a:p>
            <a:pPr algn="l"/>
            <a:r>
              <a:rPr lang="es-MX"/>
              <a:t>Ingles </a:t>
            </a:r>
          </a:p>
        </p:txBody>
      </p:sp>
      <p:grpSp>
        <p:nvGrpSpPr>
          <p:cNvPr id="30" name="decorative circles">
            <a:extLst>
              <a:ext uri="{FF2B5EF4-FFF2-40B4-BE49-F238E27FC236}">
                <a16:creationId xmlns:a16="http://schemas.microsoft.com/office/drawing/2014/main" id="{61D9147E-6246-4344-B99C-7E58532D8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0062" y="289695"/>
            <a:ext cx="4971115" cy="6138399"/>
            <a:chOff x="6870062" y="289695"/>
            <a:chExt cx="4971115" cy="6138399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9D06285-CD49-4308-BDD4-0AF48D39BE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43605" y="289695"/>
              <a:ext cx="226735" cy="226735"/>
            </a:xfrm>
            <a:prstGeom prst="ellipse">
              <a:avLst/>
            </a:prstGeom>
            <a:solidFill>
              <a:srgbClr val="974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D4A3886-A465-4577-99CE-251AA7B92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74736" y="5667686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B4A1D21-7CBB-44D9-A528-DB74C3107E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27805" y="5275653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3600DE0-90F9-4BD7-A084-ECB65A27B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9847" y="59428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EC243907-3995-49EB-94E9-35C68C13C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1540" y="655922"/>
              <a:ext cx="466441" cy="46644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629A2DC-7066-4487-A307-68F210722C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03560" y="387281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0508B2B-067E-421A-9C09-522CFF39F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63367" y="6122314"/>
              <a:ext cx="305780" cy="30578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889BA730-4DAE-4702-A5C5-013F9CEB09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0062" y="5959435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4A4B115-A9FA-4CD6-828B-510C55F1D6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05" r="21195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9495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99B5B3C5-A599-465B-B2B9-866E8B208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5C84982-7DD0-43B1-8A2D-BFA4DF1B4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40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B7818AA9-82F7-46F6-8A83-1A6258163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Marcador de contenido 8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E915665B-3BCB-474A-8C73-E1F5F6E819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240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EA2ED-BC61-40BB-9550-031DAA39D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9261C94A-E19D-4E35-8A28-4C13FFA61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5F83421-5A51-4746-9550-1083EA887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416110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Custom 30">
      <a:dk1>
        <a:sysClr val="windowText" lastClr="000000"/>
      </a:dk1>
      <a:lt1>
        <a:sysClr val="window" lastClr="FFFFFF"/>
      </a:lt1>
      <a:dk2>
        <a:srgbClr val="420023"/>
      </a:dk2>
      <a:lt2>
        <a:srgbClr val="FDFBF9"/>
      </a:lt2>
      <a:accent1>
        <a:srgbClr val="97446E"/>
      </a:accent1>
      <a:accent2>
        <a:srgbClr val="A40056"/>
      </a:accent2>
      <a:accent3>
        <a:srgbClr val="24BEEE"/>
      </a:accent3>
      <a:accent4>
        <a:srgbClr val="91274F"/>
      </a:accent4>
      <a:accent5>
        <a:srgbClr val="F39E29"/>
      </a:accent5>
      <a:accent6>
        <a:srgbClr val="E87450"/>
      </a:accent6>
      <a:hlink>
        <a:srgbClr val="F55D5D"/>
      </a:hlink>
      <a:folHlink>
        <a:srgbClr val="EA3A60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Panorámica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 Nova</vt:lpstr>
      <vt:lpstr>ConfettiVTI</vt:lpstr>
      <vt:lpstr>Marian Leonor Cepeda Leos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Marian Leonor Cepeda Leos</dc:title>
  <dc:creator>marian cepeda</dc:creator>
  <cp:lastModifiedBy>marian cepeda</cp:lastModifiedBy>
  <cp:revision>2</cp:revision>
  <dcterms:created xsi:type="dcterms:W3CDTF">2021-06-24T06:46:05Z</dcterms:created>
  <dcterms:modified xsi:type="dcterms:W3CDTF">2021-06-24T07:05:36Z</dcterms:modified>
</cp:coreProperties>
</file>