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4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432B-8DA7-4CCF-9AA0-44751018684F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0953-6CE6-4339-9146-1A774A4FB8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0993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432B-8DA7-4CCF-9AA0-44751018684F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0953-6CE6-4339-9146-1A774A4FB8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0860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432B-8DA7-4CCF-9AA0-44751018684F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0953-6CE6-4339-9146-1A774A4FB8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521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432B-8DA7-4CCF-9AA0-44751018684F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0953-6CE6-4339-9146-1A774A4FB8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2941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432B-8DA7-4CCF-9AA0-44751018684F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0953-6CE6-4339-9146-1A774A4FB8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2681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432B-8DA7-4CCF-9AA0-44751018684F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0953-6CE6-4339-9146-1A774A4FB8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508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432B-8DA7-4CCF-9AA0-44751018684F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0953-6CE6-4339-9146-1A774A4FB8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1847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432B-8DA7-4CCF-9AA0-44751018684F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0953-6CE6-4339-9146-1A774A4FB8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9836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432B-8DA7-4CCF-9AA0-44751018684F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0953-6CE6-4339-9146-1A774A4FB8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940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432B-8DA7-4CCF-9AA0-44751018684F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0953-6CE6-4339-9146-1A774A4FB8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8346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432B-8DA7-4CCF-9AA0-44751018684F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0953-6CE6-4339-9146-1A774A4FB8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966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E432B-8DA7-4CCF-9AA0-44751018684F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D0953-6CE6-4339-9146-1A774A4FB8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9381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Beneficios de la pintura en los niños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27"/>
            <a:ext cx="9144000" cy="6855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248194" y="320088"/>
            <a:ext cx="8673737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latin typeface="Comic Sans MS" panose="030F0702030302020204" pitchFamily="66" charset="0"/>
              </a:rPr>
              <a:t>Escuela Normal de Educación Preescolar </a:t>
            </a:r>
          </a:p>
          <a:p>
            <a:pPr algn="ctr"/>
            <a:r>
              <a:rPr lang="es-MX" sz="2000" dirty="0">
                <a:latin typeface="Comic Sans MS" panose="030F0702030302020204" pitchFamily="66" charset="0"/>
              </a:rPr>
              <a:t>Licenciatura en educación preescolar</a:t>
            </a:r>
          </a:p>
          <a:p>
            <a:pPr algn="ctr"/>
            <a:r>
              <a:rPr lang="es-MX" sz="2000" dirty="0">
                <a:latin typeface="Comic Sans MS" panose="030F0702030302020204" pitchFamily="66" charset="0"/>
              </a:rPr>
              <a:t>Ciclo Escolar 2020 – 2021 </a:t>
            </a:r>
          </a:p>
          <a:p>
            <a:pPr algn="ctr"/>
            <a:r>
              <a:rPr lang="es-MX" sz="2000" dirty="0">
                <a:latin typeface="Comic Sans MS" panose="030F0702030302020204" pitchFamily="66" charset="0"/>
              </a:rPr>
              <a:t>Sexto Semestre Sección A</a:t>
            </a:r>
          </a:p>
          <a:p>
            <a:pPr algn="ctr"/>
            <a:endParaRPr lang="es-MX" sz="2000" dirty="0" smtClean="0">
              <a:latin typeface="Comic Sans MS" panose="030F0702030302020204" pitchFamily="66" charset="0"/>
            </a:endParaRPr>
          </a:p>
          <a:p>
            <a:pPr algn="ctr"/>
            <a:endParaRPr lang="es-MX" sz="2000" dirty="0">
              <a:latin typeface="Comic Sans MS" panose="030F0702030302020204" pitchFamily="66" charset="0"/>
            </a:endParaRPr>
          </a:p>
          <a:p>
            <a:pPr algn="ctr"/>
            <a:endParaRPr lang="es-MX" sz="2000" dirty="0" smtClean="0">
              <a:latin typeface="Comic Sans MS" panose="030F0702030302020204" pitchFamily="66" charset="0"/>
            </a:endParaRPr>
          </a:p>
          <a:p>
            <a:pPr algn="ctr"/>
            <a:endParaRPr lang="es-MX" sz="2000" dirty="0">
              <a:latin typeface="Comic Sans MS" panose="030F0702030302020204" pitchFamily="66" charset="0"/>
            </a:endParaRPr>
          </a:p>
          <a:p>
            <a:pPr algn="ctr"/>
            <a:endParaRPr lang="es-MX" sz="2000" dirty="0">
              <a:latin typeface="Comic Sans MS" panose="030F0702030302020204" pitchFamily="66" charset="0"/>
            </a:endParaRPr>
          </a:p>
          <a:p>
            <a:pPr algn="ctr"/>
            <a:r>
              <a:rPr lang="es-MX" sz="2000" b="1" dirty="0">
                <a:latin typeface="Comic Sans MS" panose="030F0702030302020204" pitchFamily="66" charset="0"/>
              </a:rPr>
              <a:t>Curso: </a:t>
            </a:r>
            <a:r>
              <a:rPr lang="es-MX" sz="2000" dirty="0" smtClean="0">
                <a:latin typeface="Comic Sans MS" panose="030F0702030302020204" pitchFamily="66" charset="0"/>
              </a:rPr>
              <a:t>Artes Visuales </a:t>
            </a:r>
            <a:endParaRPr lang="es-MX" sz="2000" dirty="0">
              <a:latin typeface="Comic Sans MS" panose="030F0702030302020204" pitchFamily="66" charset="0"/>
            </a:endParaRPr>
          </a:p>
          <a:p>
            <a:pPr algn="ctr"/>
            <a:r>
              <a:rPr lang="es-MX" sz="2000" b="1" dirty="0">
                <a:latin typeface="Comic Sans MS" panose="030F0702030302020204" pitchFamily="66" charset="0"/>
              </a:rPr>
              <a:t>Maestra: </a:t>
            </a:r>
            <a:r>
              <a:rPr lang="es-MX" sz="2000" dirty="0" smtClean="0">
                <a:latin typeface="Comic Sans MS" panose="030F0702030302020204" pitchFamily="66" charset="0"/>
              </a:rPr>
              <a:t>Silvia Erika Sagahón Solís</a:t>
            </a:r>
            <a:endParaRPr lang="es-MX" sz="2000" dirty="0">
              <a:latin typeface="Comic Sans MS" panose="030F0702030302020204" pitchFamily="66" charset="0"/>
            </a:endParaRPr>
          </a:p>
          <a:p>
            <a:pPr algn="ctr"/>
            <a:endParaRPr lang="es-MX" sz="2000" dirty="0">
              <a:latin typeface="Comic Sans MS" panose="030F0702030302020204" pitchFamily="66" charset="0"/>
            </a:endParaRPr>
          </a:p>
          <a:p>
            <a:pPr algn="ctr"/>
            <a:endParaRPr lang="es-MX" sz="2000" dirty="0">
              <a:latin typeface="Comic Sans MS" panose="030F0702030302020204" pitchFamily="66" charset="0"/>
            </a:endParaRPr>
          </a:p>
          <a:p>
            <a:pPr algn="ctr"/>
            <a:endParaRPr lang="es-MX" sz="2000" dirty="0">
              <a:latin typeface="Comic Sans MS" panose="030F0702030302020204" pitchFamily="66" charset="0"/>
            </a:endParaRPr>
          </a:p>
          <a:p>
            <a:pPr algn="ctr"/>
            <a:endParaRPr lang="es-MX" sz="2000" dirty="0">
              <a:latin typeface="Comic Sans MS" panose="030F0702030302020204" pitchFamily="66" charset="0"/>
            </a:endParaRPr>
          </a:p>
          <a:p>
            <a:pPr algn="ctr"/>
            <a:r>
              <a:rPr lang="es-MX" sz="2000" b="1" dirty="0">
                <a:latin typeface="Comic Sans MS" panose="030F0702030302020204" pitchFamily="66" charset="0"/>
              </a:rPr>
              <a:t>Alumna: </a:t>
            </a:r>
            <a:r>
              <a:rPr lang="es-MX" sz="2000" dirty="0">
                <a:latin typeface="Comic Sans MS" panose="030F0702030302020204" pitchFamily="66" charset="0"/>
              </a:rPr>
              <a:t>Argelia Azucena Esquivel Castillo </a:t>
            </a:r>
          </a:p>
          <a:p>
            <a:pPr algn="ctr"/>
            <a:r>
              <a:rPr lang="es-MX" sz="2000" b="1" dirty="0">
                <a:latin typeface="Comic Sans MS" panose="030F0702030302020204" pitchFamily="66" charset="0"/>
              </a:rPr>
              <a:t>Numero de lista: </a:t>
            </a:r>
            <a:r>
              <a:rPr lang="es-MX" sz="2000" dirty="0">
                <a:latin typeface="Comic Sans MS" panose="030F0702030302020204" pitchFamily="66" charset="0"/>
              </a:rPr>
              <a:t>3</a:t>
            </a:r>
          </a:p>
          <a:p>
            <a:pPr algn="ctr"/>
            <a:endParaRPr lang="es-MX" sz="2000" dirty="0">
              <a:latin typeface="Comic Sans MS" panose="030F0702030302020204" pitchFamily="66" charset="0"/>
            </a:endParaRPr>
          </a:p>
          <a:p>
            <a:pPr algn="ctr"/>
            <a:endParaRPr lang="es-MX" sz="2000" dirty="0">
              <a:latin typeface="Comic Sans MS" panose="030F0702030302020204" pitchFamily="66" charset="0"/>
            </a:endParaRPr>
          </a:p>
          <a:p>
            <a:pPr algn="r"/>
            <a:r>
              <a:rPr lang="es-MX" sz="2000" dirty="0">
                <a:latin typeface="Comic Sans MS" panose="030F0702030302020204" pitchFamily="66" charset="0"/>
              </a:rPr>
              <a:t>Saltillo Coahuila, </a:t>
            </a:r>
            <a:r>
              <a:rPr lang="es-MX" sz="2000" dirty="0" smtClean="0">
                <a:latin typeface="Comic Sans MS" panose="030F0702030302020204" pitchFamily="66" charset="0"/>
              </a:rPr>
              <a:t>A </a:t>
            </a:r>
            <a:r>
              <a:rPr lang="es-MX" sz="2000" dirty="0" smtClean="0">
                <a:latin typeface="Comic Sans MS" panose="030F0702030302020204" pitchFamily="66" charset="0"/>
              </a:rPr>
              <a:t>8 </a:t>
            </a:r>
            <a:r>
              <a:rPr lang="es-MX" sz="2000" dirty="0" smtClean="0">
                <a:latin typeface="Comic Sans MS" panose="030F0702030302020204" pitchFamily="66" charset="0"/>
              </a:rPr>
              <a:t>de junio </a:t>
            </a:r>
            <a:r>
              <a:rPr lang="es-MX" sz="2000" dirty="0">
                <a:latin typeface="Comic Sans MS" panose="030F0702030302020204" pitchFamily="66" charset="0"/>
              </a:rPr>
              <a:t>del 2021</a:t>
            </a:r>
          </a:p>
        </p:txBody>
      </p:sp>
      <p:sp>
        <p:nvSpPr>
          <p:cNvPr id="8" name="Rectángulo 7"/>
          <p:cNvSpPr/>
          <p:nvPr/>
        </p:nvSpPr>
        <p:spPr>
          <a:xfrm>
            <a:off x="248194" y="209005"/>
            <a:ext cx="8673737" cy="6413863"/>
          </a:xfrm>
          <a:prstGeom prst="rect">
            <a:avLst/>
          </a:prstGeom>
          <a:noFill/>
          <a:ln w="38100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8" r="21165"/>
          <a:stretch/>
        </p:blipFill>
        <p:spPr>
          <a:xfrm>
            <a:off x="4098352" y="1722694"/>
            <a:ext cx="970035" cy="126618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42" y="4465555"/>
            <a:ext cx="1062021" cy="2102397"/>
          </a:xfrm>
          <a:prstGeom prst="rect">
            <a:avLst/>
          </a:prstGeom>
        </p:spPr>
      </p:pic>
      <p:pic>
        <p:nvPicPr>
          <p:cNvPr id="2050" name="Picture 2" descr="Funky Tiger Font Generator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48" y="4009247"/>
            <a:ext cx="8310191" cy="512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56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Beneficios de la pintura en los niños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27"/>
            <a:ext cx="9144000" cy="6855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Kaharsa Font Generator Preview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611"/>
          <a:stretch/>
        </p:blipFill>
        <p:spPr bwMode="auto">
          <a:xfrm>
            <a:off x="3370217" y="364948"/>
            <a:ext cx="2417653" cy="58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s-MX" alt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Picture 3" descr="Kaharsa Font Generator Preview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63"/>
          <a:stretch/>
        </p:blipFill>
        <p:spPr bwMode="auto">
          <a:xfrm>
            <a:off x="2180996" y="848971"/>
            <a:ext cx="4796093" cy="58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1878296" y="1783634"/>
            <a:ext cx="5401492" cy="954107"/>
          </a:xfrm>
          <a:prstGeom prst="rect">
            <a:avLst/>
          </a:prstGeom>
          <a:solidFill>
            <a:srgbClr val="FF0066"/>
          </a:solidFill>
        </p:spPr>
        <p:txBody>
          <a:bodyPr wrap="square">
            <a:spAutoFit/>
          </a:bodyPr>
          <a:lstStyle/>
          <a:p>
            <a:pPr algn="just"/>
            <a:r>
              <a:rPr lang="es-MX" sz="1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El </a:t>
            </a:r>
            <a:r>
              <a:rPr lang="es-MX" sz="1400" dirty="0">
                <a:solidFill>
                  <a:schemeClr val="bg1"/>
                </a:solidFill>
                <a:latin typeface="Comic Sans MS" panose="030F0702030302020204" pitchFamily="66" charset="0"/>
              </a:rPr>
              <a:t>trabajo artístico es la creación de una experiencia </a:t>
            </a:r>
            <a:r>
              <a:rPr lang="es-MX" sz="1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imaginativa esta a su vez reside </a:t>
            </a:r>
            <a:r>
              <a:rPr lang="es-MX" sz="1400" dirty="0">
                <a:solidFill>
                  <a:schemeClr val="bg1"/>
                </a:solidFill>
                <a:latin typeface="Comic Sans MS" panose="030F0702030302020204" pitchFamily="66" charset="0"/>
              </a:rPr>
              <a:t>en </a:t>
            </a:r>
            <a:r>
              <a:rPr lang="es-MX" sz="1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el poder que tienen los niños para </a:t>
            </a:r>
            <a:r>
              <a:rPr lang="es-MX" sz="1400" dirty="0">
                <a:solidFill>
                  <a:schemeClr val="bg1"/>
                </a:solidFill>
                <a:latin typeface="Comic Sans MS" panose="030F0702030302020204" pitchFamily="66" charset="0"/>
              </a:rPr>
              <a:t>crear mundos posibles y </a:t>
            </a:r>
            <a:r>
              <a:rPr lang="es-MX" sz="1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permitirles que se expresen </a:t>
            </a:r>
            <a:r>
              <a:rPr lang="es-MX" sz="1400" dirty="0">
                <a:solidFill>
                  <a:schemeClr val="bg1"/>
                </a:solidFill>
                <a:latin typeface="Comic Sans MS" panose="030F0702030302020204" pitchFamily="66" charset="0"/>
              </a:rPr>
              <a:t>libremente </a:t>
            </a:r>
            <a:r>
              <a:rPr lang="es-MX" sz="1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creando su </a:t>
            </a:r>
            <a:r>
              <a:rPr lang="es-MX" sz="1400" dirty="0">
                <a:solidFill>
                  <a:schemeClr val="bg1"/>
                </a:solidFill>
                <a:latin typeface="Comic Sans MS" panose="030F0702030302020204" pitchFamily="66" charset="0"/>
              </a:rPr>
              <a:t>propio misterio.</a:t>
            </a:r>
          </a:p>
        </p:txBody>
      </p:sp>
      <p:cxnSp>
        <p:nvCxnSpPr>
          <p:cNvPr id="14" name="Conector recto de flecha 13"/>
          <p:cNvCxnSpPr/>
          <p:nvPr/>
        </p:nvCxnSpPr>
        <p:spPr>
          <a:xfrm flipH="1">
            <a:off x="4579042" y="1369308"/>
            <a:ext cx="1" cy="349011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/>
          <p:nvPr/>
        </p:nvCxnSpPr>
        <p:spPr>
          <a:xfrm>
            <a:off x="1038497" y="3077484"/>
            <a:ext cx="0" cy="260074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/>
          <p:nvPr/>
        </p:nvCxnSpPr>
        <p:spPr>
          <a:xfrm>
            <a:off x="7981408" y="3080338"/>
            <a:ext cx="0" cy="28453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H="1" flipV="1">
            <a:off x="1038497" y="3097972"/>
            <a:ext cx="3566671" cy="8492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 flipH="1">
            <a:off x="4601647" y="3097972"/>
            <a:ext cx="3379761" cy="392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ángulo 32"/>
          <p:cNvSpPr/>
          <p:nvPr/>
        </p:nvSpPr>
        <p:spPr>
          <a:xfrm>
            <a:off x="2160427" y="5796152"/>
            <a:ext cx="267612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Según determinadas 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lucubraciones mentales, más o menos conscientes, 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hacen posible 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las más diversas y complejas combinaciones, conexiones y relaciones que el sujeto puede establecer entre diferentes elementos de la 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experiencia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457202" y="3390994"/>
            <a:ext cx="1188720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Participación infantil </a:t>
            </a:r>
            <a:endParaRPr lang="es-MX" sz="1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7" name="Conector recto 36"/>
          <p:cNvCxnSpPr>
            <a:stCxn id="6" idx="2"/>
          </p:cNvCxnSpPr>
          <p:nvPr/>
        </p:nvCxnSpPr>
        <p:spPr>
          <a:xfrm>
            <a:off x="4579042" y="2737741"/>
            <a:ext cx="0" cy="368723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uadroTexto 42"/>
          <p:cNvSpPr txBox="1"/>
          <p:nvPr/>
        </p:nvSpPr>
        <p:spPr>
          <a:xfrm>
            <a:off x="7275509" y="3390994"/>
            <a:ext cx="1434159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El juego: la creación de un paracosmos </a:t>
            </a:r>
            <a:endParaRPr lang="es-MX" sz="1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8" name="Conector recto de flecha 47"/>
          <p:cNvCxnSpPr/>
          <p:nvPr/>
        </p:nvCxnSpPr>
        <p:spPr>
          <a:xfrm>
            <a:off x="4588584" y="3104445"/>
            <a:ext cx="0" cy="28453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uadroTexto 48"/>
          <p:cNvSpPr txBox="1"/>
          <p:nvPr/>
        </p:nvSpPr>
        <p:spPr>
          <a:xfrm>
            <a:off x="3965240" y="3452906"/>
            <a:ext cx="2697480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¿Por qué el arte? El poder de la imaginación, la creatividad y el placer estético del ser humano</a:t>
            </a:r>
            <a:endParaRPr lang="es-MX" sz="1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CuadroTexto 44"/>
          <p:cNvSpPr txBox="1"/>
          <p:nvPr/>
        </p:nvSpPr>
        <p:spPr>
          <a:xfrm>
            <a:off x="263019" y="4129666"/>
            <a:ext cx="151806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La participación activa es muy importante en el desarrollo de los niños pues favorece la solución de problemas 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CuadroTexto 50"/>
          <p:cNvSpPr txBox="1"/>
          <p:nvPr/>
        </p:nvSpPr>
        <p:spPr>
          <a:xfrm>
            <a:off x="77374" y="5367039"/>
            <a:ext cx="1518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Un niño resulta ser mas competente cuando es capaz de definir la tarea, establecer objetivos y responder a las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necesidade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de esta tarea en sus propios términos. 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6759529" y="4322976"/>
            <a:ext cx="2211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El juego brinda al niño una nueva forma de deseo y esto le ayuda a desarrollar su capacidad de adaptación al medio que lo rodea, le permite algo que en otras situaciones le cuesta mucho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ángulo 46"/>
          <p:cNvSpPr/>
          <p:nvPr/>
        </p:nvSpPr>
        <p:spPr>
          <a:xfrm>
            <a:off x="6662704" y="5541032"/>
            <a:ext cx="240504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Desde el punto de vista ontogenético, el desarrollo de los niños depende, en gran medida, de su capacidad para integrar sus necesidades, sus estrategias y su interpretación con las de las personas más significativas de su entorno</a:t>
            </a:r>
          </a:p>
        </p:txBody>
      </p:sp>
      <p:sp>
        <p:nvSpPr>
          <p:cNvPr id="50" name="Rectángulo 49"/>
          <p:cNvSpPr/>
          <p:nvPr/>
        </p:nvSpPr>
        <p:spPr>
          <a:xfrm>
            <a:off x="4399580" y="4424533"/>
            <a:ext cx="18288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el títere se carga de los poderes emocionales e inconscientes más profundos, y se transforma en el objeto donde se inscribe la historia que se ignora para luego leerla.</a:t>
            </a:r>
          </a:p>
        </p:txBody>
      </p:sp>
      <p:sp>
        <p:nvSpPr>
          <p:cNvPr id="55" name="CuadroTexto 54"/>
          <p:cNvSpPr txBox="1"/>
          <p:nvPr/>
        </p:nvSpPr>
        <p:spPr>
          <a:xfrm>
            <a:off x="2103124" y="3345184"/>
            <a:ext cx="151806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Uno de los aportes de Piaget es que el desarrollo no es una copia de la realidad externa  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CuadroTexto 55"/>
          <p:cNvSpPr txBox="1"/>
          <p:nvPr/>
        </p:nvSpPr>
        <p:spPr>
          <a:xfrm>
            <a:off x="2161304" y="4451134"/>
            <a:ext cx="151806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La asimilación asigna significados a lo que se percibe y se transforman los objetos a través de la incorporación de estos mismos significados. 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7" name="Conector recto de flecha 56"/>
          <p:cNvCxnSpPr/>
          <p:nvPr/>
        </p:nvCxnSpPr>
        <p:spPr>
          <a:xfrm>
            <a:off x="5211248" y="4112300"/>
            <a:ext cx="0" cy="28453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/>
          <p:cNvCxnSpPr/>
          <p:nvPr/>
        </p:nvCxnSpPr>
        <p:spPr>
          <a:xfrm>
            <a:off x="6426612" y="4241248"/>
            <a:ext cx="12556" cy="1884559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/>
          <p:cNvCxnSpPr/>
          <p:nvPr/>
        </p:nvCxnSpPr>
        <p:spPr>
          <a:xfrm flipH="1" flipV="1">
            <a:off x="6977089" y="3681213"/>
            <a:ext cx="298421" cy="538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>
            <a:off x="6970557" y="3673844"/>
            <a:ext cx="36216" cy="567404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65"/>
          <p:cNvCxnSpPr/>
          <p:nvPr/>
        </p:nvCxnSpPr>
        <p:spPr>
          <a:xfrm flipH="1">
            <a:off x="6400800" y="4201697"/>
            <a:ext cx="631025" cy="1739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cto de flecha 70"/>
          <p:cNvCxnSpPr/>
          <p:nvPr/>
        </p:nvCxnSpPr>
        <p:spPr>
          <a:xfrm>
            <a:off x="6439507" y="4830807"/>
            <a:ext cx="306959" cy="1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de flecha 74"/>
          <p:cNvCxnSpPr/>
          <p:nvPr/>
        </p:nvCxnSpPr>
        <p:spPr>
          <a:xfrm>
            <a:off x="6409353" y="6125807"/>
            <a:ext cx="306959" cy="1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/>
          <p:cNvCxnSpPr/>
          <p:nvPr/>
        </p:nvCxnSpPr>
        <p:spPr>
          <a:xfrm>
            <a:off x="1006224" y="3827770"/>
            <a:ext cx="0" cy="28453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de flecha 77"/>
          <p:cNvCxnSpPr/>
          <p:nvPr/>
        </p:nvCxnSpPr>
        <p:spPr>
          <a:xfrm flipV="1">
            <a:off x="1646999" y="3670832"/>
            <a:ext cx="444136" cy="378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/>
          <p:cNvCxnSpPr/>
          <p:nvPr/>
        </p:nvCxnSpPr>
        <p:spPr>
          <a:xfrm>
            <a:off x="1811968" y="3670901"/>
            <a:ext cx="42716" cy="2756421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de flecha 84"/>
          <p:cNvCxnSpPr/>
          <p:nvPr/>
        </p:nvCxnSpPr>
        <p:spPr>
          <a:xfrm>
            <a:off x="1847992" y="4840309"/>
            <a:ext cx="306959" cy="1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de flecha 85"/>
          <p:cNvCxnSpPr/>
          <p:nvPr/>
        </p:nvCxnSpPr>
        <p:spPr>
          <a:xfrm>
            <a:off x="1846315" y="6427322"/>
            <a:ext cx="306959" cy="1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de flecha 86"/>
          <p:cNvCxnSpPr/>
          <p:nvPr/>
        </p:nvCxnSpPr>
        <p:spPr>
          <a:xfrm flipH="1">
            <a:off x="1526367" y="5633815"/>
            <a:ext cx="306959" cy="1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614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4144</TotalTime>
  <Words>347</Words>
  <Application>Microsoft Office PowerPoint</Application>
  <PresentationFormat>Presentación en pantalla (4:3)</PresentationFormat>
  <Paragraphs>33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Heath</dc:creator>
  <cp:lastModifiedBy>Heath</cp:lastModifiedBy>
  <cp:revision>36</cp:revision>
  <dcterms:created xsi:type="dcterms:W3CDTF">2021-05-25T05:34:18Z</dcterms:created>
  <dcterms:modified xsi:type="dcterms:W3CDTF">2021-06-09T17:57:18Z</dcterms:modified>
</cp:coreProperties>
</file>