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9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86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21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294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68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08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84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83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40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834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432B-8DA7-4CCF-9AA0-44751018684F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0953-6CE6-4339-9146-1A774A4FB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38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neficios de la pintura en los niños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7"/>
            <a:ext cx="9144000" cy="68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48194" y="320088"/>
            <a:ext cx="867373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omic Sans MS" panose="030F0702030302020204" pitchFamily="66" charset="0"/>
              </a:rPr>
              <a:t>Escuela Normal de Educación Preescolar </a:t>
            </a:r>
          </a:p>
          <a:p>
            <a:pPr algn="ctr"/>
            <a:r>
              <a:rPr lang="es-MX" sz="2000" dirty="0">
                <a:latin typeface="Comic Sans MS" panose="030F0702030302020204" pitchFamily="66" charset="0"/>
              </a:rPr>
              <a:t>Licenciatura en educación preescolar</a:t>
            </a:r>
          </a:p>
          <a:p>
            <a:pPr algn="ctr"/>
            <a:r>
              <a:rPr lang="es-MX" sz="2000" dirty="0">
                <a:latin typeface="Comic Sans MS" panose="030F0702030302020204" pitchFamily="66" charset="0"/>
              </a:rPr>
              <a:t>Ciclo Escolar 2020 – 2021 </a:t>
            </a:r>
          </a:p>
          <a:p>
            <a:pPr algn="ctr"/>
            <a:r>
              <a:rPr lang="es-MX" sz="2000" dirty="0">
                <a:latin typeface="Comic Sans MS" panose="030F0702030302020204" pitchFamily="66" charset="0"/>
              </a:rPr>
              <a:t>Sexto Semestre Sección A</a:t>
            </a:r>
          </a:p>
          <a:p>
            <a:pPr algn="ctr"/>
            <a:endParaRPr lang="es-MX" sz="2000" dirty="0" smtClean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 smtClean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r>
              <a:rPr lang="es-MX" sz="2000" b="1" dirty="0">
                <a:latin typeface="Comic Sans MS" panose="030F0702030302020204" pitchFamily="66" charset="0"/>
              </a:rPr>
              <a:t>Curso: </a:t>
            </a:r>
            <a:r>
              <a:rPr lang="es-MX" sz="2000" dirty="0" smtClean="0">
                <a:latin typeface="Comic Sans MS" panose="030F0702030302020204" pitchFamily="66" charset="0"/>
              </a:rPr>
              <a:t>Artes Visuales </a:t>
            </a:r>
            <a:endParaRPr lang="es-MX" sz="2000" dirty="0">
              <a:latin typeface="Comic Sans MS" panose="030F0702030302020204" pitchFamily="66" charset="0"/>
            </a:endParaRPr>
          </a:p>
          <a:p>
            <a:pPr algn="ctr"/>
            <a:r>
              <a:rPr lang="es-MX" sz="2000" b="1" dirty="0">
                <a:latin typeface="Comic Sans MS" panose="030F0702030302020204" pitchFamily="66" charset="0"/>
              </a:rPr>
              <a:t>Maestra: </a:t>
            </a:r>
            <a:r>
              <a:rPr lang="es-MX" sz="2000" dirty="0" smtClean="0">
                <a:latin typeface="Comic Sans MS" panose="030F0702030302020204" pitchFamily="66" charset="0"/>
              </a:rPr>
              <a:t>Silvia Erika Sagahón Solís</a:t>
            </a:r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r>
              <a:rPr lang="es-MX" sz="2000" b="1" dirty="0">
                <a:latin typeface="Comic Sans MS" panose="030F0702030302020204" pitchFamily="66" charset="0"/>
              </a:rPr>
              <a:t>Alumna: </a:t>
            </a:r>
            <a:r>
              <a:rPr lang="es-MX" sz="2000" dirty="0">
                <a:latin typeface="Comic Sans MS" panose="030F0702030302020204" pitchFamily="66" charset="0"/>
              </a:rPr>
              <a:t>Argelia Azucena Esquivel Castillo </a:t>
            </a:r>
          </a:p>
          <a:p>
            <a:pPr algn="ctr"/>
            <a:r>
              <a:rPr lang="es-MX" sz="2000" b="1" dirty="0">
                <a:latin typeface="Comic Sans MS" panose="030F0702030302020204" pitchFamily="66" charset="0"/>
              </a:rPr>
              <a:t>Numero de lista: </a:t>
            </a:r>
            <a:r>
              <a:rPr lang="es-MX" sz="20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ctr"/>
            <a:endParaRPr lang="es-MX" sz="2000" dirty="0">
              <a:latin typeface="Comic Sans MS" panose="030F0702030302020204" pitchFamily="66" charset="0"/>
            </a:endParaRPr>
          </a:p>
          <a:p>
            <a:pPr algn="r"/>
            <a:r>
              <a:rPr lang="es-MX" sz="2000" dirty="0">
                <a:latin typeface="Comic Sans MS" panose="030F0702030302020204" pitchFamily="66" charset="0"/>
              </a:rPr>
              <a:t>Saltillo Coahuila, </a:t>
            </a:r>
            <a:r>
              <a:rPr lang="es-MX" sz="2000" dirty="0" smtClean="0">
                <a:latin typeface="Comic Sans MS" panose="030F0702030302020204" pitchFamily="66" charset="0"/>
              </a:rPr>
              <a:t>A </a:t>
            </a:r>
            <a:r>
              <a:rPr lang="es-MX" sz="2000" dirty="0" smtClean="0">
                <a:latin typeface="Comic Sans MS" panose="030F0702030302020204" pitchFamily="66" charset="0"/>
              </a:rPr>
              <a:t>8 </a:t>
            </a:r>
            <a:r>
              <a:rPr lang="es-MX" sz="2000" dirty="0" smtClean="0">
                <a:latin typeface="Comic Sans MS" panose="030F0702030302020204" pitchFamily="66" charset="0"/>
              </a:rPr>
              <a:t>de junio </a:t>
            </a:r>
            <a:r>
              <a:rPr lang="es-MX" sz="2000" dirty="0">
                <a:latin typeface="Comic Sans MS" panose="030F0702030302020204" pitchFamily="66" charset="0"/>
              </a:rPr>
              <a:t>del 2021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48194" y="209005"/>
            <a:ext cx="8673737" cy="6413863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8" r="21165"/>
          <a:stretch/>
        </p:blipFill>
        <p:spPr>
          <a:xfrm>
            <a:off x="4098352" y="1722694"/>
            <a:ext cx="970035" cy="126618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2" y="4465555"/>
            <a:ext cx="1062021" cy="2102397"/>
          </a:xfrm>
          <a:prstGeom prst="rect">
            <a:avLst/>
          </a:prstGeom>
        </p:spPr>
      </p:pic>
      <p:pic>
        <p:nvPicPr>
          <p:cNvPr id="2050" name="Picture 2" descr="Funky Tiger Font Generator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8" y="4009247"/>
            <a:ext cx="8310191" cy="51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neficios de la pintura en los niños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7"/>
            <a:ext cx="9144000" cy="68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Kaharsa Font Generator Previ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11"/>
          <a:stretch/>
        </p:blipFill>
        <p:spPr bwMode="auto">
          <a:xfrm>
            <a:off x="3370217" y="364948"/>
            <a:ext cx="2417653" cy="58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3" descr="Kaharsa Font Generator Previ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3"/>
          <a:stretch/>
        </p:blipFill>
        <p:spPr bwMode="auto">
          <a:xfrm>
            <a:off x="2180996" y="848971"/>
            <a:ext cx="4796093" cy="58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878296" y="1783634"/>
            <a:ext cx="5401492" cy="954107"/>
          </a:xfrm>
          <a:prstGeom prst="rect">
            <a:avLst/>
          </a:prstGeom>
          <a:solidFill>
            <a:srgbClr val="FF0066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</a:t>
            </a:r>
            <a:r>
              <a:rPr lang="es-MX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trabajo artístico es la creación de una experiencia </a:t>
            </a:r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imaginativa esta a su vez reside </a:t>
            </a:r>
            <a:r>
              <a:rPr lang="es-MX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en </a:t>
            </a:r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poder que tienen los niños para </a:t>
            </a:r>
            <a:r>
              <a:rPr lang="es-MX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crear mundos posibles y </a:t>
            </a:r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permitirles que se expresen </a:t>
            </a:r>
            <a:r>
              <a:rPr lang="es-MX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libremente </a:t>
            </a:r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creando su </a:t>
            </a:r>
            <a:r>
              <a:rPr lang="es-MX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propio misterio.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4579042" y="1369308"/>
            <a:ext cx="1" cy="34901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1038497" y="3077484"/>
            <a:ext cx="0" cy="26007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7981408" y="3080338"/>
            <a:ext cx="0" cy="28453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 flipV="1">
            <a:off x="1038497" y="3097972"/>
            <a:ext cx="3566671" cy="849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4601647" y="3097972"/>
            <a:ext cx="3379761" cy="392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32"/>
          <p:cNvSpPr/>
          <p:nvPr/>
        </p:nvSpPr>
        <p:spPr>
          <a:xfrm>
            <a:off x="2160427" y="5796152"/>
            <a:ext cx="26761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Según determinadas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lucubraciones mentales, más o menos conscientes,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hacen posible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las más diversas y complejas combinaciones, conexiones y relaciones que el sujeto puede establecer entre diferentes elementos de la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experiencia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57202" y="3390994"/>
            <a:ext cx="118872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Participación infantil </a:t>
            </a:r>
            <a:endParaRPr lang="es-MX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Conector recto 36"/>
          <p:cNvCxnSpPr>
            <a:stCxn id="6" idx="2"/>
          </p:cNvCxnSpPr>
          <p:nvPr/>
        </p:nvCxnSpPr>
        <p:spPr>
          <a:xfrm>
            <a:off x="4579042" y="2737741"/>
            <a:ext cx="0" cy="36872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7275509" y="3390994"/>
            <a:ext cx="143415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juego: la creación de un paracosmos </a:t>
            </a:r>
            <a:endParaRPr lang="es-MX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8" name="Conector recto de flecha 47"/>
          <p:cNvCxnSpPr/>
          <p:nvPr/>
        </p:nvCxnSpPr>
        <p:spPr>
          <a:xfrm>
            <a:off x="4588584" y="3104445"/>
            <a:ext cx="0" cy="28453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/>
          <p:cNvSpPr txBox="1"/>
          <p:nvPr/>
        </p:nvSpPr>
        <p:spPr>
          <a:xfrm>
            <a:off x="3965240" y="3452906"/>
            <a:ext cx="269748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¿Por qué el arte? El poder de la imaginación, la creatividad y el placer estético del ser humano</a:t>
            </a:r>
            <a:endParaRPr lang="es-MX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263019" y="4129666"/>
            <a:ext cx="15180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participación activa es muy importante en el desarrollo de los niños pues favorece la solución de problemas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77374" y="5367039"/>
            <a:ext cx="1518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 niño resulta ser mas competente cuando es capaz de definir la tarea, establecer objetivos y responder a las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necesidade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esta tarea en sus propios términos.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6759529" y="4322976"/>
            <a:ext cx="221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El juego brinda al niño una nueva forma de deseo y esto le ayuda a desarrollar su capacidad de adaptación al medio que lo rodea, le permite algo que en otras situaciones le cuesta mucho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6662704" y="5541032"/>
            <a:ext cx="240504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Desde el punto de vista ontogenético, el desarrollo de los niños depende, en gran medida, de su capacidad para integrar sus necesidades, sus estrategias y su interpretación con las de las personas más significativas de su entorno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4399580" y="4424533"/>
            <a:ext cx="1828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el títere se carga de los poderes emocionales e inconscientes más profundos, y se transforma en el objeto donde se inscribe la historia que se ignora para luego leerla.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2103124" y="3345184"/>
            <a:ext cx="15180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Uno de los aportes de Piaget es que el desarrollo no es una copia de la realidad externa 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2161304" y="4451134"/>
            <a:ext cx="15180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asimilación asigna significados a lo que se percibe y se transforman los objetos a través de la incorporación de estos mismos significados.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Conector recto de flecha 56"/>
          <p:cNvCxnSpPr/>
          <p:nvPr/>
        </p:nvCxnSpPr>
        <p:spPr>
          <a:xfrm>
            <a:off x="5211248" y="4112300"/>
            <a:ext cx="0" cy="28453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6426612" y="4241248"/>
            <a:ext cx="12556" cy="1884559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H="1" flipV="1">
            <a:off x="6977089" y="3681213"/>
            <a:ext cx="298421" cy="538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6970557" y="3673844"/>
            <a:ext cx="36216" cy="56740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6400800" y="4201697"/>
            <a:ext cx="631025" cy="1739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/>
          <p:nvPr/>
        </p:nvCxnSpPr>
        <p:spPr>
          <a:xfrm>
            <a:off x="6439507" y="4830807"/>
            <a:ext cx="306959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>
            <a:off x="6409353" y="6125807"/>
            <a:ext cx="306959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>
            <a:off x="1006224" y="3827770"/>
            <a:ext cx="0" cy="28453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/>
          <p:cNvCxnSpPr/>
          <p:nvPr/>
        </p:nvCxnSpPr>
        <p:spPr>
          <a:xfrm flipV="1">
            <a:off x="1646999" y="3670832"/>
            <a:ext cx="444136" cy="37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>
            <a:off x="1811968" y="3670901"/>
            <a:ext cx="42716" cy="27564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/>
          <p:cNvCxnSpPr/>
          <p:nvPr/>
        </p:nvCxnSpPr>
        <p:spPr>
          <a:xfrm>
            <a:off x="1847992" y="4840309"/>
            <a:ext cx="306959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/>
          <p:cNvCxnSpPr/>
          <p:nvPr/>
        </p:nvCxnSpPr>
        <p:spPr>
          <a:xfrm>
            <a:off x="1846315" y="6427322"/>
            <a:ext cx="306959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/>
          <p:cNvCxnSpPr/>
          <p:nvPr/>
        </p:nvCxnSpPr>
        <p:spPr>
          <a:xfrm flipH="1">
            <a:off x="1526367" y="5633815"/>
            <a:ext cx="306959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1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4144</TotalTime>
  <Words>347</Words>
  <Application>Microsoft Office PowerPoint</Application>
  <PresentationFormat>Presentación en pantalla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Heath</dc:creator>
  <cp:lastModifiedBy>Heath</cp:lastModifiedBy>
  <cp:revision>36</cp:revision>
  <dcterms:created xsi:type="dcterms:W3CDTF">2021-05-25T05:34:18Z</dcterms:created>
  <dcterms:modified xsi:type="dcterms:W3CDTF">2021-06-09T17:57:18Z</dcterms:modified>
</cp:coreProperties>
</file>