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60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243" autoAdjust="0"/>
  </p:normalViewPr>
  <p:slideViewPr>
    <p:cSldViewPr snapToGrid="0">
      <p:cViewPr>
        <p:scale>
          <a:sx n="76" d="100"/>
          <a:sy n="76" d="100"/>
        </p:scale>
        <p:origin x="644" y="4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1D83FC-FB49-42E7-BECC-68446877655B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E74ED976-4AF1-43F8-9CB8-C26A0C15B9B0}">
      <dgm:prSet phldrT="[Texto]"/>
      <dgm:spPr/>
      <dgm:t>
        <a:bodyPr/>
        <a:lstStyle/>
        <a:p>
          <a:r>
            <a:rPr lang="es-MX" b="1" dirty="0"/>
            <a:t>ARTE</a:t>
          </a:r>
        </a:p>
      </dgm:t>
    </dgm:pt>
    <dgm:pt modelId="{6175958E-1A7B-464A-8E89-CBF14AA26BB4}" type="parTrans" cxnId="{E91D1EEF-8D64-4A17-A90F-71E5FA45930A}">
      <dgm:prSet/>
      <dgm:spPr/>
      <dgm:t>
        <a:bodyPr/>
        <a:lstStyle/>
        <a:p>
          <a:endParaRPr lang="es-MX"/>
        </a:p>
      </dgm:t>
    </dgm:pt>
    <dgm:pt modelId="{C6F09A69-C9D1-4982-8978-29394553BA66}" type="sibTrans" cxnId="{E91D1EEF-8D64-4A17-A90F-71E5FA45930A}">
      <dgm:prSet/>
      <dgm:spPr/>
      <dgm:t>
        <a:bodyPr/>
        <a:lstStyle/>
        <a:p>
          <a:endParaRPr lang="es-MX"/>
        </a:p>
      </dgm:t>
    </dgm:pt>
    <dgm:pt modelId="{315F187C-A979-44F0-A858-1DB361576058}">
      <dgm:prSet phldrT="[Texto]"/>
      <dgm:spPr/>
      <dgm:t>
        <a:bodyPr/>
        <a:lstStyle/>
        <a:p>
          <a:r>
            <a:rPr lang="es-MX" dirty="0"/>
            <a:t>Medio de integración psicológico.</a:t>
          </a:r>
        </a:p>
      </dgm:t>
    </dgm:pt>
    <dgm:pt modelId="{B1781361-9668-4D30-8819-1EA0E366DE33}" type="parTrans" cxnId="{7A689A9F-A8F1-4341-82B9-26B87F86F173}">
      <dgm:prSet/>
      <dgm:spPr/>
      <dgm:t>
        <a:bodyPr/>
        <a:lstStyle/>
        <a:p>
          <a:endParaRPr lang="es-MX"/>
        </a:p>
      </dgm:t>
    </dgm:pt>
    <dgm:pt modelId="{5DD9558B-0DD3-41A6-A5DF-28DE14F75018}" type="sibTrans" cxnId="{7A689A9F-A8F1-4341-82B9-26B87F86F173}">
      <dgm:prSet/>
      <dgm:spPr/>
      <dgm:t>
        <a:bodyPr/>
        <a:lstStyle/>
        <a:p>
          <a:endParaRPr lang="es-MX"/>
        </a:p>
      </dgm:t>
    </dgm:pt>
    <dgm:pt modelId="{4A9797A0-E4B1-446E-8B0F-8CC6892BBF09}">
      <dgm:prSet phldrT="[Texto]"/>
      <dgm:spPr/>
      <dgm:t>
        <a:bodyPr/>
        <a:lstStyle/>
        <a:p>
          <a:r>
            <a:rPr lang="es-MX" b="1" dirty="0"/>
            <a:t>PARTICIPACIÓN INFANTIL</a:t>
          </a:r>
        </a:p>
      </dgm:t>
    </dgm:pt>
    <dgm:pt modelId="{E876C02C-1F92-41AA-B10B-8CF7AB3B23B6}" type="parTrans" cxnId="{1AE38778-0440-4590-8549-9FA23DFF1FD0}">
      <dgm:prSet/>
      <dgm:spPr/>
      <dgm:t>
        <a:bodyPr/>
        <a:lstStyle/>
        <a:p>
          <a:endParaRPr lang="es-MX"/>
        </a:p>
      </dgm:t>
    </dgm:pt>
    <dgm:pt modelId="{AF5BA717-34FE-4724-AE3A-C3637094E12E}" type="sibTrans" cxnId="{1AE38778-0440-4590-8549-9FA23DFF1FD0}">
      <dgm:prSet/>
      <dgm:spPr/>
      <dgm:t>
        <a:bodyPr/>
        <a:lstStyle/>
        <a:p>
          <a:endParaRPr lang="es-MX"/>
        </a:p>
      </dgm:t>
    </dgm:pt>
    <dgm:pt modelId="{85BBBF4C-7D40-4D04-9E2E-49A0AEC55CF8}">
      <dgm:prSet phldrT="[Texto]"/>
      <dgm:spPr/>
      <dgm:t>
        <a:bodyPr/>
        <a:lstStyle/>
        <a:p>
          <a:r>
            <a:rPr lang="es-MX" dirty="0"/>
            <a:t>Participación: derecho fundamental de la ciudadanía,. </a:t>
          </a:r>
        </a:p>
      </dgm:t>
    </dgm:pt>
    <dgm:pt modelId="{B9913E6C-F222-452A-8494-1ECDC188FB80}" type="parTrans" cxnId="{D453791D-BCD2-41AA-8CBE-DB3DA3500CDE}">
      <dgm:prSet/>
      <dgm:spPr/>
      <dgm:t>
        <a:bodyPr/>
        <a:lstStyle/>
        <a:p>
          <a:endParaRPr lang="es-MX"/>
        </a:p>
      </dgm:t>
    </dgm:pt>
    <dgm:pt modelId="{9A19EF42-013F-455A-AB2F-453BDAB6D1AA}" type="sibTrans" cxnId="{D453791D-BCD2-41AA-8CBE-DB3DA3500CDE}">
      <dgm:prSet/>
      <dgm:spPr/>
      <dgm:t>
        <a:bodyPr/>
        <a:lstStyle/>
        <a:p>
          <a:endParaRPr lang="es-MX"/>
        </a:p>
      </dgm:t>
    </dgm:pt>
    <dgm:pt modelId="{2D6D5154-F28E-4807-8F38-AA94E3F18A7D}">
      <dgm:prSet phldrT="[Texto]"/>
      <dgm:spPr/>
      <dgm:t>
        <a:bodyPr/>
        <a:lstStyle/>
        <a:p>
          <a:r>
            <a:rPr lang="es-MX" dirty="0"/>
            <a:t>Se parten de problemáticas, y la objetivación de una realidad social. </a:t>
          </a:r>
        </a:p>
      </dgm:t>
    </dgm:pt>
    <dgm:pt modelId="{9910DE56-473A-4B99-8727-AABEC4C497E4}" type="parTrans" cxnId="{4DB32BDE-CD67-45AC-98AB-967E90174B26}">
      <dgm:prSet/>
      <dgm:spPr/>
      <dgm:t>
        <a:bodyPr/>
        <a:lstStyle/>
        <a:p>
          <a:endParaRPr lang="es-MX"/>
        </a:p>
      </dgm:t>
    </dgm:pt>
    <dgm:pt modelId="{BD644592-5041-467D-98E3-EC12CE15771E}" type="sibTrans" cxnId="{4DB32BDE-CD67-45AC-98AB-967E90174B26}">
      <dgm:prSet/>
      <dgm:spPr/>
      <dgm:t>
        <a:bodyPr/>
        <a:lstStyle/>
        <a:p>
          <a:endParaRPr lang="es-MX"/>
        </a:p>
      </dgm:t>
    </dgm:pt>
    <dgm:pt modelId="{98E446A3-DB84-498A-96C3-A3983451C186}">
      <dgm:prSet phldrT="[Texto]"/>
      <dgm:spPr/>
      <dgm:t>
        <a:bodyPr/>
        <a:lstStyle/>
        <a:p>
          <a:r>
            <a:rPr lang="es-MX" b="1" dirty="0"/>
            <a:t>EL PODER DE LA IMAGINACIÓN, LA CREATIVIDAD Y EL PLACER ESTÉTICO DEL SER HUMANO</a:t>
          </a:r>
        </a:p>
      </dgm:t>
    </dgm:pt>
    <dgm:pt modelId="{66D89ED8-1DA8-4C9F-BE7B-2C963EF6D29A}" type="parTrans" cxnId="{CDD08E1A-DF53-4C5B-A804-B96EBF0CFBE4}">
      <dgm:prSet/>
      <dgm:spPr/>
      <dgm:t>
        <a:bodyPr/>
        <a:lstStyle/>
        <a:p>
          <a:endParaRPr lang="es-MX"/>
        </a:p>
      </dgm:t>
    </dgm:pt>
    <dgm:pt modelId="{64D80AC5-8B0C-4C77-B615-ED30BF74AEEE}" type="sibTrans" cxnId="{CDD08E1A-DF53-4C5B-A804-B96EBF0CFBE4}">
      <dgm:prSet/>
      <dgm:spPr/>
      <dgm:t>
        <a:bodyPr/>
        <a:lstStyle/>
        <a:p>
          <a:endParaRPr lang="es-MX"/>
        </a:p>
      </dgm:t>
    </dgm:pt>
    <dgm:pt modelId="{0625B9E6-F755-4FB5-8F71-D6515242F144}">
      <dgm:prSet phldrT="[Texto]"/>
      <dgm:spPr/>
      <dgm:t>
        <a:bodyPr/>
        <a:lstStyle/>
        <a:p>
          <a:r>
            <a:rPr lang="es-MX" dirty="0"/>
            <a:t>Espacio donde el sujeto pueda “soñarla”, “imaginarla” o “jugarla” de manera libre y creativa.</a:t>
          </a:r>
        </a:p>
      </dgm:t>
    </dgm:pt>
    <dgm:pt modelId="{D9735538-92CE-4E5C-9E45-1567A057A8EF}" type="parTrans" cxnId="{DA4C639D-5EA2-4061-BF90-7D4A390E05AF}">
      <dgm:prSet/>
      <dgm:spPr/>
      <dgm:t>
        <a:bodyPr/>
        <a:lstStyle/>
        <a:p>
          <a:endParaRPr lang="es-MX"/>
        </a:p>
      </dgm:t>
    </dgm:pt>
    <dgm:pt modelId="{D4057DAC-2CCF-4E21-8D48-DF64F27552ED}" type="sibTrans" cxnId="{DA4C639D-5EA2-4061-BF90-7D4A390E05AF}">
      <dgm:prSet/>
      <dgm:spPr/>
      <dgm:t>
        <a:bodyPr/>
        <a:lstStyle/>
        <a:p>
          <a:endParaRPr lang="es-MX"/>
        </a:p>
      </dgm:t>
    </dgm:pt>
    <dgm:pt modelId="{73E61E24-CAFF-49A0-BD67-3F730D621890}">
      <dgm:prSet phldrT="[Texto]"/>
      <dgm:spPr/>
      <dgm:t>
        <a:bodyPr/>
        <a:lstStyle/>
        <a:p>
          <a:r>
            <a:rPr lang="es-MX" dirty="0"/>
            <a:t>La creación de mundos imaginarios, permite el escape de la locura y la angustia, la apertura del deseo, de todo desafío y la expresión libre de nuestro propio misterio. </a:t>
          </a:r>
        </a:p>
      </dgm:t>
    </dgm:pt>
    <dgm:pt modelId="{DEBFA90D-A67C-49B3-BAFF-2048AB6A2FEE}" type="parTrans" cxnId="{65B4FBB5-B3E3-490A-81BB-CDA54C760A8D}">
      <dgm:prSet/>
      <dgm:spPr/>
      <dgm:t>
        <a:bodyPr/>
        <a:lstStyle/>
        <a:p>
          <a:endParaRPr lang="es-MX"/>
        </a:p>
      </dgm:t>
    </dgm:pt>
    <dgm:pt modelId="{7F0C48EB-7340-4572-A310-0742DD12E408}" type="sibTrans" cxnId="{65B4FBB5-B3E3-490A-81BB-CDA54C760A8D}">
      <dgm:prSet/>
      <dgm:spPr/>
      <dgm:t>
        <a:bodyPr/>
        <a:lstStyle/>
        <a:p>
          <a:endParaRPr lang="es-MX"/>
        </a:p>
      </dgm:t>
    </dgm:pt>
    <dgm:pt modelId="{B7EA52C8-D32A-42FC-A8D6-2C18C763121E}">
      <dgm:prSet/>
      <dgm:spPr/>
      <dgm:t>
        <a:bodyPr/>
        <a:lstStyle/>
        <a:p>
          <a:r>
            <a:rPr lang="es-MX" dirty="0"/>
            <a:t>Espacio creativo, condición básica del sujeto humano. Margen donde realmente se puede ser libre.</a:t>
          </a:r>
        </a:p>
      </dgm:t>
    </dgm:pt>
    <dgm:pt modelId="{6DF6FAE2-3566-4AA1-9982-25339302F60E}" type="parTrans" cxnId="{944FBBE6-5E20-4BD6-8CF4-4C91ACB68647}">
      <dgm:prSet/>
      <dgm:spPr/>
      <dgm:t>
        <a:bodyPr/>
        <a:lstStyle/>
        <a:p>
          <a:endParaRPr lang="es-MX"/>
        </a:p>
      </dgm:t>
    </dgm:pt>
    <dgm:pt modelId="{45958ECE-D7A8-4F47-9000-696D5CE597F6}" type="sibTrans" cxnId="{944FBBE6-5E20-4BD6-8CF4-4C91ACB68647}">
      <dgm:prSet/>
      <dgm:spPr/>
      <dgm:t>
        <a:bodyPr/>
        <a:lstStyle/>
        <a:p>
          <a:endParaRPr lang="es-MX"/>
        </a:p>
      </dgm:t>
    </dgm:pt>
    <dgm:pt modelId="{D24D3D76-0A15-4523-81B2-25701BBE0CA5}">
      <dgm:prSet/>
      <dgm:spPr/>
      <dgm:t>
        <a:bodyPr/>
        <a:lstStyle/>
        <a:p>
          <a:r>
            <a:rPr lang="es-MX" dirty="0"/>
            <a:t>En donde la imaginación permita a los niños y niñas enfrentar cualquier desafío y el sujeto exprese libremente su propio misterio, como una forma de respetar y “</a:t>
          </a:r>
          <a:r>
            <a:rPr lang="es-MX" dirty="0" err="1"/>
            <a:t>empoderizar</a:t>
          </a:r>
          <a:r>
            <a:rPr lang="es-MX" dirty="0"/>
            <a:t>” a la infancia.</a:t>
          </a:r>
        </a:p>
      </dgm:t>
    </dgm:pt>
    <dgm:pt modelId="{0678E530-0BA7-4386-9942-519D908DB52A}" type="parTrans" cxnId="{454F31B6-FF68-4549-B2F1-A3EC94ACDBE3}">
      <dgm:prSet/>
      <dgm:spPr/>
      <dgm:t>
        <a:bodyPr/>
        <a:lstStyle/>
        <a:p>
          <a:endParaRPr lang="es-MX"/>
        </a:p>
      </dgm:t>
    </dgm:pt>
    <dgm:pt modelId="{DD1485AA-D737-47D0-ABF2-5C2DF72C57EB}" type="sibTrans" cxnId="{454F31B6-FF68-4549-B2F1-A3EC94ACDBE3}">
      <dgm:prSet/>
      <dgm:spPr/>
      <dgm:t>
        <a:bodyPr/>
        <a:lstStyle/>
        <a:p>
          <a:endParaRPr lang="es-MX"/>
        </a:p>
      </dgm:t>
    </dgm:pt>
    <dgm:pt modelId="{89852204-3BD5-434C-B639-5BCCABB284CB}">
      <dgm:prSet phldrT="[Texto]"/>
      <dgm:spPr/>
      <dgm:t>
        <a:bodyPr/>
        <a:lstStyle/>
        <a:p>
          <a:r>
            <a:rPr lang="es-MX" dirty="0"/>
            <a:t>Abrir un espacio donde el sujeto pueda “soñar”, “imaginar” o “jugar de manera libre y creativa sobre su realidad.</a:t>
          </a:r>
        </a:p>
      </dgm:t>
    </dgm:pt>
    <dgm:pt modelId="{A85982A7-1F6C-419A-B2AA-98C8DD314EAE}" type="parTrans" cxnId="{4B844826-5C27-4409-83F7-37028206EEA6}">
      <dgm:prSet/>
      <dgm:spPr/>
      <dgm:t>
        <a:bodyPr/>
        <a:lstStyle/>
        <a:p>
          <a:endParaRPr lang="es-MX"/>
        </a:p>
      </dgm:t>
    </dgm:pt>
    <dgm:pt modelId="{63824803-75B1-468B-92CB-35F5C5457FED}" type="sibTrans" cxnId="{4B844826-5C27-4409-83F7-37028206EEA6}">
      <dgm:prSet/>
      <dgm:spPr/>
      <dgm:t>
        <a:bodyPr/>
        <a:lstStyle/>
        <a:p>
          <a:endParaRPr lang="es-MX"/>
        </a:p>
      </dgm:t>
    </dgm:pt>
    <dgm:pt modelId="{676D04F6-FB79-4585-8BC1-FA3C8F235F0B}">
      <dgm:prSet phldrT="[Texto]"/>
      <dgm:spPr/>
      <dgm:t>
        <a:bodyPr/>
        <a:lstStyle/>
        <a:p>
          <a:r>
            <a:rPr lang="es-MX" dirty="0"/>
            <a:t>Este espacio, esta en el origen del pensamiento y del deseo.</a:t>
          </a:r>
        </a:p>
      </dgm:t>
    </dgm:pt>
    <dgm:pt modelId="{C2D1D452-F0DE-4D6E-A30F-37CAC53C08FB}" type="parTrans" cxnId="{ED6413A3-F268-43D5-AE43-51A574A97B88}">
      <dgm:prSet/>
      <dgm:spPr/>
      <dgm:t>
        <a:bodyPr/>
        <a:lstStyle/>
        <a:p>
          <a:endParaRPr lang="es-MX"/>
        </a:p>
      </dgm:t>
    </dgm:pt>
    <dgm:pt modelId="{930E6219-23B1-4488-A6E7-17795D68A6B7}" type="sibTrans" cxnId="{ED6413A3-F268-43D5-AE43-51A574A97B88}">
      <dgm:prSet/>
      <dgm:spPr/>
      <dgm:t>
        <a:bodyPr/>
        <a:lstStyle/>
        <a:p>
          <a:endParaRPr lang="es-MX"/>
        </a:p>
      </dgm:t>
    </dgm:pt>
    <dgm:pt modelId="{F8A4B8EE-B4E5-4F08-9C5C-2AC0800E271D}">
      <dgm:prSet phldrT="[Texto]"/>
      <dgm:spPr/>
      <dgm:t>
        <a:bodyPr/>
        <a:lstStyle/>
        <a:p>
          <a:r>
            <a:rPr lang="es-MX" dirty="0"/>
            <a:t>Los títeres crean poderes emocionales y fascinación en niños y adultos. </a:t>
          </a:r>
        </a:p>
      </dgm:t>
    </dgm:pt>
    <dgm:pt modelId="{721573C8-2F8A-461D-986C-CD771692753F}" type="parTrans" cxnId="{FAC157C6-7AF6-42D6-B7F6-43F3DB2CB3A6}">
      <dgm:prSet/>
      <dgm:spPr/>
      <dgm:t>
        <a:bodyPr/>
        <a:lstStyle/>
        <a:p>
          <a:endParaRPr lang="es-MX"/>
        </a:p>
      </dgm:t>
    </dgm:pt>
    <dgm:pt modelId="{54666F9C-7F07-4C86-9D4F-A5CF043BDDAA}" type="sibTrans" cxnId="{FAC157C6-7AF6-42D6-B7F6-43F3DB2CB3A6}">
      <dgm:prSet/>
      <dgm:spPr/>
      <dgm:t>
        <a:bodyPr/>
        <a:lstStyle/>
        <a:p>
          <a:endParaRPr lang="es-MX"/>
        </a:p>
      </dgm:t>
    </dgm:pt>
    <dgm:pt modelId="{EEED791A-1FAE-4AF1-85FF-0501687237FE}" type="pres">
      <dgm:prSet presAssocID="{011D83FC-FB49-42E7-BECC-68446877655B}" presName="linear" presStyleCnt="0">
        <dgm:presLayoutVars>
          <dgm:dir/>
          <dgm:resizeHandles val="exact"/>
        </dgm:presLayoutVars>
      </dgm:prSet>
      <dgm:spPr/>
    </dgm:pt>
    <dgm:pt modelId="{D7F1825A-56A2-491B-997D-1CFEE4A9D8C4}" type="pres">
      <dgm:prSet presAssocID="{E74ED976-4AF1-43F8-9CB8-C26A0C15B9B0}" presName="comp" presStyleCnt="0"/>
      <dgm:spPr/>
    </dgm:pt>
    <dgm:pt modelId="{0584E7F3-3341-4977-AE01-9ABFD78F13A7}" type="pres">
      <dgm:prSet presAssocID="{E74ED976-4AF1-43F8-9CB8-C26A0C15B9B0}" presName="box" presStyleLbl="node1" presStyleIdx="0" presStyleCnt="3"/>
      <dgm:spPr/>
    </dgm:pt>
    <dgm:pt modelId="{8F01E6FE-C922-478F-B015-AB513E4FACE2}" type="pres">
      <dgm:prSet presAssocID="{E74ED976-4AF1-43F8-9CB8-C26A0C15B9B0}" presName="img" presStyleLbl="fgImgPlace1" presStyleIdx="0" presStyleCnt="3" custScaleX="76376" custLinFactNeighborX="-5814" custLinFactNeighborY="-706"/>
      <dgm:spPr/>
    </dgm:pt>
    <dgm:pt modelId="{3DFFF74A-46BC-485B-884A-C6541BB9FA2A}" type="pres">
      <dgm:prSet presAssocID="{E74ED976-4AF1-43F8-9CB8-C26A0C15B9B0}" presName="text" presStyleLbl="node1" presStyleIdx="0" presStyleCnt="3">
        <dgm:presLayoutVars>
          <dgm:bulletEnabled val="1"/>
        </dgm:presLayoutVars>
      </dgm:prSet>
      <dgm:spPr/>
    </dgm:pt>
    <dgm:pt modelId="{F9D26D4E-2145-48FF-96EE-3DB45AF454DE}" type="pres">
      <dgm:prSet presAssocID="{C6F09A69-C9D1-4982-8978-29394553BA66}" presName="spacer" presStyleCnt="0"/>
      <dgm:spPr/>
    </dgm:pt>
    <dgm:pt modelId="{846603C9-C486-4124-8FD7-88A5A8E14504}" type="pres">
      <dgm:prSet presAssocID="{4A9797A0-E4B1-446E-8B0F-8CC6892BBF09}" presName="comp" presStyleCnt="0"/>
      <dgm:spPr/>
    </dgm:pt>
    <dgm:pt modelId="{7601944A-05F4-43E9-A0FC-8CA32C021495}" type="pres">
      <dgm:prSet presAssocID="{4A9797A0-E4B1-446E-8B0F-8CC6892BBF09}" presName="box" presStyleLbl="node1" presStyleIdx="1" presStyleCnt="3"/>
      <dgm:spPr/>
    </dgm:pt>
    <dgm:pt modelId="{2B7A64A4-C753-4CD2-A774-5BA00B12554C}" type="pres">
      <dgm:prSet presAssocID="{4A9797A0-E4B1-446E-8B0F-8CC6892BBF09}" presName="img" presStyleLbl="fgImgPlace1" presStyleIdx="1" presStyleCnt="3" custScaleX="76375" custLinFactNeighborX="-6541"/>
      <dgm:spPr/>
    </dgm:pt>
    <dgm:pt modelId="{A6641AC8-E0ED-4ABF-9AEF-C190D03E2316}" type="pres">
      <dgm:prSet presAssocID="{4A9797A0-E4B1-446E-8B0F-8CC6892BBF09}" presName="text" presStyleLbl="node1" presStyleIdx="1" presStyleCnt="3">
        <dgm:presLayoutVars>
          <dgm:bulletEnabled val="1"/>
        </dgm:presLayoutVars>
      </dgm:prSet>
      <dgm:spPr/>
    </dgm:pt>
    <dgm:pt modelId="{7E74E580-88CB-4984-AB9A-F2A931227650}" type="pres">
      <dgm:prSet presAssocID="{AF5BA717-34FE-4724-AE3A-C3637094E12E}" presName="spacer" presStyleCnt="0"/>
      <dgm:spPr/>
    </dgm:pt>
    <dgm:pt modelId="{08140F03-9748-4513-B5B4-99B3959E7BA9}" type="pres">
      <dgm:prSet presAssocID="{98E446A3-DB84-498A-96C3-A3983451C186}" presName="comp" presStyleCnt="0"/>
      <dgm:spPr/>
    </dgm:pt>
    <dgm:pt modelId="{029B0009-9F6D-4089-B76B-C09E40E2D787}" type="pres">
      <dgm:prSet presAssocID="{98E446A3-DB84-498A-96C3-A3983451C186}" presName="box" presStyleLbl="node1" presStyleIdx="2" presStyleCnt="3"/>
      <dgm:spPr/>
    </dgm:pt>
    <dgm:pt modelId="{B7146DF1-E788-454B-B06E-B4550F676D66}" type="pres">
      <dgm:prSet presAssocID="{98E446A3-DB84-498A-96C3-A3983451C186}" presName="img" presStyleLbl="fgImgPlace1" presStyleIdx="2" presStyleCnt="3" custScaleX="78556" custLinFactNeighborX="-5451"/>
      <dgm:spPr/>
    </dgm:pt>
    <dgm:pt modelId="{E3E8DA73-CC78-4335-AF8B-AEF7A0CC5DA0}" type="pres">
      <dgm:prSet presAssocID="{98E446A3-DB84-498A-96C3-A3983451C186}" presName="text" presStyleLbl="node1" presStyleIdx="2" presStyleCnt="3">
        <dgm:presLayoutVars>
          <dgm:bulletEnabled val="1"/>
        </dgm:presLayoutVars>
      </dgm:prSet>
      <dgm:spPr/>
    </dgm:pt>
  </dgm:ptLst>
  <dgm:cxnLst>
    <dgm:cxn modelId="{4FB34D03-70FC-4729-AB09-F72ACB259FC3}" type="presOf" srcId="{D24D3D76-0A15-4523-81B2-25701BBE0CA5}" destId="{3DFFF74A-46BC-485B-884A-C6541BB9FA2A}" srcOrd="1" destOrd="3" presId="urn:microsoft.com/office/officeart/2005/8/layout/vList4"/>
    <dgm:cxn modelId="{22C7EE07-9863-4853-8965-9E1FDBC8AA67}" type="presOf" srcId="{2D6D5154-F28E-4807-8F38-AA94E3F18A7D}" destId="{7601944A-05F4-43E9-A0FC-8CA32C021495}" srcOrd="0" destOrd="2" presId="urn:microsoft.com/office/officeart/2005/8/layout/vList4"/>
    <dgm:cxn modelId="{F2DABD09-F0AD-4AA8-87EF-C422ABD4A44C}" type="presOf" srcId="{E74ED976-4AF1-43F8-9CB8-C26A0C15B9B0}" destId="{3DFFF74A-46BC-485B-884A-C6541BB9FA2A}" srcOrd="1" destOrd="0" presId="urn:microsoft.com/office/officeart/2005/8/layout/vList4"/>
    <dgm:cxn modelId="{74DA860E-D4C9-4538-9307-622E4A7F4D75}" type="presOf" srcId="{676D04F6-FB79-4585-8BC1-FA3C8F235F0B}" destId="{029B0009-9F6D-4089-B76B-C09E40E2D787}" srcOrd="0" destOrd="3" presId="urn:microsoft.com/office/officeart/2005/8/layout/vList4"/>
    <dgm:cxn modelId="{609F7C12-108B-438C-930C-C8864D7984AD}" type="presOf" srcId="{E74ED976-4AF1-43F8-9CB8-C26A0C15B9B0}" destId="{0584E7F3-3341-4977-AE01-9ABFD78F13A7}" srcOrd="0" destOrd="0" presId="urn:microsoft.com/office/officeart/2005/8/layout/vList4"/>
    <dgm:cxn modelId="{CDD08E1A-DF53-4C5B-A804-B96EBF0CFBE4}" srcId="{011D83FC-FB49-42E7-BECC-68446877655B}" destId="{98E446A3-DB84-498A-96C3-A3983451C186}" srcOrd="2" destOrd="0" parTransId="{66D89ED8-1DA8-4C9F-BE7B-2C963EF6D29A}" sibTransId="{64D80AC5-8B0C-4C77-B615-ED30BF74AEEE}"/>
    <dgm:cxn modelId="{D453791D-BCD2-41AA-8CBE-DB3DA3500CDE}" srcId="{4A9797A0-E4B1-446E-8B0F-8CC6892BBF09}" destId="{85BBBF4C-7D40-4D04-9E2E-49A0AEC55CF8}" srcOrd="0" destOrd="0" parTransId="{B9913E6C-F222-452A-8494-1ECDC188FB80}" sibTransId="{9A19EF42-013F-455A-AB2F-453BDAB6D1AA}"/>
    <dgm:cxn modelId="{23CA8524-8BF6-4FC6-9966-1308C1A19148}" type="presOf" srcId="{2D6D5154-F28E-4807-8F38-AA94E3F18A7D}" destId="{A6641AC8-E0ED-4ABF-9AEF-C190D03E2316}" srcOrd="1" destOrd="2" presId="urn:microsoft.com/office/officeart/2005/8/layout/vList4"/>
    <dgm:cxn modelId="{4B844826-5C27-4409-83F7-37028206EEA6}" srcId="{4A9797A0-E4B1-446E-8B0F-8CC6892BBF09}" destId="{89852204-3BD5-434C-B639-5BCCABB284CB}" srcOrd="2" destOrd="0" parTransId="{A85982A7-1F6C-419A-B2AA-98C8DD314EAE}" sibTransId="{63824803-75B1-468B-92CB-35F5C5457FED}"/>
    <dgm:cxn modelId="{E0526829-7AE7-4123-8212-508B34956DDE}" type="presOf" srcId="{0625B9E6-F755-4FB5-8F71-D6515242F144}" destId="{E3E8DA73-CC78-4335-AF8B-AEF7A0CC5DA0}" srcOrd="1" destOrd="1" presId="urn:microsoft.com/office/officeart/2005/8/layout/vList4"/>
    <dgm:cxn modelId="{55FEB13B-F8BA-49A4-84B4-97BA2E491CC7}" type="presOf" srcId="{73E61E24-CAFF-49A0-BD67-3F730D621890}" destId="{029B0009-9F6D-4089-B76B-C09E40E2D787}" srcOrd="0" destOrd="2" presId="urn:microsoft.com/office/officeart/2005/8/layout/vList4"/>
    <dgm:cxn modelId="{4DF99C5F-4D44-4563-8917-E7ACE7E4605A}" type="presOf" srcId="{011D83FC-FB49-42E7-BECC-68446877655B}" destId="{EEED791A-1FAE-4AF1-85FF-0501687237FE}" srcOrd="0" destOrd="0" presId="urn:microsoft.com/office/officeart/2005/8/layout/vList4"/>
    <dgm:cxn modelId="{10B5C560-7CC8-4737-BBAC-16B85DB0D2B5}" type="presOf" srcId="{89852204-3BD5-434C-B639-5BCCABB284CB}" destId="{7601944A-05F4-43E9-A0FC-8CA32C021495}" srcOrd="0" destOrd="3" presId="urn:microsoft.com/office/officeart/2005/8/layout/vList4"/>
    <dgm:cxn modelId="{537A2161-53CC-4749-8DA1-643345F60C53}" type="presOf" srcId="{B7EA52C8-D32A-42FC-A8D6-2C18C763121E}" destId="{0584E7F3-3341-4977-AE01-9ABFD78F13A7}" srcOrd="0" destOrd="2" presId="urn:microsoft.com/office/officeart/2005/8/layout/vList4"/>
    <dgm:cxn modelId="{29029363-2673-43C2-8BCB-EC070A3C5523}" type="presOf" srcId="{73E61E24-CAFF-49A0-BD67-3F730D621890}" destId="{E3E8DA73-CC78-4335-AF8B-AEF7A0CC5DA0}" srcOrd="1" destOrd="2" presId="urn:microsoft.com/office/officeart/2005/8/layout/vList4"/>
    <dgm:cxn modelId="{4C16BD4E-E5AC-40C1-A0DA-33B830449A4C}" type="presOf" srcId="{315F187C-A979-44F0-A858-1DB361576058}" destId="{3DFFF74A-46BC-485B-884A-C6541BB9FA2A}" srcOrd="1" destOrd="1" presId="urn:microsoft.com/office/officeart/2005/8/layout/vList4"/>
    <dgm:cxn modelId="{14DCBD50-F9B9-4D1E-80B3-7DF39C911B6E}" type="presOf" srcId="{D24D3D76-0A15-4523-81B2-25701BBE0CA5}" destId="{0584E7F3-3341-4977-AE01-9ABFD78F13A7}" srcOrd="0" destOrd="3" presId="urn:microsoft.com/office/officeart/2005/8/layout/vList4"/>
    <dgm:cxn modelId="{A51F1E55-E3DD-4D87-81A5-9A46CAB8BA09}" type="presOf" srcId="{85BBBF4C-7D40-4D04-9E2E-49A0AEC55CF8}" destId="{A6641AC8-E0ED-4ABF-9AEF-C190D03E2316}" srcOrd="1" destOrd="1" presId="urn:microsoft.com/office/officeart/2005/8/layout/vList4"/>
    <dgm:cxn modelId="{1AE38778-0440-4590-8549-9FA23DFF1FD0}" srcId="{011D83FC-FB49-42E7-BECC-68446877655B}" destId="{4A9797A0-E4B1-446E-8B0F-8CC6892BBF09}" srcOrd="1" destOrd="0" parTransId="{E876C02C-1F92-41AA-B10B-8CF7AB3B23B6}" sibTransId="{AF5BA717-34FE-4724-AE3A-C3637094E12E}"/>
    <dgm:cxn modelId="{EE999E80-2BDE-4C6E-A766-2435FA6A12F4}" type="presOf" srcId="{0625B9E6-F755-4FB5-8F71-D6515242F144}" destId="{029B0009-9F6D-4089-B76B-C09E40E2D787}" srcOrd="0" destOrd="1" presId="urn:microsoft.com/office/officeart/2005/8/layout/vList4"/>
    <dgm:cxn modelId="{99C46A91-B221-4E24-BE16-59C9E0899300}" type="presOf" srcId="{315F187C-A979-44F0-A858-1DB361576058}" destId="{0584E7F3-3341-4977-AE01-9ABFD78F13A7}" srcOrd="0" destOrd="1" presId="urn:microsoft.com/office/officeart/2005/8/layout/vList4"/>
    <dgm:cxn modelId="{298D7C94-86E7-403E-8C62-C2089068378E}" type="presOf" srcId="{85BBBF4C-7D40-4D04-9E2E-49A0AEC55CF8}" destId="{7601944A-05F4-43E9-A0FC-8CA32C021495}" srcOrd="0" destOrd="1" presId="urn:microsoft.com/office/officeart/2005/8/layout/vList4"/>
    <dgm:cxn modelId="{DA4C639D-5EA2-4061-BF90-7D4A390E05AF}" srcId="{98E446A3-DB84-498A-96C3-A3983451C186}" destId="{0625B9E6-F755-4FB5-8F71-D6515242F144}" srcOrd="0" destOrd="0" parTransId="{D9735538-92CE-4E5C-9E45-1567A057A8EF}" sibTransId="{D4057DAC-2CCF-4E21-8D48-DF64F27552ED}"/>
    <dgm:cxn modelId="{7A689A9F-A8F1-4341-82B9-26B87F86F173}" srcId="{E74ED976-4AF1-43F8-9CB8-C26A0C15B9B0}" destId="{315F187C-A979-44F0-A858-1DB361576058}" srcOrd="0" destOrd="0" parTransId="{B1781361-9668-4D30-8819-1EA0E366DE33}" sibTransId="{5DD9558B-0DD3-41A6-A5DF-28DE14F75018}"/>
    <dgm:cxn modelId="{ED6413A3-F268-43D5-AE43-51A574A97B88}" srcId="{98E446A3-DB84-498A-96C3-A3983451C186}" destId="{676D04F6-FB79-4585-8BC1-FA3C8F235F0B}" srcOrd="2" destOrd="0" parTransId="{C2D1D452-F0DE-4D6E-A30F-37CAC53C08FB}" sibTransId="{930E6219-23B1-4488-A6E7-17795D68A6B7}"/>
    <dgm:cxn modelId="{103171A5-DF66-4996-917D-5032891390A3}" type="presOf" srcId="{676D04F6-FB79-4585-8BC1-FA3C8F235F0B}" destId="{E3E8DA73-CC78-4335-AF8B-AEF7A0CC5DA0}" srcOrd="1" destOrd="3" presId="urn:microsoft.com/office/officeart/2005/8/layout/vList4"/>
    <dgm:cxn modelId="{EC2BC3AF-33AD-42AA-A10E-AF2FF316C445}" type="presOf" srcId="{F8A4B8EE-B4E5-4F08-9C5C-2AC0800E271D}" destId="{E3E8DA73-CC78-4335-AF8B-AEF7A0CC5DA0}" srcOrd="1" destOrd="4" presId="urn:microsoft.com/office/officeart/2005/8/layout/vList4"/>
    <dgm:cxn modelId="{65B4FBB5-B3E3-490A-81BB-CDA54C760A8D}" srcId="{98E446A3-DB84-498A-96C3-A3983451C186}" destId="{73E61E24-CAFF-49A0-BD67-3F730D621890}" srcOrd="1" destOrd="0" parTransId="{DEBFA90D-A67C-49B3-BAFF-2048AB6A2FEE}" sibTransId="{7F0C48EB-7340-4572-A310-0742DD12E408}"/>
    <dgm:cxn modelId="{454F31B6-FF68-4549-B2F1-A3EC94ACDBE3}" srcId="{E74ED976-4AF1-43F8-9CB8-C26A0C15B9B0}" destId="{D24D3D76-0A15-4523-81B2-25701BBE0CA5}" srcOrd="2" destOrd="0" parTransId="{0678E530-0BA7-4386-9942-519D908DB52A}" sibTransId="{DD1485AA-D737-47D0-ABF2-5C2DF72C57EB}"/>
    <dgm:cxn modelId="{0F5FCEC5-4BDF-4EA3-A3A5-FDEA6512383A}" type="presOf" srcId="{F8A4B8EE-B4E5-4F08-9C5C-2AC0800E271D}" destId="{029B0009-9F6D-4089-B76B-C09E40E2D787}" srcOrd="0" destOrd="4" presId="urn:microsoft.com/office/officeart/2005/8/layout/vList4"/>
    <dgm:cxn modelId="{FAC157C6-7AF6-42D6-B7F6-43F3DB2CB3A6}" srcId="{98E446A3-DB84-498A-96C3-A3983451C186}" destId="{F8A4B8EE-B4E5-4F08-9C5C-2AC0800E271D}" srcOrd="3" destOrd="0" parTransId="{721573C8-2F8A-461D-986C-CD771692753F}" sibTransId="{54666F9C-7F07-4C86-9D4F-A5CF043BDDAA}"/>
    <dgm:cxn modelId="{C4E272D6-D47F-4411-9EAA-365AFDDB99D7}" type="presOf" srcId="{B7EA52C8-D32A-42FC-A8D6-2C18C763121E}" destId="{3DFFF74A-46BC-485B-884A-C6541BB9FA2A}" srcOrd="1" destOrd="2" presId="urn:microsoft.com/office/officeart/2005/8/layout/vList4"/>
    <dgm:cxn modelId="{935262D7-732D-41EA-BFE9-BF9B907DE261}" type="presOf" srcId="{98E446A3-DB84-498A-96C3-A3983451C186}" destId="{E3E8DA73-CC78-4335-AF8B-AEF7A0CC5DA0}" srcOrd="1" destOrd="0" presId="urn:microsoft.com/office/officeart/2005/8/layout/vList4"/>
    <dgm:cxn modelId="{4DB32BDE-CD67-45AC-98AB-967E90174B26}" srcId="{4A9797A0-E4B1-446E-8B0F-8CC6892BBF09}" destId="{2D6D5154-F28E-4807-8F38-AA94E3F18A7D}" srcOrd="1" destOrd="0" parTransId="{9910DE56-473A-4B99-8727-AABEC4C497E4}" sibTransId="{BD644592-5041-467D-98E3-EC12CE15771E}"/>
    <dgm:cxn modelId="{E15AEAE0-734D-4B20-9112-F8A27C7E27A9}" type="presOf" srcId="{4A9797A0-E4B1-446E-8B0F-8CC6892BBF09}" destId="{7601944A-05F4-43E9-A0FC-8CA32C021495}" srcOrd="0" destOrd="0" presId="urn:microsoft.com/office/officeart/2005/8/layout/vList4"/>
    <dgm:cxn modelId="{803BDEE1-E588-4AB5-8079-15B53BFB02DE}" type="presOf" srcId="{89852204-3BD5-434C-B639-5BCCABB284CB}" destId="{A6641AC8-E0ED-4ABF-9AEF-C190D03E2316}" srcOrd="1" destOrd="3" presId="urn:microsoft.com/office/officeart/2005/8/layout/vList4"/>
    <dgm:cxn modelId="{044077E5-064D-4B90-8EDB-5BABD6E023F3}" type="presOf" srcId="{4A9797A0-E4B1-446E-8B0F-8CC6892BBF09}" destId="{A6641AC8-E0ED-4ABF-9AEF-C190D03E2316}" srcOrd="1" destOrd="0" presId="urn:microsoft.com/office/officeart/2005/8/layout/vList4"/>
    <dgm:cxn modelId="{944FBBE6-5E20-4BD6-8CF4-4C91ACB68647}" srcId="{E74ED976-4AF1-43F8-9CB8-C26A0C15B9B0}" destId="{B7EA52C8-D32A-42FC-A8D6-2C18C763121E}" srcOrd="1" destOrd="0" parTransId="{6DF6FAE2-3566-4AA1-9982-25339302F60E}" sibTransId="{45958ECE-D7A8-4F47-9000-696D5CE597F6}"/>
    <dgm:cxn modelId="{E988EFED-5732-4DC9-9D94-D652E0D418C1}" type="presOf" srcId="{98E446A3-DB84-498A-96C3-A3983451C186}" destId="{029B0009-9F6D-4089-B76B-C09E40E2D787}" srcOrd="0" destOrd="0" presId="urn:microsoft.com/office/officeart/2005/8/layout/vList4"/>
    <dgm:cxn modelId="{E91D1EEF-8D64-4A17-A90F-71E5FA45930A}" srcId="{011D83FC-FB49-42E7-BECC-68446877655B}" destId="{E74ED976-4AF1-43F8-9CB8-C26A0C15B9B0}" srcOrd="0" destOrd="0" parTransId="{6175958E-1A7B-464A-8E89-CBF14AA26BB4}" sibTransId="{C6F09A69-C9D1-4982-8978-29394553BA66}"/>
    <dgm:cxn modelId="{5DDA2D4A-A03C-4CD4-A736-175224D98D71}" type="presParOf" srcId="{EEED791A-1FAE-4AF1-85FF-0501687237FE}" destId="{D7F1825A-56A2-491B-997D-1CFEE4A9D8C4}" srcOrd="0" destOrd="0" presId="urn:microsoft.com/office/officeart/2005/8/layout/vList4"/>
    <dgm:cxn modelId="{FC0322C5-1098-4669-9E92-395E35A527B1}" type="presParOf" srcId="{D7F1825A-56A2-491B-997D-1CFEE4A9D8C4}" destId="{0584E7F3-3341-4977-AE01-9ABFD78F13A7}" srcOrd="0" destOrd="0" presId="urn:microsoft.com/office/officeart/2005/8/layout/vList4"/>
    <dgm:cxn modelId="{92C32BE4-B0E8-4741-9D13-898E54C53C5B}" type="presParOf" srcId="{D7F1825A-56A2-491B-997D-1CFEE4A9D8C4}" destId="{8F01E6FE-C922-478F-B015-AB513E4FACE2}" srcOrd="1" destOrd="0" presId="urn:microsoft.com/office/officeart/2005/8/layout/vList4"/>
    <dgm:cxn modelId="{D05E5382-7760-4935-B550-209FCD4BCA5C}" type="presParOf" srcId="{D7F1825A-56A2-491B-997D-1CFEE4A9D8C4}" destId="{3DFFF74A-46BC-485B-884A-C6541BB9FA2A}" srcOrd="2" destOrd="0" presId="urn:microsoft.com/office/officeart/2005/8/layout/vList4"/>
    <dgm:cxn modelId="{B02F7C25-CD7C-431F-AE78-01CF192FBE50}" type="presParOf" srcId="{EEED791A-1FAE-4AF1-85FF-0501687237FE}" destId="{F9D26D4E-2145-48FF-96EE-3DB45AF454DE}" srcOrd="1" destOrd="0" presId="urn:microsoft.com/office/officeart/2005/8/layout/vList4"/>
    <dgm:cxn modelId="{7BA7EB1A-B7A0-478A-AF51-4A54CB2F4095}" type="presParOf" srcId="{EEED791A-1FAE-4AF1-85FF-0501687237FE}" destId="{846603C9-C486-4124-8FD7-88A5A8E14504}" srcOrd="2" destOrd="0" presId="urn:microsoft.com/office/officeart/2005/8/layout/vList4"/>
    <dgm:cxn modelId="{2E210ED2-F1CA-43BA-88F2-FD46EE842F98}" type="presParOf" srcId="{846603C9-C486-4124-8FD7-88A5A8E14504}" destId="{7601944A-05F4-43E9-A0FC-8CA32C021495}" srcOrd="0" destOrd="0" presId="urn:microsoft.com/office/officeart/2005/8/layout/vList4"/>
    <dgm:cxn modelId="{5A2648A8-0C2F-4525-AF9D-CCC16782C07F}" type="presParOf" srcId="{846603C9-C486-4124-8FD7-88A5A8E14504}" destId="{2B7A64A4-C753-4CD2-A774-5BA00B12554C}" srcOrd="1" destOrd="0" presId="urn:microsoft.com/office/officeart/2005/8/layout/vList4"/>
    <dgm:cxn modelId="{4F94699A-D237-4305-8A5A-D28F2DAE222B}" type="presParOf" srcId="{846603C9-C486-4124-8FD7-88A5A8E14504}" destId="{A6641AC8-E0ED-4ABF-9AEF-C190D03E2316}" srcOrd="2" destOrd="0" presId="urn:microsoft.com/office/officeart/2005/8/layout/vList4"/>
    <dgm:cxn modelId="{FE33CA8B-7868-4C50-9171-42BCC32304F2}" type="presParOf" srcId="{EEED791A-1FAE-4AF1-85FF-0501687237FE}" destId="{7E74E580-88CB-4984-AB9A-F2A931227650}" srcOrd="3" destOrd="0" presId="urn:microsoft.com/office/officeart/2005/8/layout/vList4"/>
    <dgm:cxn modelId="{0BFA5BB2-1244-4D25-9A9B-EE545DF87893}" type="presParOf" srcId="{EEED791A-1FAE-4AF1-85FF-0501687237FE}" destId="{08140F03-9748-4513-B5B4-99B3959E7BA9}" srcOrd="4" destOrd="0" presId="urn:microsoft.com/office/officeart/2005/8/layout/vList4"/>
    <dgm:cxn modelId="{CC16182D-D163-4B3E-93C5-90768F56288E}" type="presParOf" srcId="{08140F03-9748-4513-B5B4-99B3959E7BA9}" destId="{029B0009-9F6D-4089-B76B-C09E40E2D787}" srcOrd="0" destOrd="0" presId="urn:microsoft.com/office/officeart/2005/8/layout/vList4"/>
    <dgm:cxn modelId="{0AE27B55-0588-4018-A2E4-61BF920B95C2}" type="presParOf" srcId="{08140F03-9748-4513-B5B4-99B3959E7BA9}" destId="{B7146DF1-E788-454B-B06E-B4550F676D66}" srcOrd="1" destOrd="0" presId="urn:microsoft.com/office/officeart/2005/8/layout/vList4"/>
    <dgm:cxn modelId="{99C553D6-5649-405F-872F-749315F0C3A8}" type="presParOf" srcId="{08140F03-9748-4513-B5B4-99B3959E7BA9}" destId="{E3E8DA73-CC78-4335-AF8B-AEF7A0CC5DA0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84E7F3-3341-4977-AE01-9ABFD78F13A7}">
      <dsp:nvSpPr>
        <dsp:cNvPr id="0" name=""/>
        <dsp:cNvSpPr/>
      </dsp:nvSpPr>
      <dsp:spPr>
        <a:xfrm>
          <a:off x="0" y="0"/>
          <a:ext cx="9604375" cy="17031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b="1" kern="1200" dirty="0"/>
            <a:t>ARTE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300" kern="1200" dirty="0"/>
            <a:t>Medio de integración psicológico.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300" kern="1200" dirty="0"/>
            <a:t>Espacio creativo, condición básica del sujeto humano. Margen donde realmente se puede ser libre.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300" kern="1200" dirty="0"/>
            <a:t>En donde la imaginación permita a los niños y niñas enfrentar cualquier desafío y el sujeto exprese libremente su propio misterio, como una forma de respetar y “</a:t>
          </a:r>
          <a:r>
            <a:rPr lang="es-MX" sz="1300" kern="1200" dirty="0" err="1"/>
            <a:t>empoderizar</a:t>
          </a:r>
          <a:r>
            <a:rPr lang="es-MX" sz="1300" kern="1200" dirty="0"/>
            <a:t>” a la infancia.</a:t>
          </a:r>
        </a:p>
      </dsp:txBody>
      <dsp:txXfrm>
        <a:off x="2091189" y="0"/>
        <a:ext cx="7513185" cy="1703149"/>
      </dsp:txXfrm>
    </dsp:sp>
    <dsp:sp modelId="{8F01E6FE-C922-478F-B015-AB513E4FACE2}">
      <dsp:nvSpPr>
        <dsp:cNvPr id="0" name=""/>
        <dsp:cNvSpPr/>
      </dsp:nvSpPr>
      <dsp:spPr>
        <a:xfrm>
          <a:off x="285528" y="160695"/>
          <a:ext cx="1467087" cy="136251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01944A-05F4-43E9-A0FC-8CA32C021495}">
      <dsp:nvSpPr>
        <dsp:cNvPr id="0" name=""/>
        <dsp:cNvSpPr/>
      </dsp:nvSpPr>
      <dsp:spPr>
        <a:xfrm>
          <a:off x="0" y="1873463"/>
          <a:ext cx="9604375" cy="17031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b="1" kern="1200" dirty="0"/>
            <a:t>PARTICIPACIÓN INFANTIL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300" kern="1200" dirty="0"/>
            <a:t>Participación: derecho fundamental de la ciudadanía,.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300" kern="1200" dirty="0"/>
            <a:t>Se parten de problemáticas, y la objetivación de una realidad social.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300" kern="1200" dirty="0"/>
            <a:t>Abrir un espacio donde el sujeto pueda “soñar”, “imaginar” o “jugar de manera libre y creativa sobre su realidad.</a:t>
          </a:r>
        </a:p>
      </dsp:txBody>
      <dsp:txXfrm>
        <a:off x="2091189" y="1873463"/>
        <a:ext cx="7513185" cy="1703149"/>
      </dsp:txXfrm>
    </dsp:sp>
    <dsp:sp modelId="{2B7A64A4-C753-4CD2-A774-5BA00B12554C}">
      <dsp:nvSpPr>
        <dsp:cNvPr id="0" name=""/>
        <dsp:cNvSpPr/>
      </dsp:nvSpPr>
      <dsp:spPr>
        <a:xfrm>
          <a:off x="271573" y="2043778"/>
          <a:ext cx="1467068" cy="136251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B0009-9F6D-4089-B76B-C09E40E2D787}">
      <dsp:nvSpPr>
        <dsp:cNvPr id="0" name=""/>
        <dsp:cNvSpPr/>
      </dsp:nvSpPr>
      <dsp:spPr>
        <a:xfrm>
          <a:off x="0" y="3746927"/>
          <a:ext cx="9604375" cy="17031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b="1" kern="1200" dirty="0"/>
            <a:t>EL PODER DE LA IMAGINACIÓN, LA CREATIVIDAD Y EL PLACER ESTÉTICO DEL SER HUMANO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300" kern="1200" dirty="0"/>
            <a:t>Espacio donde el sujeto pueda “soñarla”, “imaginarla” o “jugarla” de manera libre y creativa.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300" kern="1200" dirty="0"/>
            <a:t>La creación de mundos imaginarios, permite el escape de la locura y la angustia, la apertura del deseo, de todo desafío y la expresión libre de nuestro propio misterio.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300" kern="1200" dirty="0"/>
            <a:t>Este espacio, esta en el origen del pensamiento y del deseo.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300" kern="1200" dirty="0"/>
            <a:t>Los títeres crean poderes emocionales y fascinación en niños y adultos. </a:t>
          </a:r>
        </a:p>
      </dsp:txBody>
      <dsp:txXfrm>
        <a:off x="2091189" y="3746927"/>
        <a:ext cx="7513185" cy="1703149"/>
      </dsp:txXfrm>
    </dsp:sp>
    <dsp:sp modelId="{B7146DF1-E788-454B-B06E-B4550F676D66}">
      <dsp:nvSpPr>
        <dsp:cNvPr id="0" name=""/>
        <dsp:cNvSpPr/>
      </dsp:nvSpPr>
      <dsp:spPr>
        <a:xfrm>
          <a:off x="271564" y="3917242"/>
          <a:ext cx="1508962" cy="136251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BE368-4E2F-4EDE-8FD6-67393EFA67A4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C367C-5E32-45C8-9141-29A2C5CDA3D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0039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0C367C-5E32-45C8-9141-29A2C5CDA3DF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8982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5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DB1D0E28-5C34-48BD-B312-9410C08B96AF}"/>
              </a:ext>
            </a:extLst>
          </p:cNvPr>
          <p:cNvSpPr/>
          <p:nvPr/>
        </p:nvSpPr>
        <p:spPr>
          <a:xfrm>
            <a:off x="0" y="1049776"/>
            <a:ext cx="12192000" cy="6027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Curso: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Artes Visuales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Maestro: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Silvia Erika Sagahon Solís 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Alumna: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Daiva Ramírez Treviño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Grupo: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3°A  </a:t>
            </a: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Número de lista: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APRENDIZAJE II: </a:t>
            </a: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elementos básicos del lenguaje plástico y las técnicas y sistemas de representación plástico-visuales.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 de Unidad II: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Detecta los procesos de aprendizaje de sus alumnos para favorecer su desarrollo cognitivo y socioemocional 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Aplica el plan y programas de estudio para alcanzar los propósitos educativos y contribuir al pleno desenvolvimiento de las capacidades de sus alumnos.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Diseña planeaciones aplicando sus conocimientos curriculares, psicopedagógicos, disciplinares, didácticos y tecnológicos para propiciar espacios de aprendizaje incluyentes que respondan a las necesidades de todos los alumnos en el marco del plan y programas de estudio.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Emplea la evaluación para intervenir en los diferentes ámbitos y momentos de la tarea educativa para mejorar los aprendizajes de sus alumnos.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 recursos de la investigación educativa para enriquecer su práctica profesional expresando su interés por el conocimiento, la ciencia y la mejora de la educación.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b="1" i="1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000" b="1" i="1" dirty="0">
                <a:solidFill>
                  <a:schemeClr val="bg1"/>
                </a:solidFill>
              </a:rPr>
              <a:t>“EL ARTE Y LA PARTICIPACION INFANTIL”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6C510B5-F41D-49A9-B507-51B744DCB793}"/>
              </a:ext>
            </a:extLst>
          </p:cNvPr>
          <p:cNvSpPr/>
          <p:nvPr/>
        </p:nvSpPr>
        <p:spPr>
          <a:xfrm>
            <a:off x="3048000" y="87042"/>
            <a:ext cx="6096000" cy="110588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MX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lang="es-MX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2020-2021</a:t>
            </a:r>
            <a:endParaRPr lang="es-MX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DF7B374B-8B27-4EA2-8C8C-5E05D7A01A0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0" r="16237"/>
          <a:stretch>
            <a:fillRect/>
          </a:stretch>
        </p:blipFill>
        <p:spPr bwMode="auto">
          <a:xfrm>
            <a:off x="468774" y="246987"/>
            <a:ext cx="1000760" cy="11639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535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0DAEE994-49F1-4BE5-AE78-D38C99ED5C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3356627"/>
              </p:ext>
            </p:extLst>
          </p:nvPr>
        </p:nvGraphicFramePr>
        <p:xfrm>
          <a:off x="1383863" y="304770"/>
          <a:ext cx="9604375" cy="5450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0A19C6C4-C1A9-4D3E-9163-DEAF1F8377C2}"/>
              </a:ext>
            </a:extLst>
          </p:cNvPr>
          <p:cNvSpPr/>
          <p:nvPr/>
        </p:nvSpPr>
        <p:spPr>
          <a:xfrm>
            <a:off x="448001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dirty="0"/>
          </a:p>
        </p:txBody>
      </p:sp>
      <p:pic>
        <p:nvPicPr>
          <p:cNvPr id="1026" name="Picture 2" descr="feliz colegiala con libro y imaginación nube 1219748 Vector en Vecteezy">
            <a:extLst>
              <a:ext uri="{FF2B5EF4-FFF2-40B4-BE49-F238E27FC236}">
                <a16:creationId xmlns:a16="http://schemas.microsoft.com/office/drawing/2014/main" id="{E4F98AB6-9F3C-4789-B93B-AA328157D1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909" y="4218132"/>
            <a:ext cx="1370771" cy="1370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iños levantando sus manos: fotografía de stock © lenmdp #19413907 |  Depositphotos">
            <a:extLst>
              <a:ext uri="{FF2B5EF4-FFF2-40B4-BE49-F238E27FC236}">
                <a16:creationId xmlns:a16="http://schemas.microsoft.com/office/drawing/2014/main" id="{4DA7D227-6712-46EE-B58D-98D302C9BB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24" t="15414" r="22942" b="5476"/>
          <a:stretch/>
        </p:blipFill>
        <p:spPr bwMode="auto">
          <a:xfrm>
            <a:off x="1679485" y="2409097"/>
            <a:ext cx="1436195" cy="124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rtista pintando: vectores, gráficos, imágenes vectoriales | Depositphotos®">
            <a:extLst>
              <a:ext uri="{FF2B5EF4-FFF2-40B4-BE49-F238E27FC236}">
                <a16:creationId xmlns:a16="http://schemas.microsoft.com/office/drawing/2014/main" id="{B98E604C-F409-4B51-82A6-D3A6F8A7A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909" y="453626"/>
            <a:ext cx="1323091" cy="1387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426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A68F79B4-7170-4708-B458-E71BA2D6333F}"/>
              </a:ext>
            </a:extLst>
          </p:cNvPr>
          <p:cNvGrpSpPr/>
          <p:nvPr/>
        </p:nvGrpSpPr>
        <p:grpSpPr>
          <a:xfrm>
            <a:off x="1293812" y="2577425"/>
            <a:ext cx="9604375" cy="1703149"/>
            <a:chOff x="0" y="0"/>
            <a:chExt cx="9604375" cy="1703149"/>
          </a:xfrm>
        </p:grpSpPr>
        <p:sp>
          <p:nvSpPr>
            <p:cNvPr id="5" name="Rectángulo: esquinas redondeadas 4">
              <a:extLst>
                <a:ext uri="{FF2B5EF4-FFF2-40B4-BE49-F238E27FC236}">
                  <a16:creationId xmlns:a16="http://schemas.microsoft.com/office/drawing/2014/main" id="{AD77D4EE-EC14-456C-9563-921A2DFFFBC9}"/>
                </a:ext>
              </a:extLst>
            </p:cNvPr>
            <p:cNvSpPr/>
            <p:nvPr/>
          </p:nvSpPr>
          <p:spPr>
            <a:xfrm>
              <a:off x="0" y="0"/>
              <a:ext cx="9604375" cy="170314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ectángulo: esquinas redondeadas 4">
              <a:extLst>
                <a:ext uri="{FF2B5EF4-FFF2-40B4-BE49-F238E27FC236}">
                  <a16:creationId xmlns:a16="http://schemas.microsoft.com/office/drawing/2014/main" id="{C473A1CF-0421-45D6-A48D-59D96DF2D065}"/>
                </a:ext>
              </a:extLst>
            </p:cNvPr>
            <p:cNvSpPr txBox="1"/>
            <p:nvPr/>
          </p:nvSpPr>
          <p:spPr>
            <a:xfrm>
              <a:off x="2091189" y="0"/>
              <a:ext cx="7513185" cy="17031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t" anchorCtr="0">
              <a:noAutofit/>
            </a:bodyPr>
            <a:lstStyle/>
            <a:p>
              <a:pPr lvl="0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700" b="1" dirty="0"/>
                <a:t>EL JUEGO: </a:t>
              </a:r>
              <a:r>
                <a:rPr lang="es-MX" sz="1600" b="1" dirty="0"/>
                <a:t>creación de un </a:t>
              </a:r>
              <a:r>
                <a:rPr lang="es-MX" sz="1600" b="1" dirty="0" err="1"/>
                <a:t>paracosmos</a:t>
              </a:r>
              <a:endParaRPr lang="es-MX" sz="1700" b="1" dirty="0"/>
            </a:p>
            <a:p>
              <a:pPr marL="114300" lvl="1" indent="-114300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MX" sz="1300" dirty="0"/>
                <a:t>Permite al sujeto compensar la realidad mediante la ficción; es decir, posibilita satisfacerse a sí mismo transformando la realidad según los deseos.</a:t>
              </a:r>
            </a:p>
            <a:p>
              <a:pPr marL="114300" lvl="1" indent="-114300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MX" sz="1300" dirty="0"/>
                <a:t>El juego brinda nuevas formas de deseos, desarrolla su capacidad de adaptación al medio que lo </a:t>
              </a:r>
              <a:r>
                <a:rPr lang="es-MX" sz="1300" dirty="0" err="1"/>
                <a:t>rodes</a:t>
              </a:r>
              <a:r>
                <a:rPr lang="es-MX" sz="1300" dirty="0"/>
                <a:t>, permite controlar sus impulsos y controlar el medio que lo rodea</a:t>
              </a:r>
              <a:endParaRPr lang="es-MX" sz="1300" kern="1200" dirty="0"/>
            </a:p>
          </p:txBody>
        </p:sp>
      </p:grp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5AA6167A-EB2B-41B7-8C75-F271E7A3A59A}"/>
              </a:ext>
            </a:extLst>
          </p:cNvPr>
          <p:cNvSpPr/>
          <p:nvPr/>
        </p:nvSpPr>
        <p:spPr>
          <a:xfrm>
            <a:off x="1584926" y="2747739"/>
            <a:ext cx="1508962" cy="1362519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2050" name="Picture 2" descr="Sala De Chico Con Columpio Gran Tobogán Con Una Decoración De Muebles De La  Luz. Con Juegos Infantiles Y Juguetes En La Alfombra De Suelo Del  Apartamento Sala De Juegos De Decoración.">
            <a:extLst>
              <a:ext uri="{FF2B5EF4-FFF2-40B4-BE49-F238E27FC236}">
                <a16:creationId xmlns:a16="http://schemas.microsoft.com/office/drawing/2014/main" id="{CBC50E51-2D73-4AAA-8E19-1BC607B786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781" y="2811461"/>
            <a:ext cx="1513252" cy="1235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464362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670</TotalTime>
  <Words>460</Words>
  <Application>Microsoft Office PowerPoint</Application>
  <PresentationFormat>Panorámica</PresentationFormat>
  <Paragraphs>33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Gill Sans MT</vt:lpstr>
      <vt:lpstr>Galería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daiva ramirez treviño</dc:creator>
  <cp:lastModifiedBy>daiva ramirez treviño</cp:lastModifiedBy>
  <cp:revision>9</cp:revision>
  <dcterms:created xsi:type="dcterms:W3CDTF">2021-06-08T16:53:23Z</dcterms:created>
  <dcterms:modified xsi:type="dcterms:W3CDTF">2021-06-09T04:03:48Z</dcterms:modified>
</cp:coreProperties>
</file>