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29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13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60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661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66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44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9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128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90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47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86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286A2-9733-4C86-8029-9B26A76F8F61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8819-1BC4-42AE-B736-E6050082F9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193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8650" y="514350"/>
            <a:ext cx="5372100" cy="9772650"/>
          </a:xfrm>
        </p:spPr>
        <p:txBody>
          <a:bodyPr>
            <a:no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Artes visuales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Silvia Erika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Sagahon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Solís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arte y 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participación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infantil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Unidad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aprendizaje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didáctica de las artes visuales escolares y su desarrollo en el preescolar.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competencias.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 para mejorar los aprendizajes de sus alumnos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Maria Jose Palacios López #13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Sexto semestre 3° “A”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Saltillo Coahuila </a:t>
            </a:r>
          </a:p>
          <a:p>
            <a:pPr algn="l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algn="l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0038" y="857500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2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63" y="0"/>
            <a:ext cx="4908884" cy="1203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22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104" y="170447"/>
            <a:ext cx="4808621" cy="1202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41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45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5</cp:revision>
  <dcterms:created xsi:type="dcterms:W3CDTF">2021-06-09T01:31:14Z</dcterms:created>
  <dcterms:modified xsi:type="dcterms:W3CDTF">2021-06-09T02:32:10Z</dcterms:modified>
</cp:coreProperties>
</file>