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9" r:id="rId3"/>
    <p:sldId id="257" r:id="rId4"/>
    <p:sldId id="260" r:id="rId5"/>
  </p:sldIdLst>
  <p:sldSz cx="15479713" cy="97202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00"/>
    <a:srgbClr val="CCFFCC"/>
    <a:srgbClr val="66FFCC"/>
    <a:srgbClr val="00CC99"/>
    <a:srgbClr val="00FF99"/>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50" d="100"/>
          <a:sy n="50" d="100"/>
        </p:scale>
        <p:origin x="90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 /><Relationship Id="rId3" Type="http://schemas.openxmlformats.org/officeDocument/2006/relationships/slide" Target="slides/slide1.xml" /><Relationship Id="rId7" Type="http://schemas.openxmlformats.org/officeDocument/2006/relationships/viewProps" Target="viewProps.xml" /><Relationship Id="rId2" Type="http://schemas.openxmlformats.org/officeDocument/2006/relationships/slideMaster" Target="slideMasters/slideMaster2.xml" /><Relationship Id="rId1" Type="http://schemas.openxmlformats.org/officeDocument/2006/relationships/slideMaster" Target="slideMasters/slideMaster1.xml" /><Relationship Id="rId6" Type="http://schemas.openxmlformats.org/officeDocument/2006/relationships/presProps" Target="presProps.xml" /><Relationship Id="rId5" Type="http://schemas.openxmlformats.org/officeDocument/2006/relationships/slide" Target="slides/slide3.xml" /><Relationship Id="rId4" Type="http://schemas.openxmlformats.org/officeDocument/2006/relationships/slide" Target="slides/slide2.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934964" y="1590794"/>
            <a:ext cx="11609785" cy="3384092"/>
          </a:xfrm>
        </p:spPr>
        <p:txBody>
          <a:bodyPr anchor="b"/>
          <a:lstStyle>
            <a:lvl1pPr algn="ctr">
              <a:defRPr sz="7618"/>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934964" y="5105389"/>
            <a:ext cx="11609785" cy="2346813"/>
          </a:xfrm>
        </p:spPr>
        <p:txBody>
          <a:bodyPr/>
          <a:lstStyle>
            <a:lvl1pPr marL="0" indent="0" algn="ctr">
              <a:buNone/>
              <a:defRPr sz="3047"/>
            </a:lvl1pPr>
            <a:lvl2pPr marL="580507" indent="0" algn="ctr">
              <a:buNone/>
              <a:defRPr sz="2539"/>
            </a:lvl2pPr>
            <a:lvl3pPr marL="1161014" indent="0" algn="ctr">
              <a:buNone/>
              <a:defRPr sz="2285"/>
            </a:lvl3pPr>
            <a:lvl4pPr marL="1741521" indent="0" algn="ctr">
              <a:buNone/>
              <a:defRPr sz="2032"/>
            </a:lvl4pPr>
            <a:lvl5pPr marL="2322027" indent="0" algn="ctr">
              <a:buNone/>
              <a:defRPr sz="2032"/>
            </a:lvl5pPr>
            <a:lvl6pPr marL="2902534" indent="0" algn="ctr">
              <a:buNone/>
              <a:defRPr sz="2032"/>
            </a:lvl6pPr>
            <a:lvl7pPr marL="3483041" indent="0" algn="ctr">
              <a:buNone/>
              <a:defRPr sz="2032"/>
            </a:lvl7pPr>
            <a:lvl8pPr marL="4063548" indent="0" algn="ctr">
              <a:buNone/>
              <a:defRPr sz="2032"/>
            </a:lvl8pPr>
            <a:lvl9pPr marL="4644055" indent="0" algn="ctr">
              <a:buNone/>
              <a:defRPr sz="2032"/>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91CA8486-A006-49BA-8579-3073B14F907A}" type="datetimeFigureOut">
              <a:rPr lang="es-MX" smtClean="0"/>
              <a:t>08/06/2021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FEA353B-BD4A-4D0B-B083-E49721075207}" type="slidenum">
              <a:rPr lang="es-MX" smtClean="0"/>
              <a:t>‹Nº›</a:t>
            </a:fld>
            <a:endParaRPr lang="es-MX"/>
          </a:p>
        </p:txBody>
      </p:sp>
    </p:spTree>
    <p:extLst>
      <p:ext uri="{BB962C8B-B14F-4D97-AF65-F5344CB8AC3E}">
        <p14:creationId xmlns:p14="http://schemas.microsoft.com/office/powerpoint/2010/main" val="326721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CA8486-A006-49BA-8579-3073B14F907A}" type="datetimeFigureOut">
              <a:rPr lang="es-MX" smtClean="0"/>
              <a:t>08/06/2021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FEA353B-BD4A-4D0B-B083-E49721075207}" type="slidenum">
              <a:rPr lang="es-MX" smtClean="0"/>
              <a:t>‹Nº›</a:t>
            </a:fld>
            <a:endParaRPr lang="es-MX"/>
          </a:p>
        </p:txBody>
      </p:sp>
    </p:spTree>
    <p:extLst>
      <p:ext uri="{BB962C8B-B14F-4D97-AF65-F5344CB8AC3E}">
        <p14:creationId xmlns:p14="http://schemas.microsoft.com/office/powerpoint/2010/main" val="1949951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077670" y="517514"/>
            <a:ext cx="3337813" cy="823747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064230" y="517514"/>
            <a:ext cx="9819943" cy="823747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CA8486-A006-49BA-8579-3073B14F907A}" type="datetimeFigureOut">
              <a:rPr lang="es-MX" smtClean="0"/>
              <a:t>08/06/2021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FEA353B-BD4A-4D0B-B083-E49721075207}" type="slidenum">
              <a:rPr lang="es-MX" smtClean="0"/>
              <a:t>‹Nº›</a:t>
            </a:fld>
            <a:endParaRPr lang="es-MX"/>
          </a:p>
        </p:txBody>
      </p:sp>
    </p:spTree>
    <p:extLst>
      <p:ext uri="{BB962C8B-B14F-4D97-AF65-F5344CB8AC3E}">
        <p14:creationId xmlns:p14="http://schemas.microsoft.com/office/powerpoint/2010/main" val="3490992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934964" y="1590794"/>
            <a:ext cx="11609785" cy="3384092"/>
          </a:xfrm>
        </p:spPr>
        <p:txBody>
          <a:bodyPr anchor="b"/>
          <a:lstStyle>
            <a:lvl1pPr algn="ctr">
              <a:defRPr sz="7618"/>
            </a:lvl1pPr>
          </a:lstStyle>
          <a:p>
            <a:r>
              <a:rPr lang="es-ES"/>
              <a:t>Haga clic para modificar el estilo de título del patrón</a:t>
            </a:r>
            <a:endParaRPr lang="es-MX"/>
          </a:p>
        </p:txBody>
      </p:sp>
      <p:sp>
        <p:nvSpPr>
          <p:cNvPr id="3" name="Subtítulo 2"/>
          <p:cNvSpPr>
            <a:spLocks noGrp="1"/>
          </p:cNvSpPr>
          <p:nvPr>
            <p:ph type="subTitle" idx="1"/>
          </p:nvPr>
        </p:nvSpPr>
        <p:spPr>
          <a:xfrm>
            <a:off x="1934964" y="5105389"/>
            <a:ext cx="11609785" cy="2346813"/>
          </a:xfrm>
        </p:spPr>
        <p:txBody>
          <a:bodyPr/>
          <a:lstStyle>
            <a:lvl1pPr marL="0" indent="0" algn="ctr">
              <a:buNone/>
              <a:defRPr sz="3047"/>
            </a:lvl1pPr>
            <a:lvl2pPr marL="580507" indent="0" algn="ctr">
              <a:buNone/>
              <a:defRPr sz="2539"/>
            </a:lvl2pPr>
            <a:lvl3pPr marL="1161014" indent="0" algn="ctr">
              <a:buNone/>
              <a:defRPr sz="2285"/>
            </a:lvl3pPr>
            <a:lvl4pPr marL="1741521" indent="0" algn="ctr">
              <a:buNone/>
              <a:defRPr sz="2032"/>
            </a:lvl4pPr>
            <a:lvl5pPr marL="2322027" indent="0" algn="ctr">
              <a:buNone/>
              <a:defRPr sz="2032"/>
            </a:lvl5pPr>
            <a:lvl6pPr marL="2902534" indent="0" algn="ctr">
              <a:buNone/>
              <a:defRPr sz="2032"/>
            </a:lvl6pPr>
            <a:lvl7pPr marL="3483041" indent="0" algn="ctr">
              <a:buNone/>
              <a:defRPr sz="2032"/>
            </a:lvl7pPr>
            <a:lvl8pPr marL="4063548" indent="0" algn="ctr">
              <a:buNone/>
              <a:defRPr sz="2032"/>
            </a:lvl8pPr>
            <a:lvl9pPr marL="4644055" indent="0" algn="ctr">
              <a:buNone/>
              <a:defRPr sz="2032"/>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1F68D468-4F98-45BD-B881-AA48E928A36A}" type="datetimeFigureOut">
              <a:rPr lang="es-MX" smtClean="0">
                <a:solidFill>
                  <a:prstClr val="black">
                    <a:tint val="75000"/>
                  </a:prstClr>
                </a:solidFill>
              </a:rPr>
              <a:pPr/>
              <a:t>08/06/2021</a:t>
            </a:fld>
            <a:endParaRPr lang="es-MX">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MX">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4B307717-E004-48C7-8393-49CBEC848C69}"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3543486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1F68D468-4F98-45BD-B881-AA48E928A36A}" type="datetimeFigureOut">
              <a:rPr lang="es-MX" smtClean="0">
                <a:solidFill>
                  <a:prstClr val="black">
                    <a:tint val="75000"/>
                  </a:prstClr>
                </a:solidFill>
              </a:rPr>
              <a:pPr/>
              <a:t>08/06/2021</a:t>
            </a:fld>
            <a:endParaRPr lang="es-MX">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MX">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4B307717-E004-48C7-8393-49CBEC848C69}"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1253080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1056168" y="2423317"/>
            <a:ext cx="13351252" cy="4043359"/>
          </a:xfrm>
        </p:spPr>
        <p:txBody>
          <a:bodyPr anchor="b"/>
          <a:lstStyle>
            <a:lvl1pPr>
              <a:defRPr sz="7618"/>
            </a:lvl1pPr>
          </a:lstStyle>
          <a:p>
            <a:r>
              <a:rPr lang="es-ES"/>
              <a:t>Haga clic para modificar el estilo de título del patrón</a:t>
            </a:r>
            <a:endParaRPr lang="es-MX"/>
          </a:p>
        </p:txBody>
      </p:sp>
      <p:sp>
        <p:nvSpPr>
          <p:cNvPr id="3" name="Marcador de texto 2"/>
          <p:cNvSpPr>
            <a:spLocks noGrp="1"/>
          </p:cNvSpPr>
          <p:nvPr>
            <p:ph type="body" idx="1"/>
          </p:nvPr>
        </p:nvSpPr>
        <p:spPr>
          <a:xfrm>
            <a:off x="1056168" y="6504927"/>
            <a:ext cx="13351252" cy="2126307"/>
          </a:xfrm>
        </p:spPr>
        <p:txBody>
          <a:bodyPr/>
          <a:lstStyle>
            <a:lvl1pPr marL="0" indent="0">
              <a:buNone/>
              <a:defRPr sz="3047">
                <a:solidFill>
                  <a:schemeClr val="tx1">
                    <a:tint val="75000"/>
                  </a:schemeClr>
                </a:solidFill>
              </a:defRPr>
            </a:lvl1pPr>
            <a:lvl2pPr marL="580507" indent="0">
              <a:buNone/>
              <a:defRPr sz="2539">
                <a:solidFill>
                  <a:schemeClr val="tx1">
                    <a:tint val="75000"/>
                  </a:schemeClr>
                </a:solidFill>
              </a:defRPr>
            </a:lvl2pPr>
            <a:lvl3pPr marL="1161014" indent="0">
              <a:buNone/>
              <a:defRPr sz="2285">
                <a:solidFill>
                  <a:schemeClr val="tx1">
                    <a:tint val="75000"/>
                  </a:schemeClr>
                </a:solidFill>
              </a:defRPr>
            </a:lvl3pPr>
            <a:lvl4pPr marL="1741521" indent="0">
              <a:buNone/>
              <a:defRPr sz="2032">
                <a:solidFill>
                  <a:schemeClr val="tx1">
                    <a:tint val="75000"/>
                  </a:schemeClr>
                </a:solidFill>
              </a:defRPr>
            </a:lvl4pPr>
            <a:lvl5pPr marL="2322027" indent="0">
              <a:buNone/>
              <a:defRPr sz="2032">
                <a:solidFill>
                  <a:schemeClr val="tx1">
                    <a:tint val="75000"/>
                  </a:schemeClr>
                </a:solidFill>
              </a:defRPr>
            </a:lvl5pPr>
            <a:lvl6pPr marL="2902534" indent="0">
              <a:buNone/>
              <a:defRPr sz="2032">
                <a:solidFill>
                  <a:schemeClr val="tx1">
                    <a:tint val="75000"/>
                  </a:schemeClr>
                </a:solidFill>
              </a:defRPr>
            </a:lvl6pPr>
            <a:lvl7pPr marL="3483041" indent="0">
              <a:buNone/>
              <a:defRPr sz="2032">
                <a:solidFill>
                  <a:schemeClr val="tx1">
                    <a:tint val="75000"/>
                  </a:schemeClr>
                </a:solidFill>
              </a:defRPr>
            </a:lvl7pPr>
            <a:lvl8pPr marL="4063548" indent="0">
              <a:buNone/>
              <a:defRPr sz="2032">
                <a:solidFill>
                  <a:schemeClr val="tx1">
                    <a:tint val="75000"/>
                  </a:schemeClr>
                </a:solidFill>
              </a:defRPr>
            </a:lvl8pPr>
            <a:lvl9pPr marL="4644055" indent="0">
              <a:buNone/>
              <a:defRPr sz="2032">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1F68D468-4F98-45BD-B881-AA48E928A36A}" type="datetimeFigureOut">
              <a:rPr lang="es-MX" smtClean="0">
                <a:solidFill>
                  <a:prstClr val="black">
                    <a:tint val="75000"/>
                  </a:prstClr>
                </a:solidFill>
              </a:rPr>
              <a:pPr/>
              <a:t>08/06/2021</a:t>
            </a:fld>
            <a:endParaRPr lang="es-MX">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MX">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4B307717-E004-48C7-8393-49CBEC848C69}"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732379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1064230" y="2587570"/>
            <a:ext cx="6578878" cy="616741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7836605" y="2587570"/>
            <a:ext cx="6578878" cy="616741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1F68D468-4F98-45BD-B881-AA48E928A36A}" type="datetimeFigureOut">
              <a:rPr lang="es-MX" smtClean="0">
                <a:solidFill>
                  <a:prstClr val="black">
                    <a:tint val="75000"/>
                  </a:prstClr>
                </a:solidFill>
              </a:rPr>
              <a:pPr/>
              <a:t>08/06/2021</a:t>
            </a:fld>
            <a:endParaRPr lang="es-MX">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MX">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4B307717-E004-48C7-8393-49CBEC848C69}"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5513309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1066247" y="517514"/>
            <a:ext cx="13351252" cy="1878802"/>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1066247" y="2382815"/>
            <a:ext cx="6548644" cy="1167781"/>
          </a:xfrm>
        </p:spPr>
        <p:txBody>
          <a:bodyPr anchor="b"/>
          <a:lstStyle>
            <a:lvl1pPr marL="0" indent="0">
              <a:buNone/>
              <a:defRPr sz="3047" b="1"/>
            </a:lvl1pPr>
            <a:lvl2pPr marL="580507" indent="0">
              <a:buNone/>
              <a:defRPr sz="2539" b="1"/>
            </a:lvl2pPr>
            <a:lvl3pPr marL="1161014" indent="0">
              <a:buNone/>
              <a:defRPr sz="2285" b="1"/>
            </a:lvl3pPr>
            <a:lvl4pPr marL="1741521" indent="0">
              <a:buNone/>
              <a:defRPr sz="2032" b="1"/>
            </a:lvl4pPr>
            <a:lvl5pPr marL="2322027" indent="0">
              <a:buNone/>
              <a:defRPr sz="2032" b="1"/>
            </a:lvl5pPr>
            <a:lvl6pPr marL="2902534" indent="0">
              <a:buNone/>
              <a:defRPr sz="2032" b="1"/>
            </a:lvl6pPr>
            <a:lvl7pPr marL="3483041" indent="0">
              <a:buNone/>
              <a:defRPr sz="2032" b="1"/>
            </a:lvl7pPr>
            <a:lvl8pPr marL="4063548" indent="0">
              <a:buNone/>
              <a:defRPr sz="2032" b="1"/>
            </a:lvl8pPr>
            <a:lvl9pPr marL="4644055" indent="0">
              <a:buNone/>
              <a:defRPr sz="2032" b="1"/>
            </a:lvl9pPr>
          </a:lstStyle>
          <a:p>
            <a:pPr lvl="0"/>
            <a:r>
              <a:rPr lang="es-ES"/>
              <a:t>Haga clic para modificar el estilo de texto del patrón</a:t>
            </a:r>
          </a:p>
        </p:txBody>
      </p:sp>
      <p:sp>
        <p:nvSpPr>
          <p:cNvPr id="4" name="Marcador de contenido 3"/>
          <p:cNvSpPr>
            <a:spLocks noGrp="1"/>
          </p:cNvSpPr>
          <p:nvPr>
            <p:ph sz="half" idx="2"/>
          </p:nvPr>
        </p:nvSpPr>
        <p:spPr>
          <a:xfrm>
            <a:off x="1066247" y="3550596"/>
            <a:ext cx="6548644" cy="522239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7836605" y="2382815"/>
            <a:ext cx="6580894" cy="1167781"/>
          </a:xfrm>
        </p:spPr>
        <p:txBody>
          <a:bodyPr anchor="b"/>
          <a:lstStyle>
            <a:lvl1pPr marL="0" indent="0">
              <a:buNone/>
              <a:defRPr sz="3047" b="1"/>
            </a:lvl1pPr>
            <a:lvl2pPr marL="580507" indent="0">
              <a:buNone/>
              <a:defRPr sz="2539" b="1"/>
            </a:lvl2pPr>
            <a:lvl3pPr marL="1161014" indent="0">
              <a:buNone/>
              <a:defRPr sz="2285" b="1"/>
            </a:lvl3pPr>
            <a:lvl4pPr marL="1741521" indent="0">
              <a:buNone/>
              <a:defRPr sz="2032" b="1"/>
            </a:lvl4pPr>
            <a:lvl5pPr marL="2322027" indent="0">
              <a:buNone/>
              <a:defRPr sz="2032" b="1"/>
            </a:lvl5pPr>
            <a:lvl6pPr marL="2902534" indent="0">
              <a:buNone/>
              <a:defRPr sz="2032" b="1"/>
            </a:lvl6pPr>
            <a:lvl7pPr marL="3483041" indent="0">
              <a:buNone/>
              <a:defRPr sz="2032" b="1"/>
            </a:lvl7pPr>
            <a:lvl8pPr marL="4063548" indent="0">
              <a:buNone/>
              <a:defRPr sz="2032" b="1"/>
            </a:lvl8pPr>
            <a:lvl9pPr marL="4644055" indent="0">
              <a:buNone/>
              <a:defRPr sz="2032" b="1"/>
            </a:lvl9pPr>
          </a:lstStyle>
          <a:p>
            <a:pPr lvl="0"/>
            <a:r>
              <a:rPr lang="es-ES"/>
              <a:t>Haga clic para modificar el estilo de texto del patrón</a:t>
            </a:r>
          </a:p>
        </p:txBody>
      </p:sp>
      <p:sp>
        <p:nvSpPr>
          <p:cNvPr id="6" name="Marcador de contenido 5"/>
          <p:cNvSpPr>
            <a:spLocks noGrp="1"/>
          </p:cNvSpPr>
          <p:nvPr>
            <p:ph sz="quarter" idx="4"/>
          </p:nvPr>
        </p:nvSpPr>
        <p:spPr>
          <a:xfrm>
            <a:off x="7836605" y="3550596"/>
            <a:ext cx="6580894" cy="522239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1F68D468-4F98-45BD-B881-AA48E928A36A}" type="datetimeFigureOut">
              <a:rPr lang="es-MX" smtClean="0">
                <a:solidFill>
                  <a:prstClr val="black">
                    <a:tint val="75000"/>
                  </a:prstClr>
                </a:solidFill>
              </a:rPr>
              <a:pPr/>
              <a:t>08/06/2021</a:t>
            </a:fld>
            <a:endParaRPr lang="es-MX">
              <a:solidFill>
                <a:prstClr val="black">
                  <a:tint val="75000"/>
                </a:prstClr>
              </a:solidFill>
            </a:endParaRPr>
          </a:p>
        </p:txBody>
      </p:sp>
      <p:sp>
        <p:nvSpPr>
          <p:cNvPr id="8" name="Marcador de pie de página 7"/>
          <p:cNvSpPr>
            <a:spLocks noGrp="1"/>
          </p:cNvSpPr>
          <p:nvPr>
            <p:ph type="ftr" sz="quarter" idx="11"/>
          </p:nvPr>
        </p:nvSpPr>
        <p:spPr/>
        <p:txBody>
          <a:bodyPr/>
          <a:lstStyle/>
          <a:p>
            <a:endParaRPr lang="es-MX">
              <a:solidFill>
                <a:prstClr val="black">
                  <a:tint val="75000"/>
                </a:prstClr>
              </a:solidFill>
            </a:endParaRPr>
          </a:p>
        </p:txBody>
      </p:sp>
      <p:sp>
        <p:nvSpPr>
          <p:cNvPr id="9" name="Marcador de número de diapositiva 8"/>
          <p:cNvSpPr>
            <a:spLocks noGrp="1"/>
          </p:cNvSpPr>
          <p:nvPr>
            <p:ph type="sldNum" sz="quarter" idx="12"/>
          </p:nvPr>
        </p:nvSpPr>
        <p:spPr/>
        <p:txBody>
          <a:bodyPr/>
          <a:lstStyle/>
          <a:p>
            <a:fld id="{4B307717-E004-48C7-8393-49CBEC848C69}"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0629327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1F68D468-4F98-45BD-B881-AA48E928A36A}" type="datetimeFigureOut">
              <a:rPr lang="es-MX" smtClean="0">
                <a:solidFill>
                  <a:prstClr val="black">
                    <a:tint val="75000"/>
                  </a:prstClr>
                </a:solidFill>
              </a:rPr>
              <a:pPr/>
              <a:t>08/06/2021</a:t>
            </a:fld>
            <a:endParaRPr lang="es-MX">
              <a:solidFill>
                <a:prstClr val="black">
                  <a:tint val="75000"/>
                </a:prstClr>
              </a:solidFill>
            </a:endParaRPr>
          </a:p>
        </p:txBody>
      </p:sp>
      <p:sp>
        <p:nvSpPr>
          <p:cNvPr id="4" name="Marcador de pie de página 3"/>
          <p:cNvSpPr>
            <a:spLocks noGrp="1"/>
          </p:cNvSpPr>
          <p:nvPr>
            <p:ph type="ftr" sz="quarter" idx="11"/>
          </p:nvPr>
        </p:nvSpPr>
        <p:spPr/>
        <p:txBody>
          <a:bodyPr/>
          <a:lstStyle/>
          <a:p>
            <a:endParaRPr lang="es-MX">
              <a:solidFill>
                <a:prstClr val="black">
                  <a:tint val="75000"/>
                </a:prstClr>
              </a:solidFill>
            </a:endParaRPr>
          </a:p>
        </p:txBody>
      </p:sp>
      <p:sp>
        <p:nvSpPr>
          <p:cNvPr id="5" name="Marcador de número de diapositiva 4"/>
          <p:cNvSpPr>
            <a:spLocks noGrp="1"/>
          </p:cNvSpPr>
          <p:nvPr>
            <p:ph type="sldNum" sz="quarter" idx="12"/>
          </p:nvPr>
        </p:nvSpPr>
        <p:spPr/>
        <p:txBody>
          <a:bodyPr/>
          <a:lstStyle/>
          <a:p>
            <a:fld id="{4B307717-E004-48C7-8393-49CBEC848C69}"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2584553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F68D468-4F98-45BD-B881-AA48E928A36A}" type="datetimeFigureOut">
              <a:rPr lang="es-MX" smtClean="0">
                <a:solidFill>
                  <a:prstClr val="black">
                    <a:tint val="75000"/>
                  </a:prstClr>
                </a:solidFill>
              </a:rPr>
              <a:pPr/>
              <a:t>08/06/2021</a:t>
            </a:fld>
            <a:endParaRPr lang="es-MX">
              <a:solidFill>
                <a:prstClr val="black">
                  <a:tint val="75000"/>
                </a:prstClr>
              </a:solidFill>
            </a:endParaRPr>
          </a:p>
        </p:txBody>
      </p:sp>
      <p:sp>
        <p:nvSpPr>
          <p:cNvPr id="3" name="Marcador de pie de página 2"/>
          <p:cNvSpPr>
            <a:spLocks noGrp="1"/>
          </p:cNvSpPr>
          <p:nvPr>
            <p:ph type="ftr" sz="quarter" idx="11"/>
          </p:nvPr>
        </p:nvSpPr>
        <p:spPr/>
        <p:txBody>
          <a:bodyPr/>
          <a:lstStyle/>
          <a:p>
            <a:endParaRPr lang="es-MX">
              <a:solidFill>
                <a:prstClr val="black">
                  <a:tint val="75000"/>
                </a:prstClr>
              </a:solidFill>
            </a:endParaRPr>
          </a:p>
        </p:txBody>
      </p:sp>
      <p:sp>
        <p:nvSpPr>
          <p:cNvPr id="4" name="Marcador de número de diapositiva 3"/>
          <p:cNvSpPr>
            <a:spLocks noGrp="1"/>
          </p:cNvSpPr>
          <p:nvPr>
            <p:ph type="sldNum" sz="quarter" idx="12"/>
          </p:nvPr>
        </p:nvSpPr>
        <p:spPr/>
        <p:txBody>
          <a:bodyPr/>
          <a:lstStyle/>
          <a:p>
            <a:fld id="{4B307717-E004-48C7-8393-49CBEC848C69}"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7760528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066247" y="648018"/>
            <a:ext cx="4992610" cy="2268061"/>
          </a:xfrm>
        </p:spPr>
        <p:txBody>
          <a:bodyPr anchor="b"/>
          <a:lstStyle>
            <a:lvl1pPr>
              <a:defRPr sz="4063"/>
            </a:lvl1pPr>
          </a:lstStyle>
          <a:p>
            <a:r>
              <a:rPr lang="es-ES"/>
              <a:t>Haga clic para modificar el estilo de título del patrón</a:t>
            </a:r>
            <a:endParaRPr lang="es-MX"/>
          </a:p>
        </p:txBody>
      </p:sp>
      <p:sp>
        <p:nvSpPr>
          <p:cNvPr id="3" name="Marcador de contenido 2"/>
          <p:cNvSpPr>
            <a:spLocks noGrp="1"/>
          </p:cNvSpPr>
          <p:nvPr>
            <p:ph idx="1"/>
          </p:nvPr>
        </p:nvSpPr>
        <p:spPr>
          <a:xfrm>
            <a:off x="6580894" y="1399539"/>
            <a:ext cx="7836605" cy="6907687"/>
          </a:xfrm>
        </p:spPr>
        <p:txBody>
          <a:bodyPr/>
          <a:lstStyle>
            <a:lvl1pPr>
              <a:defRPr sz="4063"/>
            </a:lvl1pPr>
            <a:lvl2pPr>
              <a:defRPr sz="3555"/>
            </a:lvl2pPr>
            <a:lvl3pPr>
              <a:defRPr sz="3047"/>
            </a:lvl3pPr>
            <a:lvl4pPr>
              <a:defRPr sz="2539"/>
            </a:lvl4pPr>
            <a:lvl5pPr>
              <a:defRPr sz="2539"/>
            </a:lvl5pPr>
            <a:lvl6pPr>
              <a:defRPr sz="2539"/>
            </a:lvl6pPr>
            <a:lvl7pPr>
              <a:defRPr sz="2539"/>
            </a:lvl7pPr>
            <a:lvl8pPr>
              <a:defRPr sz="2539"/>
            </a:lvl8pPr>
            <a:lvl9pPr>
              <a:defRPr sz="2539"/>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1066247" y="2916079"/>
            <a:ext cx="4992610" cy="5402397"/>
          </a:xfrm>
        </p:spPr>
        <p:txBody>
          <a:bodyPr/>
          <a:lstStyle>
            <a:lvl1pPr marL="0" indent="0">
              <a:buNone/>
              <a:defRPr sz="2032"/>
            </a:lvl1pPr>
            <a:lvl2pPr marL="580507" indent="0">
              <a:buNone/>
              <a:defRPr sz="1778"/>
            </a:lvl2pPr>
            <a:lvl3pPr marL="1161014" indent="0">
              <a:buNone/>
              <a:defRPr sz="1524"/>
            </a:lvl3pPr>
            <a:lvl4pPr marL="1741521" indent="0">
              <a:buNone/>
              <a:defRPr sz="1270"/>
            </a:lvl4pPr>
            <a:lvl5pPr marL="2322027" indent="0">
              <a:buNone/>
              <a:defRPr sz="1270"/>
            </a:lvl5pPr>
            <a:lvl6pPr marL="2902534" indent="0">
              <a:buNone/>
              <a:defRPr sz="1270"/>
            </a:lvl6pPr>
            <a:lvl7pPr marL="3483041" indent="0">
              <a:buNone/>
              <a:defRPr sz="1270"/>
            </a:lvl7pPr>
            <a:lvl8pPr marL="4063548" indent="0">
              <a:buNone/>
              <a:defRPr sz="1270"/>
            </a:lvl8pPr>
            <a:lvl9pPr marL="4644055" indent="0">
              <a:buNone/>
              <a:defRPr sz="127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F68D468-4F98-45BD-B881-AA48E928A36A}" type="datetimeFigureOut">
              <a:rPr lang="es-MX" smtClean="0">
                <a:solidFill>
                  <a:prstClr val="black">
                    <a:tint val="75000"/>
                  </a:prstClr>
                </a:solidFill>
              </a:rPr>
              <a:pPr/>
              <a:t>08/06/2021</a:t>
            </a:fld>
            <a:endParaRPr lang="es-MX">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MX">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4B307717-E004-48C7-8393-49CBEC848C69}"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478501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CA8486-A006-49BA-8579-3073B14F907A}" type="datetimeFigureOut">
              <a:rPr lang="es-MX" smtClean="0"/>
              <a:t>08/06/2021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FEA353B-BD4A-4D0B-B083-E49721075207}" type="slidenum">
              <a:rPr lang="es-MX" smtClean="0"/>
              <a:t>‹Nº›</a:t>
            </a:fld>
            <a:endParaRPr lang="es-MX"/>
          </a:p>
        </p:txBody>
      </p:sp>
    </p:spTree>
    <p:extLst>
      <p:ext uri="{BB962C8B-B14F-4D97-AF65-F5344CB8AC3E}">
        <p14:creationId xmlns:p14="http://schemas.microsoft.com/office/powerpoint/2010/main" val="25311409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066247" y="648018"/>
            <a:ext cx="4992610" cy="2268061"/>
          </a:xfrm>
        </p:spPr>
        <p:txBody>
          <a:bodyPr anchor="b"/>
          <a:lstStyle>
            <a:lvl1pPr>
              <a:defRPr sz="4063"/>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6580894" y="1399539"/>
            <a:ext cx="7836605" cy="6907687"/>
          </a:xfrm>
        </p:spPr>
        <p:txBody>
          <a:bodyPr/>
          <a:lstStyle>
            <a:lvl1pPr marL="0" indent="0">
              <a:buNone/>
              <a:defRPr sz="4063"/>
            </a:lvl1pPr>
            <a:lvl2pPr marL="580507" indent="0">
              <a:buNone/>
              <a:defRPr sz="3555"/>
            </a:lvl2pPr>
            <a:lvl3pPr marL="1161014" indent="0">
              <a:buNone/>
              <a:defRPr sz="3047"/>
            </a:lvl3pPr>
            <a:lvl4pPr marL="1741521" indent="0">
              <a:buNone/>
              <a:defRPr sz="2539"/>
            </a:lvl4pPr>
            <a:lvl5pPr marL="2322027" indent="0">
              <a:buNone/>
              <a:defRPr sz="2539"/>
            </a:lvl5pPr>
            <a:lvl6pPr marL="2902534" indent="0">
              <a:buNone/>
              <a:defRPr sz="2539"/>
            </a:lvl6pPr>
            <a:lvl7pPr marL="3483041" indent="0">
              <a:buNone/>
              <a:defRPr sz="2539"/>
            </a:lvl7pPr>
            <a:lvl8pPr marL="4063548" indent="0">
              <a:buNone/>
              <a:defRPr sz="2539"/>
            </a:lvl8pPr>
            <a:lvl9pPr marL="4644055" indent="0">
              <a:buNone/>
              <a:defRPr sz="2539"/>
            </a:lvl9pPr>
          </a:lstStyle>
          <a:p>
            <a:endParaRPr lang="es-MX"/>
          </a:p>
        </p:txBody>
      </p:sp>
      <p:sp>
        <p:nvSpPr>
          <p:cNvPr id="4" name="Marcador de texto 3"/>
          <p:cNvSpPr>
            <a:spLocks noGrp="1"/>
          </p:cNvSpPr>
          <p:nvPr>
            <p:ph type="body" sz="half" idx="2"/>
          </p:nvPr>
        </p:nvSpPr>
        <p:spPr>
          <a:xfrm>
            <a:off x="1066247" y="2916079"/>
            <a:ext cx="4992610" cy="5402397"/>
          </a:xfrm>
        </p:spPr>
        <p:txBody>
          <a:bodyPr/>
          <a:lstStyle>
            <a:lvl1pPr marL="0" indent="0">
              <a:buNone/>
              <a:defRPr sz="2032"/>
            </a:lvl1pPr>
            <a:lvl2pPr marL="580507" indent="0">
              <a:buNone/>
              <a:defRPr sz="1778"/>
            </a:lvl2pPr>
            <a:lvl3pPr marL="1161014" indent="0">
              <a:buNone/>
              <a:defRPr sz="1524"/>
            </a:lvl3pPr>
            <a:lvl4pPr marL="1741521" indent="0">
              <a:buNone/>
              <a:defRPr sz="1270"/>
            </a:lvl4pPr>
            <a:lvl5pPr marL="2322027" indent="0">
              <a:buNone/>
              <a:defRPr sz="1270"/>
            </a:lvl5pPr>
            <a:lvl6pPr marL="2902534" indent="0">
              <a:buNone/>
              <a:defRPr sz="1270"/>
            </a:lvl6pPr>
            <a:lvl7pPr marL="3483041" indent="0">
              <a:buNone/>
              <a:defRPr sz="1270"/>
            </a:lvl7pPr>
            <a:lvl8pPr marL="4063548" indent="0">
              <a:buNone/>
              <a:defRPr sz="1270"/>
            </a:lvl8pPr>
            <a:lvl9pPr marL="4644055" indent="0">
              <a:buNone/>
              <a:defRPr sz="127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F68D468-4F98-45BD-B881-AA48E928A36A}" type="datetimeFigureOut">
              <a:rPr lang="es-MX" smtClean="0">
                <a:solidFill>
                  <a:prstClr val="black">
                    <a:tint val="75000"/>
                  </a:prstClr>
                </a:solidFill>
              </a:rPr>
              <a:pPr/>
              <a:t>08/06/2021</a:t>
            </a:fld>
            <a:endParaRPr lang="es-MX">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MX">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4B307717-E004-48C7-8393-49CBEC848C69}"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4559748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1F68D468-4F98-45BD-B881-AA48E928A36A}" type="datetimeFigureOut">
              <a:rPr lang="es-MX" smtClean="0">
                <a:solidFill>
                  <a:prstClr val="black">
                    <a:tint val="75000"/>
                  </a:prstClr>
                </a:solidFill>
              </a:rPr>
              <a:pPr/>
              <a:t>08/06/2021</a:t>
            </a:fld>
            <a:endParaRPr lang="es-MX">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MX">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4B307717-E004-48C7-8393-49CBEC848C69}"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2306542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11077670" y="517514"/>
            <a:ext cx="3337813" cy="8237474"/>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1064230" y="517514"/>
            <a:ext cx="9819943" cy="8237474"/>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1F68D468-4F98-45BD-B881-AA48E928A36A}" type="datetimeFigureOut">
              <a:rPr lang="es-MX" smtClean="0">
                <a:solidFill>
                  <a:prstClr val="black">
                    <a:tint val="75000"/>
                  </a:prstClr>
                </a:solidFill>
              </a:rPr>
              <a:pPr/>
              <a:t>08/06/2021</a:t>
            </a:fld>
            <a:endParaRPr lang="es-MX">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MX">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4B307717-E004-48C7-8393-49CBEC848C69}"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454083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056168" y="2423317"/>
            <a:ext cx="13351252" cy="4043359"/>
          </a:xfrm>
        </p:spPr>
        <p:txBody>
          <a:bodyPr anchor="b"/>
          <a:lstStyle>
            <a:lvl1pPr>
              <a:defRPr sz="7618"/>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56168" y="6504927"/>
            <a:ext cx="13351252" cy="2126307"/>
          </a:xfrm>
        </p:spPr>
        <p:txBody>
          <a:bodyPr/>
          <a:lstStyle>
            <a:lvl1pPr marL="0" indent="0">
              <a:buNone/>
              <a:defRPr sz="3047">
                <a:solidFill>
                  <a:schemeClr val="tx1">
                    <a:tint val="75000"/>
                  </a:schemeClr>
                </a:solidFill>
              </a:defRPr>
            </a:lvl1pPr>
            <a:lvl2pPr marL="580507" indent="0">
              <a:buNone/>
              <a:defRPr sz="2539">
                <a:solidFill>
                  <a:schemeClr val="tx1">
                    <a:tint val="75000"/>
                  </a:schemeClr>
                </a:solidFill>
              </a:defRPr>
            </a:lvl2pPr>
            <a:lvl3pPr marL="1161014" indent="0">
              <a:buNone/>
              <a:defRPr sz="2285">
                <a:solidFill>
                  <a:schemeClr val="tx1">
                    <a:tint val="75000"/>
                  </a:schemeClr>
                </a:solidFill>
              </a:defRPr>
            </a:lvl3pPr>
            <a:lvl4pPr marL="1741521" indent="0">
              <a:buNone/>
              <a:defRPr sz="2032">
                <a:solidFill>
                  <a:schemeClr val="tx1">
                    <a:tint val="75000"/>
                  </a:schemeClr>
                </a:solidFill>
              </a:defRPr>
            </a:lvl4pPr>
            <a:lvl5pPr marL="2322027" indent="0">
              <a:buNone/>
              <a:defRPr sz="2032">
                <a:solidFill>
                  <a:schemeClr val="tx1">
                    <a:tint val="75000"/>
                  </a:schemeClr>
                </a:solidFill>
              </a:defRPr>
            </a:lvl5pPr>
            <a:lvl6pPr marL="2902534" indent="0">
              <a:buNone/>
              <a:defRPr sz="2032">
                <a:solidFill>
                  <a:schemeClr val="tx1">
                    <a:tint val="75000"/>
                  </a:schemeClr>
                </a:solidFill>
              </a:defRPr>
            </a:lvl6pPr>
            <a:lvl7pPr marL="3483041" indent="0">
              <a:buNone/>
              <a:defRPr sz="2032">
                <a:solidFill>
                  <a:schemeClr val="tx1">
                    <a:tint val="75000"/>
                  </a:schemeClr>
                </a:solidFill>
              </a:defRPr>
            </a:lvl7pPr>
            <a:lvl8pPr marL="4063548" indent="0">
              <a:buNone/>
              <a:defRPr sz="2032">
                <a:solidFill>
                  <a:schemeClr val="tx1">
                    <a:tint val="75000"/>
                  </a:schemeClr>
                </a:solidFill>
              </a:defRPr>
            </a:lvl8pPr>
            <a:lvl9pPr marL="4644055" indent="0">
              <a:buNone/>
              <a:defRPr sz="2032">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91CA8486-A006-49BA-8579-3073B14F907A}" type="datetimeFigureOut">
              <a:rPr lang="es-MX" smtClean="0"/>
              <a:t>08/06/2021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FEA353B-BD4A-4D0B-B083-E49721075207}" type="slidenum">
              <a:rPr lang="es-MX" smtClean="0"/>
              <a:t>‹Nº›</a:t>
            </a:fld>
            <a:endParaRPr lang="es-MX"/>
          </a:p>
        </p:txBody>
      </p:sp>
    </p:spTree>
    <p:extLst>
      <p:ext uri="{BB962C8B-B14F-4D97-AF65-F5344CB8AC3E}">
        <p14:creationId xmlns:p14="http://schemas.microsoft.com/office/powerpoint/2010/main" val="387396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4230" y="2587570"/>
            <a:ext cx="6578878" cy="616741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836605" y="2587570"/>
            <a:ext cx="6578878" cy="616741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1CA8486-A006-49BA-8579-3073B14F907A}" type="datetimeFigureOut">
              <a:rPr lang="es-MX" smtClean="0"/>
              <a:t>08/06/2021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FEA353B-BD4A-4D0B-B083-E49721075207}" type="slidenum">
              <a:rPr lang="es-MX" smtClean="0"/>
              <a:t>‹Nº›</a:t>
            </a:fld>
            <a:endParaRPr lang="es-MX"/>
          </a:p>
        </p:txBody>
      </p:sp>
    </p:spTree>
    <p:extLst>
      <p:ext uri="{BB962C8B-B14F-4D97-AF65-F5344CB8AC3E}">
        <p14:creationId xmlns:p14="http://schemas.microsoft.com/office/powerpoint/2010/main" val="3266996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066247" y="517514"/>
            <a:ext cx="13351252" cy="1878802"/>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6247" y="2382815"/>
            <a:ext cx="6548644" cy="1167781"/>
          </a:xfrm>
        </p:spPr>
        <p:txBody>
          <a:bodyPr anchor="b"/>
          <a:lstStyle>
            <a:lvl1pPr marL="0" indent="0">
              <a:buNone/>
              <a:defRPr sz="3047" b="1"/>
            </a:lvl1pPr>
            <a:lvl2pPr marL="580507" indent="0">
              <a:buNone/>
              <a:defRPr sz="2539" b="1"/>
            </a:lvl2pPr>
            <a:lvl3pPr marL="1161014" indent="0">
              <a:buNone/>
              <a:defRPr sz="2285" b="1"/>
            </a:lvl3pPr>
            <a:lvl4pPr marL="1741521" indent="0">
              <a:buNone/>
              <a:defRPr sz="2032" b="1"/>
            </a:lvl4pPr>
            <a:lvl5pPr marL="2322027" indent="0">
              <a:buNone/>
              <a:defRPr sz="2032" b="1"/>
            </a:lvl5pPr>
            <a:lvl6pPr marL="2902534" indent="0">
              <a:buNone/>
              <a:defRPr sz="2032" b="1"/>
            </a:lvl6pPr>
            <a:lvl7pPr marL="3483041" indent="0">
              <a:buNone/>
              <a:defRPr sz="2032" b="1"/>
            </a:lvl7pPr>
            <a:lvl8pPr marL="4063548" indent="0">
              <a:buNone/>
              <a:defRPr sz="2032" b="1"/>
            </a:lvl8pPr>
            <a:lvl9pPr marL="4644055" indent="0">
              <a:buNone/>
              <a:defRPr sz="2032" b="1"/>
            </a:lvl9pPr>
          </a:lstStyle>
          <a:p>
            <a:pPr lvl="0"/>
            <a:r>
              <a:rPr lang="es-ES"/>
              <a:t>Haga clic para modificar los estilos de texto del patrón</a:t>
            </a:r>
          </a:p>
        </p:txBody>
      </p:sp>
      <p:sp>
        <p:nvSpPr>
          <p:cNvPr id="4" name="Content Placeholder 3"/>
          <p:cNvSpPr>
            <a:spLocks noGrp="1"/>
          </p:cNvSpPr>
          <p:nvPr>
            <p:ph sz="half" idx="2"/>
          </p:nvPr>
        </p:nvSpPr>
        <p:spPr>
          <a:xfrm>
            <a:off x="1066247" y="3550596"/>
            <a:ext cx="6548644" cy="522239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836605" y="2382815"/>
            <a:ext cx="6580894" cy="1167781"/>
          </a:xfrm>
        </p:spPr>
        <p:txBody>
          <a:bodyPr anchor="b"/>
          <a:lstStyle>
            <a:lvl1pPr marL="0" indent="0">
              <a:buNone/>
              <a:defRPr sz="3047" b="1"/>
            </a:lvl1pPr>
            <a:lvl2pPr marL="580507" indent="0">
              <a:buNone/>
              <a:defRPr sz="2539" b="1"/>
            </a:lvl2pPr>
            <a:lvl3pPr marL="1161014" indent="0">
              <a:buNone/>
              <a:defRPr sz="2285" b="1"/>
            </a:lvl3pPr>
            <a:lvl4pPr marL="1741521" indent="0">
              <a:buNone/>
              <a:defRPr sz="2032" b="1"/>
            </a:lvl4pPr>
            <a:lvl5pPr marL="2322027" indent="0">
              <a:buNone/>
              <a:defRPr sz="2032" b="1"/>
            </a:lvl5pPr>
            <a:lvl6pPr marL="2902534" indent="0">
              <a:buNone/>
              <a:defRPr sz="2032" b="1"/>
            </a:lvl6pPr>
            <a:lvl7pPr marL="3483041" indent="0">
              <a:buNone/>
              <a:defRPr sz="2032" b="1"/>
            </a:lvl7pPr>
            <a:lvl8pPr marL="4063548" indent="0">
              <a:buNone/>
              <a:defRPr sz="2032" b="1"/>
            </a:lvl8pPr>
            <a:lvl9pPr marL="4644055" indent="0">
              <a:buNone/>
              <a:defRPr sz="2032" b="1"/>
            </a:lvl9pPr>
          </a:lstStyle>
          <a:p>
            <a:pPr lvl="0"/>
            <a:r>
              <a:rPr lang="es-ES"/>
              <a:t>Haga clic para modificar los estilos de texto del patrón</a:t>
            </a:r>
          </a:p>
        </p:txBody>
      </p:sp>
      <p:sp>
        <p:nvSpPr>
          <p:cNvPr id="6" name="Content Placeholder 5"/>
          <p:cNvSpPr>
            <a:spLocks noGrp="1"/>
          </p:cNvSpPr>
          <p:nvPr>
            <p:ph sz="quarter" idx="4"/>
          </p:nvPr>
        </p:nvSpPr>
        <p:spPr>
          <a:xfrm>
            <a:off x="7836605" y="3550596"/>
            <a:ext cx="6580894" cy="522239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1CA8486-A006-49BA-8579-3073B14F907A}" type="datetimeFigureOut">
              <a:rPr lang="es-MX" smtClean="0"/>
              <a:t>08/06/2021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BFEA353B-BD4A-4D0B-B083-E49721075207}" type="slidenum">
              <a:rPr lang="es-MX" smtClean="0"/>
              <a:t>‹Nº›</a:t>
            </a:fld>
            <a:endParaRPr lang="es-MX"/>
          </a:p>
        </p:txBody>
      </p:sp>
    </p:spTree>
    <p:extLst>
      <p:ext uri="{BB962C8B-B14F-4D97-AF65-F5344CB8AC3E}">
        <p14:creationId xmlns:p14="http://schemas.microsoft.com/office/powerpoint/2010/main" val="3638836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1CA8486-A006-49BA-8579-3073B14F907A}" type="datetimeFigureOut">
              <a:rPr lang="es-MX" smtClean="0"/>
              <a:t>08/06/2021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BFEA353B-BD4A-4D0B-B083-E49721075207}" type="slidenum">
              <a:rPr lang="es-MX" smtClean="0"/>
              <a:t>‹Nº›</a:t>
            </a:fld>
            <a:endParaRPr lang="es-MX"/>
          </a:p>
        </p:txBody>
      </p:sp>
    </p:spTree>
    <p:extLst>
      <p:ext uri="{BB962C8B-B14F-4D97-AF65-F5344CB8AC3E}">
        <p14:creationId xmlns:p14="http://schemas.microsoft.com/office/powerpoint/2010/main" val="902914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CA8486-A006-49BA-8579-3073B14F907A}" type="datetimeFigureOut">
              <a:rPr lang="es-MX" smtClean="0"/>
              <a:t>08/06/2021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BFEA353B-BD4A-4D0B-B083-E49721075207}" type="slidenum">
              <a:rPr lang="es-MX" smtClean="0"/>
              <a:t>‹Nº›</a:t>
            </a:fld>
            <a:endParaRPr lang="es-MX"/>
          </a:p>
        </p:txBody>
      </p:sp>
    </p:spTree>
    <p:extLst>
      <p:ext uri="{BB962C8B-B14F-4D97-AF65-F5344CB8AC3E}">
        <p14:creationId xmlns:p14="http://schemas.microsoft.com/office/powerpoint/2010/main" val="4200787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066247" y="648018"/>
            <a:ext cx="4992610" cy="2268061"/>
          </a:xfrm>
        </p:spPr>
        <p:txBody>
          <a:bodyPr anchor="b"/>
          <a:lstStyle>
            <a:lvl1pPr>
              <a:defRPr sz="4063"/>
            </a:lvl1pPr>
          </a:lstStyle>
          <a:p>
            <a:r>
              <a:rPr lang="es-ES"/>
              <a:t>Haga clic para modificar el estilo de título del patrón</a:t>
            </a:r>
            <a:endParaRPr lang="en-US" dirty="0"/>
          </a:p>
        </p:txBody>
      </p:sp>
      <p:sp>
        <p:nvSpPr>
          <p:cNvPr id="3" name="Content Placeholder 2"/>
          <p:cNvSpPr>
            <a:spLocks noGrp="1"/>
          </p:cNvSpPr>
          <p:nvPr>
            <p:ph idx="1"/>
          </p:nvPr>
        </p:nvSpPr>
        <p:spPr>
          <a:xfrm>
            <a:off x="6580894" y="1399539"/>
            <a:ext cx="7836605" cy="6907687"/>
          </a:xfrm>
        </p:spPr>
        <p:txBody>
          <a:bodyPr/>
          <a:lstStyle>
            <a:lvl1pPr>
              <a:defRPr sz="4063"/>
            </a:lvl1pPr>
            <a:lvl2pPr>
              <a:defRPr sz="3555"/>
            </a:lvl2pPr>
            <a:lvl3pPr>
              <a:defRPr sz="3047"/>
            </a:lvl3pPr>
            <a:lvl4pPr>
              <a:defRPr sz="2539"/>
            </a:lvl4pPr>
            <a:lvl5pPr>
              <a:defRPr sz="2539"/>
            </a:lvl5pPr>
            <a:lvl6pPr>
              <a:defRPr sz="2539"/>
            </a:lvl6pPr>
            <a:lvl7pPr>
              <a:defRPr sz="2539"/>
            </a:lvl7pPr>
            <a:lvl8pPr>
              <a:defRPr sz="2539"/>
            </a:lvl8pPr>
            <a:lvl9pPr>
              <a:defRPr sz="2539"/>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66247" y="2916079"/>
            <a:ext cx="4992610" cy="5402397"/>
          </a:xfrm>
        </p:spPr>
        <p:txBody>
          <a:bodyPr/>
          <a:lstStyle>
            <a:lvl1pPr marL="0" indent="0">
              <a:buNone/>
              <a:defRPr sz="2032"/>
            </a:lvl1pPr>
            <a:lvl2pPr marL="580507" indent="0">
              <a:buNone/>
              <a:defRPr sz="1778"/>
            </a:lvl2pPr>
            <a:lvl3pPr marL="1161014" indent="0">
              <a:buNone/>
              <a:defRPr sz="1524"/>
            </a:lvl3pPr>
            <a:lvl4pPr marL="1741521" indent="0">
              <a:buNone/>
              <a:defRPr sz="1270"/>
            </a:lvl4pPr>
            <a:lvl5pPr marL="2322027" indent="0">
              <a:buNone/>
              <a:defRPr sz="1270"/>
            </a:lvl5pPr>
            <a:lvl6pPr marL="2902534" indent="0">
              <a:buNone/>
              <a:defRPr sz="1270"/>
            </a:lvl6pPr>
            <a:lvl7pPr marL="3483041" indent="0">
              <a:buNone/>
              <a:defRPr sz="1270"/>
            </a:lvl7pPr>
            <a:lvl8pPr marL="4063548" indent="0">
              <a:buNone/>
              <a:defRPr sz="1270"/>
            </a:lvl8pPr>
            <a:lvl9pPr marL="4644055" indent="0">
              <a:buNone/>
              <a:defRPr sz="127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1CA8486-A006-49BA-8579-3073B14F907A}" type="datetimeFigureOut">
              <a:rPr lang="es-MX" smtClean="0"/>
              <a:t>08/06/2021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FEA353B-BD4A-4D0B-B083-E49721075207}" type="slidenum">
              <a:rPr lang="es-MX" smtClean="0"/>
              <a:t>‹Nº›</a:t>
            </a:fld>
            <a:endParaRPr lang="es-MX"/>
          </a:p>
        </p:txBody>
      </p:sp>
    </p:spTree>
    <p:extLst>
      <p:ext uri="{BB962C8B-B14F-4D97-AF65-F5344CB8AC3E}">
        <p14:creationId xmlns:p14="http://schemas.microsoft.com/office/powerpoint/2010/main" val="1050560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066247" y="648018"/>
            <a:ext cx="4992610" cy="2268061"/>
          </a:xfrm>
        </p:spPr>
        <p:txBody>
          <a:bodyPr anchor="b"/>
          <a:lstStyle>
            <a:lvl1pPr>
              <a:defRPr sz="4063"/>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580894" y="1399539"/>
            <a:ext cx="7836605" cy="6907687"/>
          </a:xfrm>
        </p:spPr>
        <p:txBody>
          <a:bodyPr anchor="t"/>
          <a:lstStyle>
            <a:lvl1pPr marL="0" indent="0">
              <a:buNone/>
              <a:defRPr sz="4063"/>
            </a:lvl1pPr>
            <a:lvl2pPr marL="580507" indent="0">
              <a:buNone/>
              <a:defRPr sz="3555"/>
            </a:lvl2pPr>
            <a:lvl3pPr marL="1161014" indent="0">
              <a:buNone/>
              <a:defRPr sz="3047"/>
            </a:lvl3pPr>
            <a:lvl4pPr marL="1741521" indent="0">
              <a:buNone/>
              <a:defRPr sz="2539"/>
            </a:lvl4pPr>
            <a:lvl5pPr marL="2322027" indent="0">
              <a:buNone/>
              <a:defRPr sz="2539"/>
            </a:lvl5pPr>
            <a:lvl6pPr marL="2902534" indent="0">
              <a:buNone/>
              <a:defRPr sz="2539"/>
            </a:lvl6pPr>
            <a:lvl7pPr marL="3483041" indent="0">
              <a:buNone/>
              <a:defRPr sz="2539"/>
            </a:lvl7pPr>
            <a:lvl8pPr marL="4063548" indent="0">
              <a:buNone/>
              <a:defRPr sz="2539"/>
            </a:lvl8pPr>
            <a:lvl9pPr marL="4644055" indent="0">
              <a:buNone/>
              <a:defRPr sz="2539"/>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66247" y="2916079"/>
            <a:ext cx="4992610" cy="5402397"/>
          </a:xfrm>
        </p:spPr>
        <p:txBody>
          <a:bodyPr/>
          <a:lstStyle>
            <a:lvl1pPr marL="0" indent="0">
              <a:buNone/>
              <a:defRPr sz="2032"/>
            </a:lvl1pPr>
            <a:lvl2pPr marL="580507" indent="0">
              <a:buNone/>
              <a:defRPr sz="1778"/>
            </a:lvl2pPr>
            <a:lvl3pPr marL="1161014" indent="0">
              <a:buNone/>
              <a:defRPr sz="1524"/>
            </a:lvl3pPr>
            <a:lvl4pPr marL="1741521" indent="0">
              <a:buNone/>
              <a:defRPr sz="1270"/>
            </a:lvl4pPr>
            <a:lvl5pPr marL="2322027" indent="0">
              <a:buNone/>
              <a:defRPr sz="1270"/>
            </a:lvl5pPr>
            <a:lvl6pPr marL="2902534" indent="0">
              <a:buNone/>
              <a:defRPr sz="1270"/>
            </a:lvl6pPr>
            <a:lvl7pPr marL="3483041" indent="0">
              <a:buNone/>
              <a:defRPr sz="1270"/>
            </a:lvl7pPr>
            <a:lvl8pPr marL="4063548" indent="0">
              <a:buNone/>
              <a:defRPr sz="1270"/>
            </a:lvl8pPr>
            <a:lvl9pPr marL="4644055" indent="0">
              <a:buNone/>
              <a:defRPr sz="127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1CA8486-A006-49BA-8579-3073B14F907A}" type="datetimeFigureOut">
              <a:rPr lang="es-MX" smtClean="0"/>
              <a:t>08/06/2021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FEA353B-BD4A-4D0B-B083-E49721075207}" type="slidenum">
              <a:rPr lang="es-MX" smtClean="0"/>
              <a:t>‹Nº›</a:t>
            </a:fld>
            <a:endParaRPr lang="es-MX"/>
          </a:p>
        </p:txBody>
      </p:sp>
    </p:spTree>
    <p:extLst>
      <p:ext uri="{BB962C8B-B14F-4D97-AF65-F5344CB8AC3E}">
        <p14:creationId xmlns:p14="http://schemas.microsoft.com/office/powerpoint/2010/main" val="53085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 /><Relationship Id="rId3" Type="http://schemas.openxmlformats.org/officeDocument/2006/relationships/slideLayout" Target="../slideLayouts/slideLayout14.xml" /><Relationship Id="rId7" Type="http://schemas.openxmlformats.org/officeDocument/2006/relationships/slideLayout" Target="../slideLayouts/slideLayout18.xml" /><Relationship Id="rId12" Type="http://schemas.openxmlformats.org/officeDocument/2006/relationships/theme" Target="../theme/theme2.xml" /><Relationship Id="rId2" Type="http://schemas.openxmlformats.org/officeDocument/2006/relationships/slideLayout" Target="../slideLayouts/slideLayout13.xml" /><Relationship Id="rId1" Type="http://schemas.openxmlformats.org/officeDocument/2006/relationships/slideLayout" Target="../slideLayouts/slideLayout12.xml" /><Relationship Id="rId6" Type="http://schemas.openxmlformats.org/officeDocument/2006/relationships/slideLayout" Target="../slideLayouts/slideLayout17.xml" /><Relationship Id="rId11" Type="http://schemas.openxmlformats.org/officeDocument/2006/relationships/slideLayout" Target="../slideLayouts/slideLayout22.xml" /><Relationship Id="rId5" Type="http://schemas.openxmlformats.org/officeDocument/2006/relationships/slideLayout" Target="../slideLayouts/slideLayout16.xml" /><Relationship Id="rId10" Type="http://schemas.openxmlformats.org/officeDocument/2006/relationships/slideLayout" Target="../slideLayouts/slideLayout21.xml" /><Relationship Id="rId4" Type="http://schemas.openxmlformats.org/officeDocument/2006/relationships/slideLayout" Target="../slideLayouts/slideLayout15.xml" /><Relationship Id="rId9" Type="http://schemas.openxmlformats.org/officeDocument/2006/relationships/slideLayout" Target="../slideLayouts/slideLayout20.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4231" y="517514"/>
            <a:ext cx="13351252" cy="1878802"/>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4231" y="2587570"/>
            <a:ext cx="13351252" cy="616741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64230" y="9009244"/>
            <a:ext cx="3482935" cy="517514"/>
          </a:xfrm>
          <a:prstGeom prst="rect">
            <a:avLst/>
          </a:prstGeom>
        </p:spPr>
        <p:txBody>
          <a:bodyPr vert="horz" lIns="91440" tIns="45720" rIns="91440" bIns="45720" rtlCol="0" anchor="ctr"/>
          <a:lstStyle>
            <a:lvl1pPr algn="l">
              <a:defRPr sz="1524">
                <a:solidFill>
                  <a:schemeClr val="tx1">
                    <a:tint val="75000"/>
                  </a:schemeClr>
                </a:solidFill>
              </a:defRPr>
            </a:lvl1pPr>
          </a:lstStyle>
          <a:p>
            <a:fld id="{91CA8486-A006-49BA-8579-3073B14F907A}" type="datetimeFigureOut">
              <a:rPr lang="es-MX" smtClean="0"/>
              <a:t>08/06/2021</a:t>
            </a:fld>
            <a:endParaRPr lang="es-MX"/>
          </a:p>
        </p:txBody>
      </p:sp>
      <p:sp>
        <p:nvSpPr>
          <p:cNvPr id="5" name="Footer Placeholder 4"/>
          <p:cNvSpPr>
            <a:spLocks noGrp="1"/>
          </p:cNvSpPr>
          <p:nvPr>
            <p:ph type="ftr" sz="quarter" idx="3"/>
          </p:nvPr>
        </p:nvSpPr>
        <p:spPr>
          <a:xfrm>
            <a:off x="5127655" y="9009244"/>
            <a:ext cx="5224403" cy="517514"/>
          </a:xfrm>
          <a:prstGeom prst="rect">
            <a:avLst/>
          </a:prstGeom>
        </p:spPr>
        <p:txBody>
          <a:bodyPr vert="horz" lIns="91440" tIns="45720" rIns="91440" bIns="45720" rtlCol="0" anchor="ctr"/>
          <a:lstStyle>
            <a:lvl1pPr algn="ctr">
              <a:defRPr sz="1524">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10932548" y="9009244"/>
            <a:ext cx="3482935" cy="517514"/>
          </a:xfrm>
          <a:prstGeom prst="rect">
            <a:avLst/>
          </a:prstGeom>
        </p:spPr>
        <p:txBody>
          <a:bodyPr vert="horz" lIns="91440" tIns="45720" rIns="91440" bIns="45720" rtlCol="0" anchor="ctr"/>
          <a:lstStyle>
            <a:lvl1pPr algn="r">
              <a:defRPr sz="1524">
                <a:solidFill>
                  <a:schemeClr val="tx1">
                    <a:tint val="75000"/>
                  </a:schemeClr>
                </a:solidFill>
              </a:defRPr>
            </a:lvl1pPr>
          </a:lstStyle>
          <a:p>
            <a:fld id="{BFEA353B-BD4A-4D0B-B083-E49721075207}" type="slidenum">
              <a:rPr lang="es-MX" smtClean="0"/>
              <a:t>‹Nº›</a:t>
            </a:fld>
            <a:endParaRPr lang="es-MX"/>
          </a:p>
        </p:txBody>
      </p:sp>
    </p:spTree>
    <p:extLst>
      <p:ext uri="{BB962C8B-B14F-4D97-AF65-F5344CB8AC3E}">
        <p14:creationId xmlns:p14="http://schemas.microsoft.com/office/powerpoint/2010/main" val="33548271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161014" rtl="0" eaLnBrk="1" latinLnBrk="0" hangingPunct="1">
        <a:lnSpc>
          <a:spcPct val="90000"/>
        </a:lnSpc>
        <a:spcBef>
          <a:spcPct val="0"/>
        </a:spcBef>
        <a:buNone/>
        <a:defRPr sz="5587" kern="1200">
          <a:solidFill>
            <a:schemeClr val="tx1"/>
          </a:solidFill>
          <a:latin typeface="+mj-lt"/>
          <a:ea typeface="+mj-ea"/>
          <a:cs typeface="+mj-cs"/>
        </a:defRPr>
      </a:lvl1pPr>
    </p:titleStyle>
    <p:bodyStyle>
      <a:lvl1pPr marL="290253" indent="-290253" algn="l" defTabSz="1161014" rtl="0" eaLnBrk="1" latinLnBrk="0" hangingPunct="1">
        <a:lnSpc>
          <a:spcPct val="90000"/>
        </a:lnSpc>
        <a:spcBef>
          <a:spcPts val="1270"/>
        </a:spcBef>
        <a:buFont typeface="Arial" panose="020B0604020202020204" pitchFamily="34" charset="0"/>
        <a:buChar char="•"/>
        <a:defRPr sz="3555" kern="1200">
          <a:solidFill>
            <a:schemeClr val="tx1"/>
          </a:solidFill>
          <a:latin typeface="+mn-lt"/>
          <a:ea typeface="+mn-ea"/>
          <a:cs typeface="+mn-cs"/>
        </a:defRPr>
      </a:lvl1pPr>
      <a:lvl2pPr marL="870760" indent="-290253" algn="l" defTabSz="1161014" rtl="0" eaLnBrk="1" latinLnBrk="0" hangingPunct="1">
        <a:lnSpc>
          <a:spcPct val="90000"/>
        </a:lnSpc>
        <a:spcBef>
          <a:spcPts val="635"/>
        </a:spcBef>
        <a:buFont typeface="Arial" panose="020B0604020202020204" pitchFamily="34" charset="0"/>
        <a:buChar char="•"/>
        <a:defRPr sz="3047" kern="1200">
          <a:solidFill>
            <a:schemeClr val="tx1"/>
          </a:solidFill>
          <a:latin typeface="+mn-lt"/>
          <a:ea typeface="+mn-ea"/>
          <a:cs typeface="+mn-cs"/>
        </a:defRPr>
      </a:lvl2pPr>
      <a:lvl3pPr marL="1451267" indent="-290253" algn="l" defTabSz="1161014" rtl="0" eaLnBrk="1" latinLnBrk="0" hangingPunct="1">
        <a:lnSpc>
          <a:spcPct val="90000"/>
        </a:lnSpc>
        <a:spcBef>
          <a:spcPts val="635"/>
        </a:spcBef>
        <a:buFont typeface="Arial" panose="020B0604020202020204" pitchFamily="34" charset="0"/>
        <a:buChar char="•"/>
        <a:defRPr sz="2539" kern="1200">
          <a:solidFill>
            <a:schemeClr val="tx1"/>
          </a:solidFill>
          <a:latin typeface="+mn-lt"/>
          <a:ea typeface="+mn-ea"/>
          <a:cs typeface="+mn-cs"/>
        </a:defRPr>
      </a:lvl3pPr>
      <a:lvl4pPr marL="2031774" indent="-290253" algn="l" defTabSz="1161014" rtl="0" eaLnBrk="1" latinLnBrk="0" hangingPunct="1">
        <a:lnSpc>
          <a:spcPct val="90000"/>
        </a:lnSpc>
        <a:spcBef>
          <a:spcPts val="635"/>
        </a:spcBef>
        <a:buFont typeface="Arial" panose="020B0604020202020204" pitchFamily="34" charset="0"/>
        <a:buChar char="•"/>
        <a:defRPr sz="2285" kern="1200">
          <a:solidFill>
            <a:schemeClr val="tx1"/>
          </a:solidFill>
          <a:latin typeface="+mn-lt"/>
          <a:ea typeface="+mn-ea"/>
          <a:cs typeface="+mn-cs"/>
        </a:defRPr>
      </a:lvl4pPr>
      <a:lvl5pPr marL="2612281" indent="-290253" algn="l" defTabSz="1161014" rtl="0" eaLnBrk="1" latinLnBrk="0" hangingPunct="1">
        <a:lnSpc>
          <a:spcPct val="90000"/>
        </a:lnSpc>
        <a:spcBef>
          <a:spcPts val="635"/>
        </a:spcBef>
        <a:buFont typeface="Arial" panose="020B0604020202020204" pitchFamily="34" charset="0"/>
        <a:buChar char="•"/>
        <a:defRPr sz="2285" kern="1200">
          <a:solidFill>
            <a:schemeClr val="tx1"/>
          </a:solidFill>
          <a:latin typeface="+mn-lt"/>
          <a:ea typeface="+mn-ea"/>
          <a:cs typeface="+mn-cs"/>
        </a:defRPr>
      </a:lvl5pPr>
      <a:lvl6pPr marL="3192788" indent="-290253" algn="l" defTabSz="1161014" rtl="0" eaLnBrk="1" latinLnBrk="0" hangingPunct="1">
        <a:lnSpc>
          <a:spcPct val="90000"/>
        </a:lnSpc>
        <a:spcBef>
          <a:spcPts val="635"/>
        </a:spcBef>
        <a:buFont typeface="Arial" panose="020B0604020202020204" pitchFamily="34" charset="0"/>
        <a:buChar char="•"/>
        <a:defRPr sz="2285" kern="1200">
          <a:solidFill>
            <a:schemeClr val="tx1"/>
          </a:solidFill>
          <a:latin typeface="+mn-lt"/>
          <a:ea typeface="+mn-ea"/>
          <a:cs typeface="+mn-cs"/>
        </a:defRPr>
      </a:lvl6pPr>
      <a:lvl7pPr marL="3773294" indent="-290253" algn="l" defTabSz="1161014" rtl="0" eaLnBrk="1" latinLnBrk="0" hangingPunct="1">
        <a:lnSpc>
          <a:spcPct val="90000"/>
        </a:lnSpc>
        <a:spcBef>
          <a:spcPts val="635"/>
        </a:spcBef>
        <a:buFont typeface="Arial" panose="020B0604020202020204" pitchFamily="34" charset="0"/>
        <a:buChar char="•"/>
        <a:defRPr sz="2285" kern="1200">
          <a:solidFill>
            <a:schemeClr val="tx1"/>
          </a:solidFill>
          <a:latin typeface="+mn-lt"/>
          <a:ea typeface="+mn-ea"/>
          <a:cs typeface="+mn-cs"/>
        </a:defRPr>
      </a:lvl7pPr>
      <a:lvl8pPr marL="4353801" indent="-290253" algn="l" defTabSz="1161014" rtl="0" eaLnBrk="1" latinLnBrk="0" hangingPunct="1">
        <a:lnSpc>
          <a:spcPct val="90000"/>
        </a:lnSpc>
        <a:spcBef>
          <a:spcPts val="635"/>
        </a:spcBef>
        <a:buFont typeface="Arial" panose="020B0604020202020204" pitchFamily="34" charset="0"/>
        <a:buChar char="•"/>
        <a:defRPr sz="2285" kern="1200">
          <a:solidFill>
            <a:schemeClr val="tx1"/>
          </a:solidFill>
          <a:latin typeface="+mn-lt"/>
          <a:ea typeface="+mn-ea"/>
          <a:cs typeface="+mn-cs"/>
        </a:defRPr>
      </a:lvl8pPr>
      <a:lvl9pPr marL="4934308" indent="-290253" algn="l" defTabSz="1161014" rtl="0" eaLnBrk="1" latinLnBrk="0" hangingPunct="1">
        <a:lnSpc>
          <a:spcPct val="90000"/>
        </a:lnSpc>
        <a:spcBef>
          <a:spcPts val="635"/>
        </a:spcBef>
        <a:buFont typeface="Arial" panose="020B0604020202020204" pitchFamily="34" charset="0"/>
        <a:buChar char="•"/>
        <a:defRPr sz="2285" kern="1200">
          <a:solidFill>
            <a:schemeClr val="tx1"/>
          </a:solidFill>
          <a:latin typeface="+mn-lt"/>
          <a:ea typeface="+mn-ea"/>
          <a:cs typeface="+mn-cs"/>
        </a:defRPr>
      </a:lvl9pPr>
    </p:bodyStyle>
    <p:otherStyle>
      <a:defPPr>
        <a:defRPr lang="en-US"/>
      </a:defPPr>
      <a:lvl1pPr marL="0" algn="l" defTabSz="1161014" rtl="0" eaLnBrk="1" latinLnBrk="0" hangingPunct="1">
        <a:defRPr sz="2285" kern="1200">
          <a:solidFill>
            <a:schemeClr val="tx1"/>
          </a:solidFill>
          <a:latin typeface="+mn-lt"/>
          <a:ea typeface="+mn-ea"/>
          <a:cs typeface="+mn-cs"/>
        </a:defRPr>
      </a:lvl1pPr>
      <a:lvl2pPr marL="580507" algn="l" defTabSz="1161014" rtl="0" eaLnBrk="1" latinLnBrk="0" hangingPunct="1">
        <a:defRPr sz="2285" kern="1200">
          <a:solidFill>
            <a:schemeClr val="tx1"/>
          </a:solidFill>
          <a:latin typeface="+mn-lt"/>
          <a:ea typeface="+mn-ea"/>
          <a:cs typeface="+mn-cs"/>
        </a:defRPr>
      </a:lvl2pPr>
      <a:lvl3pPr marL="1161014" algn="l" defTabSz="1161014" rtl="0" eaLnBrk="1" latinLnBrk="0" hangingPunct="1">
        <a:defRPr sz="2285" kern="1200">
          <a:solidFill>
            <a:schemeClr val="tx1"/>
          </a:solidFill>
          <a:latin typeface="+mn-lt"/>
          <a:ea typeface="+mn-ea"/>
          <a:cs typeface="+mn-cs"/>
        </a:defRPr>
      </a:lvl3pPr>
      <a:lvl4pPr marL="1741521" algn="l" defTabSz="1161014" rtl="0" eaLnBrk="1" latinLnBrk="0" hangingPunct="1">
        <a:defRPr sz="2285" kern="1200">
          <a:solidFill>
            <a:schemeClr val="tx1"/>
          </a:solidFill>
          <a:latin typeface="+mn-lt"/>
          <a:ea typeface="+mn-ea"/>
          <a:cs typeface="+mn-cs"/>
        </a:defRPr>
      </a:lvl4pPr>
      <a:lvl5pPr marL="2322027" algn="l" defTabSz="1161014" rtl="0" eaLnBrk="1" latinLnBrk="0" hangingPunct="1">
        <a:defRPr sz="2285" kern="1200">
          <a:solidFill>
            <a:schemeClr val="tx1"/>
          </a:solidFill>
          <a:latin typeface="+mn-lt"/>
          <a:ea typeface="+mn-ea"/>
          <a:cs typeface="+mn-cs"/>
        </a:defRPr>
      </a:lvl5pPr>
      <a:lvl6pPr marL="2902534" algn="l" defTabSz="1161014" rtl="0" eaLnBrk="1" latinLnBrk="0" hangingPunct="1">
        <a:defRPr sz="2285" kern="1200">
          <a:solidFill>
            <a:schemeClr val="tx1"/>
          </a:solidFill>
          <a:latin typeface="+mn-lt"/>
          <a:ea typeface="+mn-ea"/>
          <a:cs typeface="+mn-cs"/>
        </a:defRPr>
      </a:lvl6pPr>
      <a:lvl7pPr marL="3483041" algn="l" defTabSz="1161014" rtl="0" eaLnBrk="1" latinLnBrk="0" hangingPunct="1">
        <a:defRPr sz="2285" kern="1200">
          <a:solidFill>
            <a:schemeClr val="tx1"/>
          </a:solidFill>
          <a:latin typeface="+mn-lt"/>
          <a:ea typeface="+mn-ea"/>
          <a:cs typeface="+mn-cs"/>
        </a:defRPr>
      </a:lvl7pPr>
      <a:lvl8pPr marL="4063548" algn="l" defTabSz="1161014" rtl="0" eaLnBrk="1" latinLnBrk="0" hangingPunct="1">
        <a:defRPr sz="2285" kern="1200">
          <a:solidFill>
            <a:schemeClr val="tx1"/>
          </a:solidFill>
          <a:latin typeface="+mn-lt"/>
          <a:ea typeface="+mn-ea"/>
          <a:cs typeface="+mn-cs"/>
        </a:defRPr>
      </a:lvl8pPr>
      <a:lvl9pPr marL="4644055" algn="l" defTabSz="1161014" rtl="0" eaLnBrk="1" latinLnBrk="0" hangingPunct="1">
        <a:defRPr sz="2285"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1064231" y="517514"/>
            <a:ext cx="13351252" cy="1878802"/>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1064231" y="2587570"/>
            <a:ext cx="13351252" cy="616741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1064230" y="9009244"/>
            <a:ext cx="3482935" cy="517514"/>
          </a:xfrm>
          <a:prstGeom prst="rect">
            <a:avLst/>
          </a:prstGeom>
        </p:spPr>
        <p:txBody>
          <a:bodyPr vert="horz" lIns="91440" tIns="45720" rIns="91440" bIns="45720" rtlCol="0" anchor="ctr"/>
          <a:lstStyle>
            <a:lvl1pPr algn="l">
              <a:defRPr sz="1524">
                <a:solidFill>
                  <a:schemeClr val="tx1">
                    <a:tint val="75000"/>
                  </a:schemeClr>
                </a:solidFill>
              </a:defRPr>
            </a:lvl1pPr>
          </a:lstStyle>
          <a:p>
            <a:pPr defTabSz="1161014"/>
            <a:fld id="{1F68D468-4F98-45BD-B881-AA48E928A36A}" type="datetimeFigureOut">
              <a:rPr lang="es-MX" smtClean="0">
                <a:solidFill>
                  <a:prstClr val="black">
                    <a:tint val="75000"/>
                  </a:prstClr>
                </a:solidFill>
              </a:rPr>
              <a:pPr defTabSz="1161014"/>
              <a:t>08/06/2021</a:t>
            </a:fld>
            <a:endParaRPr lang="es-MX">
              <a:solidFill>
                <a:prstClr val="black">
                  <a:tint val="75000"/>
                </a:prstClr>
              </a:solidFill>
            </a:endParaRPr>
          </a:p>
        </p:txBody>
      </p:sp>
      <p:sp>
        <p:nvSpPr>
          <p:cNvPr id="5" name="Marcador de pie de página 4"/>
          <p:cNvSpPr>
            <a:spLocks noGrp="1"/>
          </p:cNvSpPr>
          <p:nvPr>
            <p:ph type="ftr" sz="quarter" idx="3"/>
          </p:nvPr>
        </p:nvSpPr>
        <p:spPr>
          <a:xfrm>
            <a:off x="5127655" y="9009244"/>
            <a:ext cx="5224403" cy="517514"/>
          </a:xfrm>
          <a:prstGeom prst="rect">
            <a:avLst/>
          </a:prstGeom>
        </p:spPr>
        <p:txBody>
          <a:bodyPr vert="horz" lIns="91440" tIns="45720" rIns="91440" bIns="45720" rtlCol="0" anchor="ctr"/>
          <a:lstStyle>
            <a:lvl1pPr algn="ctr">
              <a:defRPr sz="1524">
                <a:solidFill>
                  <a:schemeClr val="tx1">
                    <a:tint val="75000"/>
                  </a:schemeClr>
                </a:solidFill>
              </a:defRPr>
            </a:lvl1pPr>
          </a:lstStyle>
          <a:p>
            <a:pPr defTabSz="1161014"/>
            <a:endParaRPr lang="es-MX">
              <a:solidFill>
                <a:prstClr val="black">
                  <a:tint val="75000"/>
                </a:prstClr>
              </a:solidFill>
            </a:endParaRPr>
          </a:p>
        </p:txBody>
      </p:sp>
      <p:sp>
        <p:nvSpPr>
          <p:cNvPr id="6" name="Marcador de número de diapositiva 5"/>
          <p:cNvSpPr>
            <a:spLocks noGrp="1"/>
          </p:cNvSpPr>
          <p:nvPr>
            <p:ph type="sldNum" sz="quarter" idx="4"/>
          </p:nvPr>
        </p:nvSpPr>
        <p:spPr>
          <a:xfrm>
            <a:off x="10932548" y="9009244"/>
            <a:ext cx="3482935" cy="517514"/>
          </a:xfrm>
          <a:prstGeom prst="rect">
            <a:avLst/>
          </a:prstGeom>
        </p:spPr>
        <p:txBody>
          <a:bodyPr vert="horz" lIns="91440" tIns="45720" rIns="91440" bIns="45720" rtlCol="0" anchor="ctr"/>
          <a:lstStyle>
            <a:lvl1pPr algn="r">
              <a:defRPr sz="1524">
                <a:solidFill>
                  <a:schemeClr val="tx1">
                    <a:tint val="75000"/>
                  </a:schemeClr>
                </a:solidFill>
              </a:defRPr>
            </a:lvl1pPr>
          </a:lstStyle>
          <a:p>
            <a:pPr defTabSz="1161014"/>
            <a:fld id="{4B307717-E004-48C7-8393-49CBEC848C69}" type="slidenum">
              <a:rPr lang="es-MX" smtClean="0">
                <a:solidFill>
                  <a:prstClr val="black">
                    <a:tint val="75000"/>
                  </a:prstClr>
                </a:solidFill>
              </a:rPr>
              <a:pPr defTabSz="1161014"/>
              <a:t>‹Nº›</a:t>
            </a:fld>
            <a:endParaRPr lang="es-MX">
              <a:solidFill>
                <a:prstClr val="black">
                  <a:tint val="75000"/>
                </a:prstClr>
              </a:solidFill>
            </a:endParaRPr>
          </a:p>
        </p:txBody>
      </p:sp>
    </p:spTree>
    <p:extLst>
      <p:ext uri="{BB962C8B-B14F-4D97-AF65-F5344CB8AC3E}">
        <p14:creationId xmlns:p14="http://schemas.microsoft.com/office/powerpoint/2010/main" val="17440710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161014" rtl="0" eaLnBrk="1" latinLnBrk="0" hangingPunct="1">
        <a:lnSpc>
          <a:spcPct val="90000"/>
        </a:lnSpc>
        <a:spcBef>
          <a:spcPct val="0"/>
        </a:spcBef>
        <a:buNone/>
        <a:defRPr sz="5587" kern="1200">
          <a:solidFill>
            <a:schemeClr val="tx1"/>
          </a:solidFill>
          <a:latin typeface="+mj-lt"/>
          <a:ea typeface="+mj-ea"/>
          <a:cs typeface="+mj-cs"/>
        </a:defRPr>
      </a:lvl1pPr>
    </p:titleStyle>
    <p:bodyStyle>
      <a:lvl1pPr marL="290253" indent="-290253" algn="l" defTabSz="1161014" rtl="0" eaLnBrk="1" latinLnBrk="0" hangingPunct="1">
        <a:lnSpc>
          <a:spcPct val="90000"/>
        </a:lnSpc>
        <a:spcBef>
          <a:spcPts val="1270"/>
        </a:spcBef>
        <a:buFont typeface="Arial" panose="020B0604020202020204" pitchFamily="34" charset="0"/>
        <a:buChar char="•"/>
        <a:defRPr sz="3555" kern="1200">
          <a:solidFill>
            <a:schemeClr val="tx1"/>
          </a:solidFill>
          <a:latin typeface="+mn-lt"/>
          <a:ea typeface="+mn-ea"/>
          <a:cs typeface="+mn-cs"/>
        </a:defRPr>
      </a:lvl1pPr>
      <a:lvl2pPr marL="870760" indent="-290253" algn="l" defTabSz="1161014" rtl="0" eaLnBrk="1" latinLnBrk="0" hangingPunct="1">
        <a:lnSpc>
          <a:spcPct val="90000"/>
        </a:lnSpc>
        <a:spcBef>
          <a:spcPts val="635"/>
        </a:spcBef>
        <a:buFont typeface="Arial" panose="020B0604020202020204" pitchFamily="34" charset="0"/>
        <a:buChar char="•"/>
        <a:defRPr sz="3047" kern="1200">
          <a:solidFill>
            <a:schemeClr val="tx1"/>
          </a:solidFill>
          <a:latin typeface="+mn-lt"/>
          <a:ea typeface="+mn-ea"/>
          <a:cs typeface="+mn-cs"/>
        </a:defRPr>
      </a:lvl2pPr>
      <a:lvl3pPr marL="1451267" indent="-290253" algn="l" defTabSz="1161014" rtl="0" eaLnBrk="1" latinLnBrk="0" hangingPunct="1">
        <a:lnSpc>
          <a:spcPct val="90000"/>
        </a:lnSpc>
        <a:spcBef>
          <a:spcPts val="635"/>
        </a:spcBef>
        <a:buFont typeface="Arial" panose="020B0604020202020204" pitchFamily="34" charset="0"/>
        <a:buChar char="•"/>
        <a:defRPr sz="2539" kern="1200">
          <a:solidFill>
            <a:schemeClr val="tx1"/>
          </a:solidFill>
          <a:latin typeface="+mn-lt"/>
          <a:ea typeface="+mn-ea"/>
          <a:cs typeface="+mn-cs"/>
        </a:defRPr>
      </a:lvl3pPr>
      <a:lvl4pPr marL="2031774" indent="-290253" algn="l" defTabSz="1161014" rtl="0" eaLnBrk="1" latinLnBrk="0" hangingPunct="1">
        <a:lnSpc>
          <a:spcPct val="90000"/>
        </a:lnSpc>
        <a:spcBef>
          <a:spcPts val="635"/>
        </a:spcBef>
        <a:buFont typeface="Arial" panose="020B0604020202020204" pitchFamily="34" charset="0"/>
        <a:buChar char="•"/>
        <a:defRPr sz="2285" kern="1200">
          <a:solidFill>
            <a:schemeClr val="tx1"/>
          </a:solidFill>
          <a:latin typeface="+mn-lt"/>
          <a:ea typeface="+mn-ea"/>
          <a:cs typeface="+mn-cs"/>
        </a:defRPr>
      </a:lvl4pPr>
      <a:lvl5pPr marL="2612281" indent="-290253" algn="l" defTabSz="1161014" rtl="0" eaLnBrk="1" latinLnBrk="0" hangingPunct="1">
        <a:lnSpc>
          <a:spcPct val="90000"/>
        </a:lnSpc>
        <a:spcBef>
          <a:spcPts val="635"/>
        </a:spcBef>
        <a:buFont typeface="Arial" panose="020B0604020202020204" pitchFamily="34" charset="0"/>
        <a:buChar char="•"/>
        <a:defRPr sz="2285" kern="1200">
          <a:solidFill>
            <a:schemeClr val="tx1"/>
          </a:solidFill>
          <a:latin typeface="+mn-lt"/>
          <a:ea typeface="+mn-ea"/>
          <a:cs typeface="+mn-cs"/>
        </a:defRPr>
      </a:lvl5pPr>
      <a:lvl6pPr marL="3192788" indent="-290253" algn="l" defTabSz="1161014" rtl="0" eaLnBrk="1" latinLnBrk="0" hangingPunct="1">
        <a:lnSpc>
          <a:spcPct val="90000"/>
        </a:lnSpc>
        <a:spcBef>
          <a:spcPts val="635"/>
        </a:spcBef>
        <a:buFont typeface="Arial" panose="020B0604020202020204" pitchFamily="34" charset="0"/>
        <a:buChar char="•"/>
        <a:defRPr sz="2285" kern="1200">
          <a:solidFill>
            <a:schemeClr val="tx1"/>
          </a:solidFill>
          <a:latin typeface="+mn-lt"/>
          <a:ea typeface="+mn-ea"/>
          <a:cs typeface="+mn-cs"/>
        </a:defRPr>
      </a:lvl6pPr>
      <a:lvl7pPr marL="3773294" indent="-290253" algn="l" defTabSz="1161014" rtl="0" eaLnBrk="1" latinLnBrk="0" hangingPunct="1">
        <a:lnSpc>
          <a:spcPct val="90000"/>
        </a:lnSpc>
        <a:spcBef>
          <a:spcPts val="635"/>
        </a:spcBef>
        <a:buFont typeface="Arial" panose="020B0604020202020204" pitchFamily="34" charset="0"/>
        <a:buChar char="•"/>
        <a:defRPr sz="2285" kern="1200">
          <a:solidFill>
            <a:schemeClr val="tx1"/>
          </a:solidFill>
          <a:latin typeface="+mn-lt"/>
          <a:ea typeface="+mn-ea"/>
          <a:cs typeface="+mn-cs"/>
        </a:defRPr>
      </a:lvl7pPr>
      <a:lvl8pPr marL="4353801" indent="-290253" algn="l" defTabSz="1161014" rtl="0" eaLnBrk="1" latinLnBrk="0" hangingPunct="1">
        <a:lnSpc>
          <a:spcPct val="90000"/>
        </a:lnSpc>
        <a:spcBef>
          <a:spcPts val="635"/>
        </a:spcBef>
        <a:buFont typeface="Arial" panose="020B0604020202020204" pitchFamily="34" charset="0"/>
        <a:buChar char="•"/>
        <a:defRPr sz="2285" kern="1200">
          <a:solidFill>
            <a:schemeClr val="tx1"/>
          </a:solidFill>
          <a:latin typeface="+mn-lt"/>
          <a:ea typeface="+mn-ea"/>
          <a:cs typeface="+mn-cs"/>
        </a:defRPr>
      </a:lvl8pPr>
      <a:lvl9pPr marL="4934308" indent="-290253" algn="l" defTabSz="1161014" rtl="0" eaLnBrk="1" latinLnBrk="0" hangingPunct="1">
        <a:lnSpc>
          <a:spcPct val="90000"/>
        </a:lnSpc>
        <a:spcBef>
          <a:spcPts val="635"/>
        </a:spcBef>
        <a:buFont typeface="Arial" panose="020B0604020202020204" pitchFamily="34" charset="0"/>
        <a:buChar char="•"/>
        <a:defRPr sz="2285" kern="1200">
          <a:solidFill>
            <a:schemeClr val="tx1"/>
          </a:solidFill>
          <a:latin typeface="+mn-lt"/>
          <a:ea typeface="+mn-ea"/>
          <a:cs typeface="+mn-cs"/>
        </a:defRPr>
      </a:lvl9pPr>
    </p:bodyStyle>
    <p:otherStyle>
      <a:defPPr>
        <a:defRPr lang="es-MX"/>
      </a:defPPr>
      <a:lvl1pPr marL="0" algn="l" defTabSz="1161014" rtl="0" eaLnBrk="1" latinLnBrk="0" hangingPunct="1">
        <a:defRPr sz="2285" kern="1200">
          <a:solidFill>
            <a:schemeClr val="tx1"/>
          </a:solidFill>
          <a:latin typeface="+mn-lt"/>
          <a:ea typeface="+mn-ea"/>
          <a:cs typeface="+mn-cs"/>
        </a:defRPr>
      </a:lvl1pPr>
      <a:lvl2pPr marL="580507" algn="l" defTabSz="1161014" rtl="0" eaLnBrk="1" latinLnBrk="0" hangingPunct="1">
        <a:defRPr sz="2285" kern="1200">
          <a:solidFill>
            <a:schemeClr val="tx1"/>
          </a:solidFill>
          <a:latin typeface="+mn-lt"/>
          <a:ea typeface="+mn-ea"/>
          <a:cs typeface="+mn-cs"/>
        </a:defRPr>
      </a:lvl2pPr>
      <a:lvl3pPr marL="1161014" algn="l" defTabSz="1161014" rtl="0" eaLnBrk="1" latinLnBrk="0" hangingPunct="1">
        <a:defRPr sz="2285" kern="1200">
          <a:solidFill>
            <a:schemeClr val="tx1"/>
          </a:solidFill>
          <a:latin typeface="+mn-lt"/>
          <a:ea typeface="+mn-ea"/>
          <a:cs typeface="+mn-cs"/>
        </a:defRPr>
      </a:lvl3pPr>
      <a:lvl4pPr marL="1741521" algn="l" defTabSz="1161014" rtl="0" eaLnBrk="1" latinLnBrk="0" hangingPunct="1">
        <a:defRPr sz="2285" kern="1200">
          <a:solidFill>
            <a:schemeClr val="tx1"/>
          </a:solidFill>
          <a:latin typeface="+mn-lt"/>
          <a:ea typeface="+mn-ea"/>
          <a:cs typeface="+mn-cs"/>
        </a:defRPr>
      </a:lvl4pPr>
      <a:lvl5pPr marL="2322027" algn="l" defTabSz="1161014" rtl="0" eaLnBrk="1" latinLnBrk="0" hangingPunct="1">
        <a:defRPr sz="2285" kern="1200">
          <a:solidFill>
            <a:schemeClr val="tx1"/>
          </a:solidFill>
          <a:latin typeface="+mn-lt"/>
          <a:ea typeface="+mn-ea"/>
          <a:cs typeface="+mn-cs"/>
        </a:defRPr>
      </a:lvl5pPr>
      <a:lvl6pPr marL="2902534" algn="l" defTabSz="1161014" rtl="0" eaLnBrk="1" latinLnBrk="0" hangingPunct="1">
        <a:defRPr sz="2285" kern="1200">
          <a:solidFill>
            <a:schemeClr val="tx1"/>
          </a:solidFill>
          <a:latin typeface="+mn-lt"/>
          <a:ea typeface="+mn-ea"/>
          <a:cs typeface="+mn-cs"/>
        </a:defRPr>
      </a:lvl6pPr>
      <a:lvl7pPr marL="3483041" algn="l" defTabSz="1161014" rtl="0" eaLnBrk="1" latinLnBrk="0" hangingPunct="1">
        <a:defRPr sz="2285" kern="1200">
          <a:solidFill>
            <a:schemeClr val="tx1"/>
          </a:solidFill>
          <a:latin typeface="+mn-lt"/>
          <a:ea typeface="+mn-ea"/>
          <a:cs typeface="+mn-cs"/>
        </a:defRPr>
      </a:lvl7pPr>
      <a:lvl8pPr marL="4063548" algn="l" defTabSz="1161014" rtl="0" eaLnBrk="1" latinLnBrk="0" hangingPunct="1">
        <a:defRPr sz="2285" kern="1200">
          <a:solidFill>
            <a:schemeClr val="tx1"/>
          </a:solidFill>
          <a:latin typeface="+mn-lt"/>
          <a:ea typeface="+mn-ea"/>
          <a:cs typeface="+mn-cs"/>
        </a:defRPr>
      </a:lvl8pPr>
      <a:lvl9pPr marL="4644055" algn="l" defTabSz="1161014" rtl="0" eaLnBrk="1" latinLnBrk="0" hangingPunct="1">
        <a:defRPr sz="22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18.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896194" y="730511"/>
            <a:ext cx="13646588" cy="8183779"/>
          </a:xfrm>
          <a:prstGeom prst="rect">
            <a:avLst/>
          </a:prstGeom>
          <a:noFill/>
        </p:spPr>
        <p:txBody>
          <a:bodyPr wrap="square" rtlCol="0">
            <a:spAutoFit/>
          </a:bodyPr>
          <a:lstStyle/>
          <a:p>
            <a:pPr algn="ctr" defTabSz="1161014">
              <a:defRPr/>
            </a:pPr>
            <a:r>
              <a:rPr lang="es-ES" sz="2032" b="1" dirty="0">
                <a:solidFill>
                  <a:prstClr val="black"/>
                </a:solidFill>
                <a:latin typeface="Arial" panose="020B0604020202020204" pitchFamily="34" charset="0"/>
                <a:cs typeface="Arial" panose="020B0604020202020204" pitchFamily="34" charset="0"/>
              </a:rPr>
              <a:t>Escuela Normal de Educación Preescolar del Estado de Coahuila</a:t>
            </a:r>
          </a:p>
          <a:p>
            <a:pPr algn="ctr" defTabSz="1161014">
              <a:defRPr/>
            </a:pPr>
            <a:r>
              <a:rPr lang="es-ES" sz="2032" b="1" dirty="0">
                <a:solidFill>
                  <a:prstClr val="black"/>
                </a:solidFill>
                <a:latin typeface="Arial" panose="020B0604020202020204" pitchFamily="34" charset="0"/>
                <a:cs typeface="Arial" panose="020B0604020202020204" pitchFamily="34" charset="0"/>
              </a:rPr>
              <a:t>Ciclo 2020 - 2021</a:t>
            </a:r>
          </a:p>
          <a:p>
            <a:pPr algn="ctr" defTabSz="1161014">
              <a:defRPr/>
            </a:pPr>
            <a:r>
              <a:rPr lang="es-ES" sz="2032" b="1" dirty="0">
                <a:solidFill>
                  <a:prstClr val="black"/>
                </a:solidFill>
                <a:latin typeface="Arial" panose="020B0604020202020204" pitchFamily="34" charset="0"/>
                <a:cs typeface="Arial" panose="020B0604020202020204" pitchFamily="34" charset="0"/>
              </a:rPr>
              <a:t> </a:t>
            </a:r>
          </a:p>
          <a:p>
            <a:pPr algn="ctr" defTabSz="1161014">
              <a:defRPr/>
            </a:pPr>
            <a:endParaRPr lang="es-ES" sz="2032" b="1" dirty="0">
              <a:solidFill>
                <a:prstClr val="black"/>
              </a:solidFill>
              <a:latin typeface="Arial" panose="020B0604020202020204" pitchFamily="34" charset="0"/>
              <a:cs typeface="Arial" panose="020B0604020202020204" pitchFamily="34" charset="0"/>
            </a:endParaRPr>
          </a:p>
          <a:p>
            <a:pPr algn="ctr" defTabSz="1161014">
              <a:defRPr/>
            </a:pPr>
            <a:r>
              <a:rPr lang="es-ES" sz="2032" b="1" dirty="0">
                <a:solidFill>
                  <a:prstClr val="black"/>
                </a:solidFill>
                <a:latin typeface="Arial" panose="020B0604020202020204" pitchFamily="34" charset="0"/>
                <a:cs typeface="Arial" panose="020B0604020202020204" pitchFamily="34" charset="0"/>
              </a:rPr>
              <a:t>Licenciatura en Educación Preescolar</a:t>
            </a:r>
          </a:p>
          <a:p>
            <a:pPr algn="ctr" defTabSz="1161014">
              <a:defRPr/>
            </a:pPr>
            <a:r>
              <a:rPr lang="es-ES" sz="2032" b="1" dirty="0">
                <a:solidFill>
                  <a:prstClr val="black"/>
                </a:solidFill>
                <a:latin typeface="Arial" panose="020B0604020202020204" pitchFamily="34" charset="0"/>
                <a:cs typeface="Arial" panose="020B0604020202020204" pitchFamily="34" charset="0"/>
              </a:rPr>
              <a:t>3° “A”</a:t>
            </a:r>
          </a:p>
          <a:p>
            <a:pPr algn="ctr" defTabSz="1161014">
              <a:defRPr/>
            </a:pPr>
            <a:r>
              <a:rPr lang="es-ES" sz="2032" b="1" dirty="0">
                <a:solidFill>
                  <a:prstClr val="black"/>
                </a:solidFill>
                <a:latin typeface="Arial" panose="020B0604020202020204" pitchFamily="34" charset="0"/>
                <a:cs typeface="Arial" panose="020B0604020202020204" pitchFamily="34" charset="0"/>
              </a:rPr>
              <a:t>Cuso: Artes Visuales</a:t>
            </a:r>
          </a:p>
          <a:p>
            <a:pPr algn="ctr" defTabSz="1161014">
              <a:defRPr/>
            </a:pPr>
            <a:r>
              <a:rPr lang="es-ES" sz="2032" b="1" dirty="0">
                <a:solidFill>
                  <a:prstClr val="black"/>
                </a:solidFill>
                <a:latin typeface="Arial" panose="020B0604020202020204" pitchFamily="34" charset="0"/>
                <a:cs typeface="Arial" panose="020B0604020202020204" pitchFamily="34" charset="0"/>
              </a:rPr>
              <a:t>Maestra: Silvia Erika Sagahón Solís </a:t>
            </a:r>
          </a:p>
          <a:p>
            <a:pPr algn="ctr" defTabSz="1161014">
              <a:defRPr/>
            </a:pPr>
            <a:r>
              <a:rPr lang="es-ES" sz="2032" b="1" dirty="0">
                <a:solidFill>
                  <a:prstClr val="black"/>
                </a:solidFill>
                <a:latin typeface="Arial" panose="020B0604020202020204" pitchFamily="34" charset="0"/>
                <a:cs typeface="Arial" panose="020B0604020202020204" pitchFamily="34" charset="0"/>
              </a:rPr>
              <a:t>Unidad III. La didáctica de las artes visuales escolares y su desarrollo en el preescolar. </a:t>
            </a:r>
          </a:p>
          <a:p>
            <a:pPr algn="ctr" defTabSz="1161014">
              <a:defRPr/>
            </a:pPr>
            <a:r>
              <a:rPr lang="es-ES" sz="2032" b="1" dirty="0">
                <a:solidFill>
                  <a:prstClr val="black"/>
                </a:solidFill>
                <a:latin typeface="Arial" panose="020B0604020202020204" pitchFamily="34" charset="0"/>
                <a:cs typeface="Arial" panose="020B0604020202020204" pitchFamily="34" charset="0"/>
              </a:rPr>
              <a:t>Esquema: Arte y participación infantil</a:t>
            </a:r>
          </a:p>
          <a:p>
            <a:pPr algn="ctr" defTabSz="1161014">
              <a:defRPr/>
            </a:pPr>
            <a:endParaRPr lang="es-ES" sz="2032" b="1" dirty="0">
              <a:solidFill>
                <a:prstClr val="black"/>
              </a:solidFill>
              <a:latin typeface="Arial" panose="020B0604020202020204" pitchFamily="34" charset="0"/>
              <a:cs typeface="Arial" panose="020B0604020202020204" pitchFamily="34" charset="0"/>
            </a:endParaRPr>
          </a:p>
          <a:p>
            <a:pPr algn="ctr" defTabSz="1161014">
              <a:defRPr/>
            </a:pPr>
            <a:r>
              <a:rPr lang="es-ES" sz="2032" b="1" dirty="0">
                <a:solidFill>
                  <a:prstClr val="black"/>
                </a:solidFill>
                <a:latin typeface="Arial" panose="020B0604020202020204" pitchFamily="34" charset="0"/>
                <a:cs typeface="Arial" panose="020B0604020202020204" pitchFamily="34" charset="0"/>
              </a:rPr>
              <a:t>Competencias profesionales de unidad:</a:t>
            </a:r>
          </a:p>
          <a:p>
            <a:pPr defTabSz="1161014">
              <a:defRPr/>
            </a:pPr>
            <a:r>
              <a:rPr lang="es-ES" sz="2032" dirty="0">
                <a:solidFill>
                  <a:prstClr val="black"/>
                </a:solidFill>
                <a:latin typeface="Arial" panose="020B0604020202020204" pitchFamily="34" charset="0"/>
                <a:cs typeface="Arial" panose="020B0604020202020204" pitchFamily="34" charset="0"/>
              </a:rPr>
              <a:t>-Detecta los procesos de aprendizaje de sus alumnos para favorecer su desarrollo cognitivo y socioemocional.</a:t>
            </a:r>
          </a:p>
          <a:p>
            <a:pPr defTabSz="1161014">
              <a:defRPr/>
            </a:pPr>
            <a:r>
              <a:rPr lang="es-ES" sz="2032" dirty="0">
                <a:solidFill>
                  <a:prstClr val="black"/>
                </a:solidFill>
                <a:latin typeface="Arial" panose="020B0604020202020204" pitchFamily="34" charset="0"/>
                <a:cs typeface="Arial" panose="020B0604020202020204" pitchFamily="34" charset="0"/>
              </a:rPr>
              <a:t>-Aplica el plan y programas de estudio para alcanzar los propósitos educativos y contribuir al pleno desenvolvimiento de las capacidades de sus alumnos.</a:t>
            </a:r>
          </a:p>
          <a:p>
            <a:pPr defTabSz="1161014">
              <a:defRPr/>
            </a:pPr>
            <a:r>
              <a:rPr lang="es-ES" sz="2032" dirty="0">
                <a:solidFill>
                  <a:prstClr val="black"/>
                </a:solidFill>
                <a:latin typeface="Arial" panose="020B0604020202020204" pitchFamily="34" charset="0"/>
                <a:cs typeface="Arial" panose="020B0604020202020204" pitchFamily="34" charset="0"/>
              </a:rPr>
              <a:t>-Diseña planeaciones aplicando sus conocimientos curriculares, psicopedagógicos, disciplinares, didácticos y tecnológicos para propiciar espacios de aprendizaje incluyentes que respondan a las necesidades de todos los alumnos en el marco del plan y programas de estudio.</a:t>
            </a:r>
          </a:p>
          <a:p>
            <a:pPr defTabSz="1161014">
              <a:defRPr/>
            </a:pPr>
            <a:r>
              <a:rPr lang="es-ES" sz="2032" dirty="0">
                <a:solidFill>
                  <a:prstClr val="black"/>
                </a:solidFill>
                <a:latin typeface="Arial" panose="020B0604020202020204" pitchFamily="34" charset="0"/>
                <a:cs typeface="Arial" panose="020B0604020202020204" pitchFamily="34" charset="0"/>
              </a:rPr>
              <a:t>-Emplea la evaluación para intervenir en los diferentes ámbitos y momentos de la tarea educativa para mejorar los aprendizajes de sus alumnos.</a:t>
            </a:r>
          </a:p>
          <a:p>
            <a:pPr defTabSz="1161014">
              <a:defRPr/>
            </a:pPr>
            <a:r>
              <a:rPr lang="es-ES" sz="2032" dirty="0">
                <a:solidFill>
                  <a:prstClr val="black"/>
                </a:solidFill>
                <a:latin typeface="Arial" panose="020B0604020202020204" pitchFamily="34" charset="0"/>
                <a:cs typeface="Arial" panose="020B0604020202020204" pitchFamily="34" charset="0"/>
              </a:rPr>
              <a:t>-Integra recursos de la investigación educativa para enriquecer su práctica profesional, expresando su interés por el conocimiento, la ciencia y la mejora de la educación.</a:t>
            </a:r>
          </a:p>
          <a:p>
            <a:pPr defTabSz="1161014">
              <a:defRPr/>
            </a:pPr>
            <a:endParaRPr lang="es-ES" sz="1778" dirty="0">
              <a:solidFill>
                <a:prstClr val="black"/>
              </a:solidFill>
              <a:latin typeface="Arial" panose="020B0604020202020204" pitchFamily="34" charset="0"/>
              <a:cs typeface="Arial" panose="020B0604020202020204" pitchFamily="34" charset="0"/>
            </a:endParaRPr>
          </a:p>
          <a:p>
            <a:pPr algn="ctr" defTabSz="1161014">
              <a:defRPr/>
            </a:pPr>
            <a:r>
              <a:rPr lang="es-ES" sz="2032" b="1" dirty="0">
                <a:solidFill>
                  <a:prstClr val="black"/>
                </a:solidFill>
                <a:latin typeface="Arial" panose="020B0604020202020204" pitchFamily="34" charset="0"/>
                <a:cs typeface="Arial" panose="020B0604020202020204" pitchFamily="34" charset="0"/>
              </a:rPr>
              <a:t>Alumna: Adanary Avigail Rodríguez Moreno.</a:t>
            </a:r>
          </a:p>
          <a:p>
            <a:pPr algn="ctr" defTabSz="1161014">
              <a:defRPr/>
            </a:pPr>
            <a:endParaRPr lang="es-ES" sz="2032" b="1" dirty="0">
              <a:solidFill>
                <a:prstClr val="black"/>
              </a:solidFill>
              <a:latin typeface="Arial" panose="020B0604020202020204" pitchFamily="34" charset="0"/>
              <a:cs typeface="Arial" panose="020B0604020202020204" pitchFamily="34" charset="0"/>
            </a:endParaRPr>
          </a:p>
          <a:p>
            <a:pPr algn="ctr" defTabSz="1161014">
              <a:defRPr/>
            </a:pPr>
            <a:r>
              <a:rPr lang="es-ES" sz="2032" b="1" dirty="0">
                <a:solidFill>
                  <a:prstClr val="black"/>
                </a:solidFill>
                <a:latin typeface="Arial" panose="020B0604020202020204" pitchFamily="34" charset="0"/>
                <a:cs typeface="Arial" panose="020B0604020202020204" pitchFamily="34" charset="0"/>
              </a:rPr>
              <a:t>Junio del 2021                                                             Saltillo Coahuila de Zaragoza</a:t>
            </a:r>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6195" y="730511"/>
            <a:ext cx="1812755" cy="2223897"/>
          </a:xfrm>
          <a:prstGeom prst="rect">
            <a:avLst/>
          </a:prstGeom>
        </p:spPr>
      </p:pic>
    </p:spTree>
    <p:extLst>
      <p:ext uri="{BB962C8B-B14F-4D97-AF65-F5344CB8AC3E}">
        <p14:creationId xmlns:p14="http://schemas.microsoft.com/office/powerpoint/2010/main" val="1089795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772E8174-E2DE-476E-8746-87E5AEA3550B}"/>
              </a:ext>
            </a:extLst>
          </p:cNvPr>
          <p:cNvSpPr txBox="1"/>
          <p:nvPr/>
        </p:nvSpPr>
        <p:spPr>
          <a:xfrm>
            <a:off x="6065941" y="3423608"/>
            <a:ext cx="3347830" cy="1687890"/>
          </a:xfrm>
          <a:prstGeom prst="ellipse">
            <a:avLst/>
          </a:prstGeom>
          <a:solidFill>
            <a:schemeClr val="accent2">
              <a:lumMod val="60000"/>
              <a:lumOff val="40000"/>
            </a:schemeClr>
          </a:solidFill>
        </p:spPr>
        <p:txBody>
          <a:bodyPr wrap="square" rtlCol="0">
            <a:spAutoFit/>
          </a:bodyPr>
          <a:lstStyle/>
          <a:p>
            <a:pPr algn="ctr"/>
            <a:r>
              <a:rPr lang="es-ES" b="1" dirty="0"/>
              <a:t>Arte y participación infantil</a:t>
            </a:r>
          </a:p>
          <a:p>
            <a:pPr algn="ctr"/>
            <a:r>
              <a:rPr lang="es-ES" b="1" dirty="0"/>
              <a:t>Graciela B. Quinteros </a:t>
            </a:r>
            <a:r>
              <a:rPr lang="es-ES" b="1" dirty="0" err="1"/>
              <a:t>Sciurano</a:t>
            </a:r>
            <a:endParaRPr lang="es-MX" b="1" dirty="0"/>
          </a:p>
        </p:txBody>
      </p:sp>
      <p:sp>
        <p:nvSpPr>
          <p:cNvPr id="9" name="CuadroTexto 8">
            <a:extLst>
              <a:ext uri="{FF2B5EF4-FFF2-40B4-BE49-F238E27FC236}">
                <a16:creationId xmlns:a16="http://schemas.microsoft.com/office/drawing/2014/main" id="{552080AD-3B2D-47FD-810F-C9D16F61903A}"/>
              </a:ext>
            </a:extLst>
          </p:cNvPr>
          <p:cNvSpPr txBox="1"/>
          <p:nvPr/>
        </p:nvSpPr>
        <p:spPr>
          <a:xfrm>
            <a:off x="5871411" y="2956588"/>
            <a:ext cx="702302" cy="369332"/>
          </a:xfrm>
          <a:prstGeom prst="rect">
            <a:avLst/>
          </a:prstGeom>
          <a:solidFill>
            <a:schemeClr val="accent4">
              <a:lumMod val="40000"/>
              <a:lumOff val="60000"/>
            </a:schemeClr>
          </a:solidFill>
        </p:spPr>
        <p:txBody>
          <a:bodyPr wrap="square" rtlCol="0">
            <a:spAutoFit/>
          </a:bodyPr>
          <a:lstStyle/>
          <a:p>
            <a:r>
              <a:rPr lang="es-MX" b="1" dirty="0"/>
              <a:t>Arte</a:t>
            </a:r>
          </a:p>
        </p:txBody>
      </p:sp>
      <p:sp>
        <p:nvSpPr>
          <p:cNvPr id="10" name="CuadroTexto 9">
            <a:extLst>
              <a:ext uri="{FF2B5EF4-FFF2-40B4-BE49-F238E27FC236}">
                <a16:creationId xmlns:a16="http://schemas.microsoft.com/office/drawing/2014/main" id="{7A156EAD-3ABC-4C03-B204-1B8B268131A2}"/>
              </a:ext>
            </a:extLst>
          </p:cNvPr>
          <p:cNvSpPr txBox="1"/>
          <p:nvPr/>
        </p:nvSpPr>
        <p:spPr>
          <a:xfrm>
            <a:off x="4468587" y="411865"/>
            <a:ext cx="3334667" cy="1815882"/>
          </a:xfrm>
          <a:prstGeom prst="rect">
            <a:avLst/>
          </a:prstGeom>
          <a:solidFill>
            <a:srgbClr val="66FFCC"/>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s-ES" sz="1600" dirty="0"/>
              <a:t>Es un medio de integración psicológica, el trabajo artístico es la creación de una experiencia imaginativa y el juego es la creación de un </a:t>
            </a:r>
            <a:r>
              <a:rPr lang="es-ES" sz="1600" dirty="0" err="1"/>
              <a:t>paracosmos</a:t>
            </a:r>
            <a:r>
              <a:rPr lang="es-ES" sz="1600" dirty="0"/>
              <a:t>, de una realidad paralela por medio de una actividad simbólica</a:t>
            </a:r>
            <a:endParaRPr lang="es-MX" sz="1600" dirty="0"/>
          </a:p>
        </p:txBody>
      </p:sp>
      <p:cxnSp>
        <p:nvCxnSpPr>
          <p:cNvPr id="12" name="Conector recto de flecha 11">
            <a:extLst>
              <a:ext uri="{FF2B5EF4-FFF2-40B4-BE49-F238E27FC236}">
                <a16:creationId xmlns:a16="http://schemas.microsoft.com/office/drawing/2014/main" id="{6889A8DB-F194-4F36-A4F0-DB0E9837125B}"/>
              </a:ext>
            </a:extLst>
          </p:cNvPr>
          <p:cNvCxnSpPr>
            <a:cxnSpLocks/>
          </p:cNvCxnSpPr>
          <p:nvPr/>
        </p:nvCxnSpPr>
        <p:spPr>
          <a:xfrm flipH="1" flipV="1">
            <a:off x="6433723" y="3359983"/>
            <a:ext cx="1" cy="3229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ector recto de flecha 14">
            <a:extLst>
              <a:ext uri="{FF2B5EF4-FFF2-40B4-BE49-F238E27FC236}">
                <a16:creationId xmlns:a16="http://schemas.microsoft.com/office/drawing/2014/main" id="{F6BF2934-CDC7-4808-B24E-A26C135609E1}"/>
              </a:ext>
            </a:extLst>
          </p:cNvPr>
          <p:cNvCxnSpPr>
            <a:cxnSpLocks/>
          </p:cNvCxnSpPr>
          <p:nvPr/>
        </p:nvCxnSpPr>
        <p:spPr>
          <a:xfrm flipH="1" flipV="1">
            <a:off x="6210319" y="2426264"/>
            <a:ext cx="1" cy="39422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Rectángulo 19">
            <a:extLst>
              <a:ext uri="{FF2B5EF4-FFF2-40B4-BE49-F238E27FC236}">
                <a16:creationId xmlns:a16="http://schemas.microsoft.com/office/drawing/2014/main" id="{3EC18E65-F9A7-496D-95F8-204A53C1D128}"/>
              </a:ext>
            </a:extLst>
          </p:cNvPr>
          <p:cNvSpPr/>
          <p:nvPr/>
        </p:nvSpPr>
        <p:spPr>
          <a:xfrm>
            <a:off x="252535" y="411866"/>
            <a:ext cx="3512465" cy="1815882"/>
          </a:xfrm>
          <a:prstGeom prst="rect">
            <a:avLst/>
          </a:prstGeom>
          <a:solidFill>
            <a:srgbClr val="66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dirty="0">
                <a:solidFill>
                  <a:schemeClr val="tx1"/>
                </a:solidFill>
              </a:rPr>
              <a:t>Lo importante en un proceso creativo no reside en el valor social que adquiere una obra por su reconocimiento, sino que lo esencial está en que la obra le permite al sujeto expresarse significativamente.</a:t>
            </a:r>
            <a:endParaRPr lang="es-MX" sz="1600" dirty="0">
              <a:solidFill>
                <a:schemeClr val="tx1"/>
              </a:solidFill>
            </a:endParaRPr>
          </a:p>
        </p:txBody>
      </p:sp>
      <p:sp>
        <p:nvSpPr>
          <p:cNvPr id="23" name="CuadroTexto 22">
            <a:extLst>
              <a:ext uri="{FF2B5EF4-FFF2-40B4-BE49-F238E27FC236}">
                <a16:creationId xmlns:a16="http://schemas.microsoft.com/office/drawing/2014/main" id="{59AB8615-1A87-4BF1-A5FB-4A2DF47D8A63}"/>
              </a:ext>
            </a:extLst>
          </p:cNvPr>
          <p:cNvSpPr txBox="1"/>
          <p:nvPr/>
        </p:nvSpPr>
        <p:spPr>
          <a:xfrm>
            <a:off x="8971066" y="3004743"/>
            <a:ext cx="2170870" cy="369332"/>
          </a:xfrm>
          <a:prstGeom prst="rect">
            <a:avLst/>
          </a:prstGeom>
          <a:solidFill>
            <a:schemeClr val="accent4">
              <a:lumMod val="40000"/>
              <a:lumOff val="60000"/>
            </a:schemeClr>
          </a:solidFill>
        </p:spPr>
        <p:txBody>
          <a:bodyPr wrap="square" rtlCol="0">
            <a:spAutoFit/>
          </a:bodyPr>
          <a:lstStyle/>
          <a:p>
            <a:r>
              <a:rPr lang="es-MX" b="1" dirty="0"/>
              <a:t>Participación infantil </a:t>
            </a:r>
          </a:p>
        </p:txBody>
      </p:sp>
      <p:cxnSp>
        <p:nvCxnSpPr>
          <p:cNvPr id="25" name="Conector recto de flecha 24">
            <a:extLst>
              <a:ext uri="{FF2B5EF4-FFF2-40B4-BE49-F238E27FC236}">
                <a16:creationId xmlns:a16="http://schemas.microsoft.com/office/drawing/2014/main" id="{03310B4B-61B6-411F-9576-DBF812F312E0}"/>
              </a:ext>
            </a:extLst>
          </p:cNvPr>
          <p:cNvCxnSpPr>
            <a:cxnSpLocks/>
          </p:cNvCxnSpPr>
          <p:nvPr/>
        </p:nvCxnSpPr>
        <p:spPr>
          <a:xfrm flipV="1">
            <a:off x="9216701" y="3423608"/>
            <a:ext cx="0" cy="38438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CuadroTexto 26">
            <a:extLst>
              <a:ext uri="{FF2B5EF4-FFF2-40B4-BE49-F238E27FC236}">
                <a16:creationId xmlns:a16="http://schemas.microsoft.com/office/drawing/2014/main" id="{D9E39600-2317-485C-B169-5D092BF9134F}"/>
              </a:ext>
            </a:extLst>
          </p:cNvPr>
          <p:cNvSpPr txBox="1"/>
          <p:nvPr/>
        </p:nvSpPr>
        <p:spPr>
          <a:xfrm>
            <a:off x="8506840" y="1849126"/>
            <a:ext cx="2778781" cy="615553"/>
          </a:xfrm>
          <a:prstGeom prst="rect">
            <a:avLst/>
          </a:prstGeom>
          <a:solidFill>
            <a:srgbClr val="00FF99"/>
          </a:solidFill>
        </p:spPr>
        <p:txBody>
          <a:bodyPr wrap="square" rtlCol="0">
            <a:spAutoFit/>
          </a:bodyPr>
          <a:lstStyle/>
          <a:p>
            <a:r>
              <a:rPr lang="es-ES" sz="1600" dirty="0"/>
              <a:t>La participación es el derecho fundamental de la ciudadanía</a:t>
            </a:r>
            <a:r>
              <a:rPr lang="es-ES" dirty="0"/>
              <a:t>.</a:t>
            </a:r>
            <a:endParaRPr lang="es-MX" dirty="0"/>
          </a:p>
        </p:txBody>
      </p:sp>
      <p:sp>
        <p:nvSpPr>
          <p:cNvPr id="28" name="CuadroTexto 27">
            <a:extLst>
              <a:ext uri="{FF2B5EF4-FFF2-40B4-BE49-F238E27FC236}">
                <a16:creationId xmlns:a16="http://schemas.microsoft.com/office/drawing/2014/main" id="{B47A77D1-7475-4CA2-8AEC-2A5C98CB2FAA}"/>
              </a:ext>
            </a:extLst>
          </p:cNvPr>
          <p:cNvSpPr txBox="1"/>
          <p:nvPr/>
        </p:nvSpPr>
        <p:spPr>
          <a:xfrm>
            <a:off x="8500959" y="310510"/>
            <a:ext cx="3347827" cy="1107996"/>
          </a:xfrm>
          <a:prstGeom prst="rect">
            <a:avLst/>
          </a:prstGeom>
          <a:solidFill>
            <a:srgbClr val="00FF99"/>
          </a:solidFill>
        </p:spPr>
        <p:txBody>
          <a:bodyPr wrap="square" rtlCol="0">
            <a:spAutoFit/>
          </a:bodyPr>
          <a:lstStyle/>
          <a:p>
            <a:r>
              <a:rPr lang="es-ES" sz="1600" dirty="0"/>
              <a:t>Los niños tienen que tener pleno conocimiento de los problemas como fase inicial para lograr delinear acciones y estrategias para superarlo</a:t>
            </a:r>
            <a:r>
              <a:rPr lang="es-ES" dirty="0"/>
              <a:t>.</a:t>
            </a:r>
            <a:endParaRPr lang="es-MX" dirty="0"/>
          </a:p>
        </p:txBody>
      </p:sp>
      <p:cxnSp>
        <p:nvCxnSpPr>
          <p:cNvPr id="31" name="Conector recto de flecha 30">
            <a:extLst>
              <a:ext uri="{FF2B5EF4-FFF2-40B4-BE49-F238E27FC236}">
                <a16:creationId xmlns:a16="http://schemas.microsoft.com/office/drawing/2014/main" id="{576213B4-7CE7-468D-85EA-E6972622C8F1}"/>
              </a:ext>
            </a:extLst>
          </p:cNvPr>
          <p:cNvCxnSpPr/>
          <p:nvPr/>
        </p:nvCxnSpPr>
        <p:spPr>
          <a:xfrm flipV="1">
            <a:off x="10174872" y="2538327"/>
            <a:ext cx="0" cy="41826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Conector recto de flecha 32">
            <a:extLst>
              <a:ext uri="{FF2B5EF4-FFF2-40B4-BE49-F238E27FC236}">
                <a16:creationId xmlns:a16="http://schemas.microsoft.com/office/drawing/2014/main" id="{F6CC27B1-DB90-42D9-B714-9E6C957E599E}"/>
              </a:ext>
            </a:extLst>
          </p:cNvPr>
          <p:cNvCxnSpPr>
            <a:endCxn id="28" idx="2"/>
          </p:cNvCxnSpPr>
          <p:nvPr/>
        </p:nvCxnSpPr>
        <p:spPr>
          <a:xfrm flipV="1">
            <a:off x="10174872" y="1418506"/>
            <a:ext cx="1" cy="43062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CuadroTexto 1"/>
          <p:cNvSpPr txBox="1"/>
          <p:nvPr/>
        </p:nvSpPr>
        <p:spPr>
          <a:xfrm>
            <a:off x="12397722" y="160329"/>
            <a:ext cx="2852382" cy="1569660"/>
          </a:xfrm>
          <a:prstGeom prst="rect">
            <a:avLst/>
          </a:prstGeom>
          <a:solidFill>
            <a:srgbClr val="00FF99"/>
          </a:solidFill>
        </p:spPr>
        <p:txBody>
          <a:bodyPr wrap="square" rtlCol="0">
            <a:spAutoFit/>
          </a:bodyPr>
          <a:lstStyle/>
          <a:p>
            <a:r>
              <a:rPr lang="es-ES" sz="1600" dirty="0"/>
              <a:t>Un niño es más competente “cuando es capaz de definir la tarea, establecer el objetivo y responder a las demandas de esta tarea, en sus propios </a:t>
            </a:r>
            <a:r>
              <a:rPr lang="es-MX" sz="1600" dirty="0"/>
              <a:t>términos.</a:t>
            </a:r>
          </a:p>
        </p:txBody>
      </p:sp>
      <p:cxnSp>
        <p:nvCxnSpPr>
          <p:cNvPr id="5" name="Conector recto de flecha 4"/>
          <p:cNvCxnSpPr>
            <a:stCxn id="28" idx="3"/>
          </p:cNvCxnSpPr>
          <p:nvPr/>
        </p:nvCxnSpPr>
        <p:spPr>
          <a:xfrm>
            <a:off x="11848786" y="864508"/>
            <a:ext cx="43419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CuadroTexto 18">
            <a:extLst>
              <a:ext uri="{FF2B5EF4-FFF2-40B4-BE49-F238E27FC236}">
                <a16:creationId xmlns:a16="http://schemas.microsoft.com/office/drawing/2014/main" id="{552080AD-3B2D-47FD-810F-C9D16F61903A}"/>
              </a:ext>
            </a:extLst>
          </p:cNvPr>
          <p:cNvSpPr txBox="1"/>
          <p:nvPr/>
        </p:nvSpPr>
        <p:spPr>
          <a:xfrm>
            <a:off x="7118444" y="5731565"/>
            <a:ext cx="1097992" cy="369332"/>
          </a:xfrm>
          <a:prstGeom prst="rect">
            <a:avLst/>
          </a:prstGeom>
          <a:solidFill>
            <a:schemeClr val="accent4">
              <a:lumMod val="40000"/>
              <a:lumOff val="60000"/>
            </a:schemeClr>
          </a:solidFill>
        </p:spPr>
        <p:txBody>
          <a:bodyPr wrap="square" rtlCol="0">
            <a:spAutoFit/>
          </a:bodyPr>
          <a:lstStyle/>
          <a:p>
            <a:r>
              <a:rPr lang="es-MX" b="1" dirty="0"/>
              <a:t>Contexto</a:t>
            </a:r>
          </a:p>
        </p:txBody>
      </p:sp>
      <p:sp>
        <p:nvSpPr>
          <p:cNvPr id="14" name="CuadroTexto 13"/>
          <p:cNvSpPr txBox="1"/>
          <p:nvPr/>
        </p:nvSpPr>
        <p:spPr>
          <a:xfrm>
            <a:off x="6937802" y="6470229"/>
            <a:ext cx="1604107" cy="2800767"/>
          </a:xfrm>
          <a:prstGeom prst="rect">
            <a:avLst/>
          </a:prstGeom>
          <a:solidFill>
            <a:srgbClr val="CCFFCC"/>
          </a:solidFill>
        </p:spPr>
        <p:txBody>
          <a:bodyPr wrap="square" rtlCol="0">
            <a:spAutoFit/>
          </a:bodyPr>
          <a:lstStyle/>
          <a:p>
            <a:r>
              <a:rPr lang="es-ES" sz="1600" dirty="0"/>
              <a:t>En contextos familiares y dentro de las actividades cotidianas, los niños son capaces</a:t>
            </a:r>
          </a:p>
          <a:p>
            <a:r>
              <a:rPr lang="es-ES" sz="1600" dirty="0"/>
              <a:t>de hacer más de lo que normalmente se espera de ellos.</a:t>
            </a:r>
            <a:endParaRPr lang="es-MX" sz="1600" dirty="0"/>
          </a:p>
        </p:txBody>
      </p:sp>
      <p:cxnSp>
        <p:nvCxnSpPr>
          <p:cNvPr id="26" name="Conector recto de flecha 25"/>
          <p:cNvCxnSpPr/>
          <p:nvPr/>
        </p:nvCxnSpPr>
        <p:spPr>
          <a:xfrm>
            <a:off x="7667440" y="5209186"/>
            <a:ext cx="0" cy="44873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CuadroTexto 31">
            <a:extLst>
              <a:ext uri="{FF2B5EF4-FFF2-40B4-BE49-F238E27FC236}">
                <a16:creationId xmlns:a16="http://schemas.microsoft.com/office/drawing/2014/main" id="{552080AD-3B2D-47FD-810F-C9D16F61903A}"/>
              </a:ext>
            </a:extLst>
          </p:cNvPr>
          <p:cNvSpPr txBox="1"/>
          <p:nvPr/>
        </p:nvSpPr>
        <p:spPr>
          <a:xfrm>
            <a:off x="11828519" y="2822550"/>
            <a:ext cx="1487536" cy="646331"/>
          </a:xfrm>
          <a:prstGeom prst="rect">
            <a:avLst/>
          </a:prstGeom>
          <a:solidFill>
            <a:schemeClr val="accent4">
              <a:lumMod val="40000"/>
              <a:lumOff val="60000"/>
            </a:schemeClr>
          </a:solidFill>
        </p:spPr>
        <p:txBody>
          <a:bodyPr wrap="square" rtlCol="0">
            <a:spAutoFit/>
          </a:bodyPr>
          <a:lstStyle/>
          <a:p>
            <a:pPr algn="ctr"/>
            <a:r>
              <a:rPr lang="es-MX" b="1" dirty="0"/>
              <a:t>Reflexión objetiva</a:t>
            </a:r>
          </a:p>
        </p:txBody>
      </p:sp>
      <p:cxnSp>
        <p:nvCxnSpPr>
          <p:cNvPr id="30" name="Conector recto de flecha 29"/>
          <p:cNvCxnSpPr/>
          <p:nvPr/>
        </p:nvCxnSpPr>
        <p:spPr>
          <a:xfrm rot="10800000" flipH="1" flipV="1">
            <a:off x="11266750" y="3175314"/>
            <a:ext cx="436955"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CuadroTexto 34"/>
          <p:cNvSpPr txBox="1"/>
          <p:nvPr/>
        </p:nvSpPr>
        <p:spPr>
          <a:xfrm>
            <a:off x="13902681" y="1898042"/>
            <a:ext cx="1456564" cy="2554545"/>
          </a:xfrm>
          <a:prstGeom prst="rect">
            <a:avLst/>
          </a:prstGeom>
          <a:solidFill>
            <a:srgbClr val="00CC99"/>
          </a:solidFill>
        </p:spPr>
        <p:txBody>
          <a:bodyPr wrap="square" rtlCol="0">
            <a:spAutoFit/>
          </a:bodyPr>
          <a:lstStyle/>
          <a:p>
            <a:r>
              <a:rPr lang="es-ES" sz="1600" dirty="0"/>
              <a:t>Punto de partida coherente en un proceso organizativo</a:t>
            </a:r>
          </a:p>
          <a:p>
            <a:r>
              <a:rPr lang="es-ES" sz="1600" dirty="0"/>
              <a:t>de niños tendiente a la planificación de soluciones posibles.</a:t>
            </a:r>
            <a:endParaRPr lang="es-MX" sz="1600" dirty="0"/>
          </a:p>
        </p:txBody>
      </p:sp>
      <p:cxnSp>
        <p:nvCxnSpPr>
          <p:cNvPr id="37" name="Conector recto de flecha 36"/>
          <p:cNvCxnSpPr/>
          <p:nvPr/>
        </p:nvCxnSpPr>
        <p:spPr>
          <a:xfrm>
            <a:off x="13394823" y="3175315"/>
            <a:ext cx="42909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CuadroTexto 37"/>
          <p:cNvSpPr txBox="1"/>
          <p:nvPr/>
        </p:nvSpPr>
        <p:spPr>
          <a:xfrm>
            <a:off x="11410435" y="3959325"/>
            <a:ext cx="2367432" cy="3293209"/>
          </a:xfrm>
          <a:prstGeom prst="rect">
            <a:avLst/>
          </a:prstGeom>
          <a:solidFill>
            <a:srgbClr val="00CC99"/>
          </a:solidFill>
        </p:spPr>
        <p:txBody>
          <a:bodyPr wrap="square" rtlCol="0">
            <a:spAutoFit/>
          </a:bodyPr>
          <a:lstStyle/>
          <a:p>
            <a:pPr algn="ctr"/>
            <a:r>
              <a:rPr lang="es-MX" sz="1600" dirty="0"/>
              <a:t>Aspectos:</a:t>
            </a:r>
          </a:p>
          <a:p>
            <a:r>
              <a:rPr lang="es-ES" sz="1600" dirty="0"/>
              <a:t>-Lo problematizado puede involucrar dimensiones de la realidad en diferentes</a:t>
            </a:r>
          </a:p>
          <a:p>
            <a:r>
              <a:rPr lang="es-ES" sz="1600" dirty="0"/>
              <a:t>Niveles: Satisfecho – No satisfecho.</a:t>
            </a:r>
          </a:p>
          <a:p>
            <a:r>
              <a:rPr lang="es-ES" sz="1600" dirty="0"/>
              <a:t>-Lo problematizado puede surgir de un proceso espontáneo de un grupo de niños que inician el proceso, o puede tener su origen en una propuesta planteada por adultos.</a:t>
            </a:r>
            <a:endParaRPr lang="es-MX" sz="1600" dirty="0"/>
          </a:p>
        </p:txBody>
      </p:sp>
      <p:cxnSp>
        <p:nvCxnSpPr>
          <p:cNvPr id="40" name="Conector recto de flecha 39"/>
          <p:cNvCxnSpPr/>
          <p:nvPr/>
        </p:nvCxnSpPr>
        <p:spPr>
          <a:xfrm>
            <a:off x="12767059" y="3479890"/>
            <a:ext cx="0" cy="41707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Conector recto de flecha 41"/>
          <p:cNvCxnSpPr/>
          <p:nvPr/>
        </p:nvCxnSpPr>
        <p:spPr>
          <a:xfrm>
            <a:off x="10174872" y="3468881"/>
            <a:ext cx="0" cy="42808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3" name="CuadroTexto 42">
            <a:extLst>
              <a:ext uri="{FF2B5EF4-FFF2-40B4-BE49-F238E27FC236}">
                <a16:creationId xmlns:a16="http://schemas.microsoft.com/office/drawing/2014/main" id="{59AB8615-1A87-4BF1-A5FB-4A2DF47D8A63}"/>
              </a:ext>
            </a:extLst>
          </p:cNvPr>
          <p:cNvSpPr txBox="1"/>
          <p:nvPr/>
        </p:nvSpPr>
        <p:spPr>
          <a:xfrm>
            <a:off x="9554486" y="3945832"/>
            <a:ext cx="1569767" cy="923330"/>
          </a:xfrm>
          <a:prstGeom prst="rect">
            <a:avLst/>
          </a:prstGeom>
          <a:solidFill>
            <a:schemeClr val="accent4">
              <a:lumMod val="40000"/>
              <a:lumOff val="60000"/>
            </a:schemeClr>
          </a:solidFill>
        </p:spPr>
        <p:txBody>
          <a:bodyPr wrap="square" rtlCol="0">
            <a:spAutoFit/>
          </a:bodyPr>
          <a:lstStyle/>
          <a:p>
            <a:pPr algn="ctr"/>
            <a:r>
              <a:rPr lang="es-MX" b="1" dirty="0"/>
              <a:t>Participación infantil con adultos</a:t>
            </a:r>
          </a:p>
        </p:txBody>
      </p:sp>
      <p:sp>
        <p:nvSpPr>
          <p:cNvPr id="44" name="CuadroTexto 43"/>
          <p:cNvSpPr txBox="1"/>
          <p:nvPr/>
        </p:nvSpPr>
        <p:spPr>
          <a:xfrm>
            <a:off x="8853810" y="5344319"/>
            <a:ext cx="2063436" cy="3539430"/>
          </a:xfrm>
          <a:prstGeom prst="rect">
            <a:avLst/>
          </a:prstGeom>
          <a:solidFill>
            <a:srgbClr val="00CC99"/>
          </a:solidFill>
        </p:spPr>
        <p:txBody>
          <a:bodyPr wrap="square" rtlCol="0">
            <a:spAutoFit/>
          </a:bodyPr>
          <a:lstStyle/>
          <a:p>
            <a:r>
              <a:rPr lang="es-MX" sz="1600" dirty="0"/>
              <a:t>La representación</a:t>
            </a:r>
          </a:p>
          <a:p>
            <a:r>
              <a:rPr lang="es-ES" sz="1600" dirty="0"/>
              <a:t>y expresión de un problema requieren iniciar un proceso de objetivación:</a:t>
            </a:r>
          </a:p>
          <a:p>
            <a:r>
              <a:rPr lang="es-ES" sz="1600" dirty="0"/>
              <a:t>recortar un sector de la realidad y volverlo objeto de reflexión. El sujeto interpretará la realidad de forma consciente,  se admite el punto de vista del niño, en tanto “observador”. </a:t>
            </a:r>
            <a:endParaRPr lang="es-MX" sz="1600" dirty="0"/>
          </a:p>
        </p:txBody>
      </p:sp>
      <p:cxnSp>
        <p:nvCxnSpPr>
          <p:cNvPr id="46" name="Conector recto de flecha 45"/>
          <p:cNvCxnSpPr/>
          <p:nvPr/>
        </p:nvCxnSpPr>
        <p:spPr>
          <a:xfrm flipH="1">
            <a:off x="10966018" y="6087597"/>
            <a:ext cx="319604" cy="133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Conector recto de flecha 48"/>
          <p:cNvCxnSpPr/>
          <p:nvPr/>
        </p:nvCxnSpPr>
        <p:spPr>
          <a:xfrm>
            <a:off x="10174872" y="4945184"/>
            <a:ext cx="0" cy="21446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CuadroTexto 50"/>
          <p:cNvSpPr txBox="1"/>
          <p:nvPr/>
        </p:nvSpPr>
        <p:spPr>
          <a:xfrm>
            <a:off x="11395710" y="7665988"/>
            <a:ext cx="3964483" cy="1815882"/>
          </a:xfrm>
          <a:prstGeom prst="rect">
            <a:avLst/>
          </a:prstGeom>
          <a:solidFill>
            <a:srgbClr val="00CC99"/>
          </a:solidFill>
        </p:spPr>
        <p:txBody>
          <a:bodyPr wrap="square" rtlCol="0">
            <a:spAutoFit/>
          </a:bodyPr>
          <a:lstStyle/>
          <a:p>
            <a:r>
              <a:rPr lang="es-MX" sz="1600" dirty="0"/>
              <a:t>Es posible plantear </a:t>
            </a:r>
            <a:r>
              <a:rPr lang="es-ES" sz="1600" dirty="0"/>
              <a:t>que la representación consciente de un problema puede partir no sólo de pedirle al niño o a la niña: “dime cómo es tu realidad”, sino también abriendo un espacio donde el sujeto pueda “soñarla”, “imaginarla” o “jugarla” de manera libre y creativa.</a:t>
            </a:r>
            <a:endParaRPr lang="es-MX" sz="1600" dirty="0"/>
          </a:p>
        </p:txBody>
      </p:sp>
      <p:cxnSp>
        <p:nvCxnSpPr>
          <p:cNvPr id="53" name="Conector recto de flecha 52"/>
          <p:cNvCxnSpPr/>
          <p:nvPr/>
        </p:nvCxnSpPr>
        <p:spPr>
          <a:xfrm>
            <a:off x="10966018" y="8420039"/>
            <a:ext cx="31960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Conector recto de flecha 54"/>
          <p:cNvCxnSpPr/>
          <p:nvPr/>
        </p:nvCxnSpPr>
        <p:spPr>
          <a:xfrm flipH="1">
            <a:off x="5213233" y="3170702"/>
            <a:ext cx="54899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7" name="CuadroTexto 56">
            <a:extLst>
              <a:ext uri="{FF2B5EF4-FFF2-40B4-BE49-F238E27FC236}">
                <a16:creationId xmlns:a16="http://schemas.microsoft.com/office/drawing/2014/main" id="{552080AD-3B2D-47FD-810F-C9D16F61903A}"/>
              </a:ext>
            </a:extLst>
          </p:cNvPr>
          <p:cNvSpPr txBox="1"/>
          <p:nvPr/>
        </p:nvSpPr>
        <p:spPr>
          <a:xfrm>
            <a:off x="3780454" y="2979750"/>
            <a:ext cx="1343356" cy="369332"/>
          </a:xfrm>
          <a:prstGeom prst="rect">
            <a:avLst/>
          </a:prstGeom>
          <a:solidFill>
            <a:schemeClr val="accent4">
              <a:lumMod val="40000"/>
              <a:lumOff val="60000"/>
            </a:schemeClr>
          </a:solidFill>
        </p:spPr>
        <p:txBody>
          <a:bodyPr wrap="square" rtlCol="0">
            <a:spAutoFit/>
          </a:bodyPr>
          <a:lstStyle/>
          <a:p>
            <a:r>
              <a:rPr lang="es-MX" b="1" dirty="0"/>
              <a:t>Imaginación</a:t>
            </a:r>
          </a:p>
        </p:txBody>
      </p:sp>
      <p:sp>
        <p:nvSpPr>
          <p:cNvPr id="58" name="CuadroTexto 57">
            <a:extLst>
              <a:ext uri="{FF2B5EF4-FFF2-40B4-BE49-F238E27FC236}">
                <a16:creationId xmlns:a16="http://schemas.microsoft.com/office/drawing/2014/main" id="{7A156EAD-3ABC-4C03-B204-1B8B268131A2}"/>
              </a:ext>
            </a:extLst>
          </p:cNvPr>
          <p:cNvSpPr txBox="1"/>
          <p:nvPr/>
        </p:nvSpPr>
        <p:spPr>
          <a:xfrm>
            <a:off x="143662" y="2464679"/>
            <a:ext cx="3016832" cy="2800767"/>
          </a:xfrm>
          <a:prstGeom prst="rect">
            <a:avLst/>
          </a:prstGeom>
          <a:solidFill>
            <a:srgbClr val="66FFCC"/>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s-ES" sz="1600" dirty="0"/>
              <a:t>- La imaginación es un momento totalmente necesario,</a:t>
            </a:r>
          </a:p>
          <a:p>
            <a:r>
              <a:rPr lang="es-MX" sz="1600" dirty="0"/>
              <a:t>inseparable, del pensamiento realista. </a:t>
            </a:r>
          </a:p>
          <a:p>
            <a:pPr marL="285750" indent="-285750">
              <a:buFontTx/>
              <a:buChar char="-"/>
            </a:pPr>
            <a:r>
              <a:rPr lang="es-MX" sz="1600" dirty="0"/>
              <a:t>Vygotsky la define como una </a:t>
            </a:r>
            <a:r>
              <a:rPr lang="es-ES" sz="1600" dirty="0"/>
              <a:t>actividad relativamente autónoma de la conciencia.</a:t>
            </a:r>
          </a:p>
          <a:p>
            <a:r>
              <a:rPr lang="es-ES" sz="1600" dirty="0"/>
              <a:t>Establecimiento de nuevas combinaciones y relaciones entre “viejas” imágenes e impresiones.</a:t>
            </a:r>
            <a:endParaRPr lang="es-MX" sz="1600" dirty="0"/>
          </a:p>
          <a:p>
            <a:endParaRPr lang="es-MX" sz="1600" dirty="0"/>
          </a:p>
        </p:txBody>
      </p:sp>
      <p:cxnSp>
        <p:nvCxnSpPr>
          <p:cNvPr id="62" name="Conector recto de flecha 61"/>
          <p:cNvCxnSpPr>
            <a:stCxn id="19" idx="2"/>
          </p:cNvCxnSpPr>
          <p:nvPr/>
        </p:nvCxnSpPr>
        <p:spPr>
          <a:xfrm>
            <a:off x="7667440" y="6100897"/>
            <a:ext cx="0" cy="2794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Conector recto de flecha 63"/>
          <p:cNvCxnSpPr/>
          <p:nvPr/>
        </p:nvCxnSpPr>
        <p:spPr>
          <a:xfrm flipH="1">
            <a:off x="3780262" y="1289553"/>
            <a:ext cx="54899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Conector recto de flecha 65"/>
          <p:cNvCxnSpPr/>
          <p:nvPr/>
        </p:nvCxnSpPr>
        <p:spPr>
          <a:xfrm flipH="1">
            <a:off x="3269676" y="3164416"/>
            <a:ext cx="38736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2" name="CuadroTexto 71">
            <a:extLst>
              <a:ext uri="{FF2B5EF4-FFF2-40B4-BE49-F238E27FC236}">
                <a16:creationId xmlns:a16="http://schemas.microsoft.com/office/drawing/2014/main" id="{552080AD-3B2D-47FD-810F-C9D16F61903A}"/>
              </a:ext>
            </a:extLst>
          </p:cNvPr>
          <p:cNvSpPr txBox="1"/>
          <p:nvPr/>
        </p:nvSpPr>
        <p:spPr>
          <a:xfrm>
            <a:off x="5434482" y="8235373"/>
            <a:ext cx="973135" cy="369332"/>
          </a:xfrm>
          <a:prstGeom prst="rect">
            <a:avLst/>
          </a:prstGeom>
          <a:solidFill>
            <a:schemeClr val="accent4">
              <a:lumMod val="40000"/>
              <a:lumOff val="60000"/>
            </a:schemeClr>
          </a:solidFill>
        </p:spPr>
        <p:txBody>
          <a:bodyPr wrap="square" rtlCol="0">
            <a:spAutoFit/>
          </a:bodyPr>
          <a:lstStyle/>
          <a:p>
            <a:r>
              <a:rPr lang="es-MX" b="1" dirty="0"/>
              <a:t>Espacio</a:t>
            </a:r>
          </a:p>
        </p:txBody>
      </p:sp>
      <p:cxnSp>
        <p:nvCxnSpPr>
          <p:cNvPr id="74" name="Conector recto de flecha 73"/>
          <p:cNvCxnSpPr/>
          <p:nvPr/>
        </p:nvCxnSpPr>
        <p:spPr>
          <a:xfrm flipH="1">
            <a:off x="4721272" y="8415893"/>
            <a:ext cx="54899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4" name="Conector recto de flecha 83"/>
          <p:cNvCxnSpPr/>
          <p:nvPr/>
        </p:nvCxnSpPr>
        <p:spPr>
          <a:xfrm flipH="1">
            <a:off x="6433723" y="8402655"/>
            <a:ext cx="38736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5" name="CuadroTexto 84"/>
          <p:cNvSpPr txBox="1"/>
          <p:nvPr/>
        </p:nvSpPr>
        <p:spPr>
          <a:xfrm>
            <a:off x="1465035" y="7701336"/>
            <a:ext cx="3208492" cy="1569660"/>
          </a:xfrm>
          <a:prstGeom prst="rect">
            <a:avLst/>
          </a:prstGeom>
          <a:solidFill>
            <a:srgbClr val="CCFFCC"/>
          </a:solidFill>
        </p:spPr>
        <p:txBody>
          <a:bodyPr wrap="square" rtlCol="0">
            <a:spAutoFit/>
          </a:bodyPr>
          <a:lstStyle/>
          <a:p>
            <a:r>
              <a:rPr lang="es-ES" sz="1600" dirty="0"/>
              <a:t>Un espacio creativo, una zona transaccional, un lugar potencial, un territorio necesario y saludable,</a:t>
            </a:r>
          </a:p>
          <a:p>
            <a:r>
              <a:rPr lang="es-ES" sz="1600" dirty="0"/>
              <a:t>único margen donde realmente se puede ser libre; como un espacio que está en constante conquista. </a:t>
            </a:r>
            <a:endParaRPr lang="es-MX" sz="1600" dirty="0"/>
          </a:p>
        </p:txBody>
      </p:sp>
      <p:cxnSp>
        <p:nvCxnSpPr>
          <p:cNvPr id="87" name="Conector recto de flecha 86"/>
          <p:cNvCxnSpPr/>
          <p:nvPr/>
        </p:nvCxnSpPr>
        <p:spPr>
          <a:xfrm>
            <a:off x="6407617" y="4869162"/>
            <a:ext cx="0" cy="5323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9" name="CuadroTexto 88">
            <a:extLst>
              <a:ext uri="{FF2B5EF4-FFF2-40B4-BE49-F238E27FC236}">
                <a16:creationId xmlns:a16="http://schemas.microsoft.com/office/drawing/2014/main" id="{552080AD-3B2D-47FD-810F-C9D16F61903A}"/>
              </a:ext>
            </a:extLst>
          </p:cNvPr>
          <p:cNvSpPr txBox="1"/>
          <p:nvPr/>
        </p:nvSpPr>
        <p:spPr>
          <a:xfrm>
            <a:off x="5729669" y="5484992"/>
            <a:ext cx="978146" cy="369332"/>
          </a:xfrm>
          <a:prstGeom prst="rect">
            <a:avLst/>
          </a:prstGeom>
          <a:solidFill>
            <a:schemeClr val="accent4">
              <a:lumMod val="40000"/>
              <a:lumOff val="60000"/>
            </a:schemeClr>
          </a:solidFill>
        </p:spPr>
        <p:txBody>
          <a:bodyPr wrap="square" rtlCol="0">
            <a:spAutoFit/>
          </a:bodyPr>
          <a:lstStyle/>
          <a:p>
            <a:r>
              <a:rPr lang="es-MX" b="1" dirty="0"/>
              <a:t>El juego</a:t>
            </a:r>
          </a:p>
        </p:txBody>
      </p:sp>
      <p:cxnSp>
        <p:nvCxnSpPr>
          <p:cNvPr id="98" name="Conector recto de flecha 97"/>
          <p:cNvCxnSpPr/>
          <p:nvPr/>
        </p:nvCxnSpPr>
        <p:spPr>
          <a:xfrm flipH="1">
            <a:off x="5319040" y="5657920"/>
            <a:ext cx="27654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0" name="CuadroTexto 99"/>
          <p:cNvSpPr txBox="1"/>
          <p:nvPr/>
        </p:nvSpPr>
        <p:spPr>
          <a:xfrm>
            <a:off x="3409940" y="4392737"/>
            <a:ext cx="1861030" cy="3046988"/>
          </a:xfrm>
          <a:prstGeom prst="rect">
            <a:avLst/>
          </a:prstGeom>
          <a:solidFill>
            <a:srgbClr val="99CC00"/>
          </a:solidFill>
        </p:spPr>
        <p:txBody>
          <a:bodyPr wrap="square" rtlCol="0">
            <a:spAutoFit/>
          </a:bodyPr>
          <a:lstStyle/>
          <a:p>
            <a:r>
              <a:rPr lang="es-ES" sz="1600" dirty="0"/>
              <a:t>El desarrollo de los niños depende, en gran</a:t>
            </a:r>
          </a:p>
          <a:p>
            <a:r>
              <a:rPr lang="es-ES" sz="1600" dirty="0"/>
              <a:t>medida, de su capacidad para integrar sus necesidades, sus estrategias y su</a:t>
            </a:r>
          </a:p>
          <a:p>
            <a:r>
              <a:rPr lang="es-ES" sz="1600" dirty="0"/>
              <a:t>interpretación con las de las personas más significativas de su entorno.</a:t>
            </a:r>
            <a:endParaRPr lang="es-MX" sz="1600" dirty="0"/>
          </a:p>
        </p:txBody>
      </p:sp>
      <p:sp>
        <p:nvSpPr>
          <p:cNvPr id="101" name="CuadroTexto 100"/>
          <p:cNvSpPr txBox="1"/>
          <p:nvPr/>
        </p:nvSpPr>
        <p:spPr>
          <a:xfrm>
            <a:off x="203994" y="5605929"/>
            <a:ext cx="2747247" cy="1815882"/>
          </a:xfrm>
          <a:prstGeom prst="rect">
            <a:avLst/>
          </a:prstGeom>
          <a:solidFill>
            <a:srgbClr val="99CC00"/>
          </a:solidFill>
        </p:spPr>
        <p:txBody>
          <a:bodyPr wrap="square" rtlCol="0">
            <a:spAutoFit/>
          </a:bodyPr>
          <a:lstStyle/>
          <a:p>
            <a:r>
              <a:rPr lang="es-ES" sz="1600" dirty="0"/>
              <a:t>El juego brinda al niño una nueva forma de deseo y esto le ayuda a desarrollar su capacidad de adaptación al medio que lo rodea, le permite algo que en otras situaciones </a:t>
            </a:r>
            <a:r>
              <a:rPr lang="es-MX" sz="1600" dirty="0"/>
              <a:t>le cuesta mucho.</a:t>
            </a:r>
          </a:p>
        </p:txBody>
      </p:sp>
      <p:cxnSp>
        <p:nvCxnSpPr>
          <p:cNvPr id="104" name="Conector recto de flecha 103"/>
          <p:cNvCxnSpPr/>
          <p:nvPr/>
        </p:nvCxnSpPr>
        <p:spPr>
          <a:xfrm flipH="1">
            <a:off x="2951241" y="6380359"/>
            <a:ext cx="40992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3271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738650" y="2079862"/>
            <a:ext cx="10539199" cy="6186309"/>
          </a:xfrm>
          <a:prstGeom prst="rect">
            <a:avLst/>
          </a:prstGeom>
          <a:noFill/>
        </p:spPr>
        <p:txBody>
          <a:bodyPr wrap="square" rtlCol="0">
            <a:spAutoFit/>
          </a:bodyPr>
          <a:lstStyle/>
          <a:p>
            <a:r>
              <a:rPr lang="es-MX" sz="3200" b="1" dirty="0"/>
              <a:t>Conclusión:</a:t>
            </a:r>
          </a:p>
          <a:p>
            <a:r>
              <a:rPr lang="es-MX" sz="2800" dirty="0"/>
              <a:t>Es importante que nosotros como maestros les brindemos a los alumnos espacios en donde no tengan miedo a expresarse, un espacio – contexto que les motive a aprender, además de motivarlos a que todos participen sin hacer excepción de algún alumno, por otra parte, y haciendo referencia a las artes, puede reafirmar que está en todas partes y que en preescolar la podemos aplicar en cualquier actividad, planteando a los alumnos  alguna situación real o en este caso una situación problema, pero que ellos lo analicen y a la vez que ellos imaginen posibles respuestas, y esto lo pueden plasmar mediante una pintura, escultura, poema, etc. </a:t>
            </a:r>
          </a:p>
          <a:p>
            <a:r>
              <a:rPr lang="es-MX" sz="2800" dirty="0"/>
              <a:t>Por otra parte esto les ayuda a los alumnos a ser más competentes, a tener más habilidades, y destrezas pero además que no lo ven como una obligación, sino como algo interesante y divertido.  </a:t>
            </a:r>
          </a:p>
        </p:txBody>
      </p:sp>
    </p:spTree>
    <p:extLst>
      <p:ext uri="{BB962C8B-B14F-4D97-AF65-F5344CB8AC3E}">
        <p14:creationId xmlns:p14="http://schemas.microsoft.com/office/powerpoint/2010/main" val="2336372978"/>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170</TotalTime>
  <Words>875</Words>
  <Application>Microsoft Office PowerPoint</Application>
  <PresentationFormat>Personalizado</PresentationFormat>
  <Paragraphs>61</Paragraphs>
  <Slides>3</Slides>
  <Notes>0</Notes>
  <HiddenSlides>0</HiddenSlides>
  <MMClips>0</MMClips>
  <ScaleCrop>false</ScaleCrop>
  <HeadingPairs>
    <vt:vector size="4" baseType="variant">
      <vt:variant>
        <vt:lpstr>Tema</vt:lpstr>
      </vt:variant>
      <vt:variant>
        <vt:i4>2</vt:i4>
      </vt:variant>
      <vt:variant>
        <vt:lpstr>Títulos de diapositiva</vt:lpstr>
      </vt:variant>
      <vt:variant>
        <vt:i4>3</vt:i4>
      </vt:variant>
    </vt:vector>
  </HeadingPairs>
  <TitlesOfParts>
    <vt:vector size="5" baseType="lpstr">
      <vt:lpstr>Tema de Office</vt:lpstr>
      <vt:lpstr>1_Tema de Office</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ADANARY</dc:creator>
  <cp:lastModifiedBy>nataliagpetorres@gmail.com</cp:lastModifiedBy>
  <cp:revision>21</cp:revision>
  <dcterms:created xsi:type="dcterms:W3CDTF">2021-06-08T17:06:01Z</dcterms:created>
  <dcterms:modified xsi:type="dcterms:W3CDTF">2021-06-08T23:22:22Z</dcterms:modified>
</cp:coreProperties>
</file>