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545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723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768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049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812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58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03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196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703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52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820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B8024-3981-430E-B063-0C0FB7EEEFC8}" type="datetimeFigureOut">
              <a:rPr lang="es-ES_tradnl" smtClean="0"/>
              <a:t>10/06/2021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69166-D6FE-4449-B3E8-326A00A0E1A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275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#_Toc72152234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#_Toc72152235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l="32364" t="21339" r="34304" b="48303"/>
          <a:stretch/>
        </p:blipFill>
        <p:spPr>
          <a:xfrm>
            <a:off x="2854618" y="1613263"/>
            <a:ext cx="625019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50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o 4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7" name="Rectángulo 6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186612" y="145558"/>
            <a:ext cx="1184987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GOBIERNO DEL ESTADO DE COAHUILA DE ZARAGOZA</a:t>
            </a: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SECRETARÍA DE EDUCACIÓN </a:t>
            </a: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INFORME DE PRÁCTICAS PROFESIONALES </a:t>
            </a:r>
          </a:p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TIC COMO HERRAMIENTA DE ENSEÑANZA-APRENDIZAJE</a:t>
            </a:r>
          </a:p>
          <a:p>
            <a:pPr algn="ctr"/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PRESENTADO POR:</a:t>
            </a:r>
          </a:p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YADIRA ALEJANDRA PALOMO RODRÍGUEZ</a:t>
            </a:r>
          </a:p>
          <a:p>
            <a:pPr algn="ctr"/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OPCIÓN PARA OBTENER EL TÍTULO DE:</a:t>
            </a:r>
          </a:p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LICENCIADA EN EDUCACIÓN PREESCOLAR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34164" t="25128" r="53685" b="49554"/>
          <a:stretch/>
        </p:blipFill>
        <p:spPr>
          <a:xfrm>
            <a:off x="5029199" y="1655698"/>
            <a:ext cx="2032207" cy="242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5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898847" y="797510"/>
            <a:ext cx="103943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profesional</a:t>
            </a:r>
          </a:p>
          <a:p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las tic como herramienta de enseñanza-aprendizaje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Unidades:</a:t>
            </a:r>
          </a:p>
          <a:p>
            <a:pPr marL="457200" lvl="0" indent="-457200" fontAlgn="base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 estrategias de aprendizaje basadas en el uso de las tecnologías de la información y la comunicación de acuerdo al nivel escolar de los alumnos.</a:t>
            </a:r>
            <a:endParaRPr lang="es-ES_tradnl" sz="2800" dirty="0"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fontAlgn="base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Promueve el uso de la tecnología entre sus alumnos para que aprendan por sí mismos.</a:t>
            </a:r>
            <a:endParaRPr lang="es-ES_tradnl" sz="2800" dirty="0"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fontAlgn="base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Emplea la tecnología para generar comunidades de aprendizaje.</a:t>
            </a:r>
            <a:endParaRPr lang="es-ES_tradnl" sz="2800" dirty="0"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 los recursos de la tecnología para crear ambientes de aprendizaje 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8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7" name="CuadroTexto 6"/>
          <p:cNvSpPr txBox="1"/>
          <p:nvPr/>
        </p:nvSpPr>
        <p:spPr>
          <a:xfrm>
            <a:off x="992777" y="940526"/>
            <a:ext cx="984939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Propósito:</a:t>
            </a:r>
          </a:p>
          <a:p>
            <a:pPr algn="just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conocer el desarrollo de la competencia profesional seleccionada,: el uso de las tic como herramienta de enseñanza aprendizaje, a partir de mi practica intensiva y la reflexión de esta para lograr favorecerla de manera más efectiva, a partir de la elaboración de este documento reflexioné y evidencié como fui desarrollando la competencia y darme cuenta de qué manera se mejoró en esta competencia, así como en sus unidades, o bien que falta por seguir mejorando de acuerdo a las estrategias y acciones que se llevaron a cabo dentro de la jornada de práctica profesional y que aquí mismo se mencionan. </a:t>
            </a:r>
            <a:endParaRPr lang="es-ES_tradn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81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20833" y="738875"/>
            <a:ext cx="755033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13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1350" algn="r"/>
              </a:tabLst>
            </a:pPr>
            <a:r>
              <a:rPr kumimoji="0" lang="es-MX" altLang="es-ES_trad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Índice</a:t>
            </a:r>
            <a:endParaRPr kumimoji="0" lang="es-ES_tradnl" altLang="es-ES_trad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s-MX" altLang="es-ES_tradnl" sz="2400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Plan de acción</a:t>
            </a:r>
            <a:endParaRPr kumimoji="0" lang="es-MX" altLang="es-ES_tradnl" sz="2400" b="0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kumimoji="0" lang="es-MX" altLang="es-ES_tradnl" sz="24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hlinkClick r:id="rId4" action="ppaction://hlinksldjump"/>
              </a:rPr>
              <a:t>Desarrollo, reflexión y evaluación de la propuesta de mejora</a:t>
            </a:r>
            <a:endParaRPr kumimoji="0" lang="es-ES_tradnl" altLang="es-ES_tradnl" sz="2400" b="0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1350" algn="r"/>
              </a:tabLst>
            </a:pPr>
            <a:r>
              <a:rPr kumimoji="0" lang="es-MX" altLang="es-ES_tradnl" sz="24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hlinkClick r:id="rId5" action="ppaction://hlinksldjump"/>
              </a:rPr>
              <a:t>Conclusiones y recomendaciones</a:t>
            </a:r>
            <a:endParaRPr kumimoji="0" lang="es-ES_tradnl" altLang="es-ES_tradnl" sz="2400" b="0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1350" algn="r"/>
              </a:tabLst>
            </a:pPr>
            <a:r>
              <a:rPr kumimoji="0" lang="es-MX" altLang="es-ES_tradnl" sz="24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hlinkClick r:id="rId6" action="ppaction://hlinksldjump"/>
              </a:rPr>
              <a:t>Anexos</a:t>
            </a:r>
            <a:endParaRPr kumimoji="0" lang="es-MX" altLang="es-ES_tradnl" sz="2400" b="0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7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u="sng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Plan de acción </a:t>
              </a:r>
              <a:endParaRPr lang="es-ES_tradnl" sz="3200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54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tabLst>
                  <a:tab pos="5721350" algn="r"/>
                </a:tabLst>
              </a:pPr>
              <a:r>
                <a:rPr kumimoji="0" lang="es-MX" altLang="es-ES_tradnl" sz="3200" b="0" i="0" u="sng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  <a:hlinkClick r:id="rId4"/>
                </a:rPr>
                <a:t>Desarrollo, reflexión y evaluación de la propuesta de mejora</a:t>
              </a:r>
              <a:endParaRPr kumimoji="0" lang="es-ES_tradnl" altLang="es-ES_tradnl" sz="3200" b="0" i="0" u="sng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80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tabLst>
                  <a:tab pos="5721350" algn="r"/>
                </a:tabLst>
              </a:pPr>
              <a:r>
                <a:rPr kumimoji="0" lang="es-MX" altLang="es-ES_tradnl" sz="32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  <a:hlinkClick r:id="rId4"/>
                </a:rPr>
                <a:t>Conclusiones y recomendaciones</a:t>
              </a:r>
              <a:endParaRPr kumimoji="0" lang="es-ES_tradnl" altLang="es-ES_tradnl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94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genda semanal minimalista | Tema de Google Slides y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894114" y="940526"/>
            <a:ext cx="8948057" cy="5199017"/>
            <a:chOff x="1894114" y="940526"/>
            <a:chExt cx="8948057" cy="5199017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3"/>
            <a:srcRect l="34070" t="22232" r="33200" b="42411"/>
            <a:stretch/>
          </p:blipFill>
          <p:spPr>
            <a:xfrm>
              <a:off x="3174275" y="1655698"/>
              <a:ext cx="6479178" cy="3935205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894114" y="940526"/>
              <a:ext cx="8948057" cy="5199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tabLst>
                  <a:tab pos="5721350" algn="r"/>
                </a:tabLst>
              </a:pPr>
              <a:r>
                <a:rPr kumimoji="0" lang="es-MX" altLang="es-ES_tradnl" sz="3200" b="0" i="0" u="sng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rPr>
                <a:t>Anexos</a:t>
              </a:r>
              <a:endParaRPr kumimoji="0" lang="es-ES_tradnl" altLang="es-ES_tradnl" sz="3200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98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263</Words>
  <Application>Microsoft Office PowerPoint</Application>
  <PresentationFormat>Panorámica</PresentationFormat>
  <Paragraphs>39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 Light</vt:lpstr>
      <vt:lpstr>Rockwell</vt:lpstr>
      <vt:lpstr>Times New Roman</vt:lpstr>
      <vt:lpstr>Wingdings</vt:lpstr>
      <vt:lpstr>Atlas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4</cp:revision>
  <dcterms:created xsi:type="dcterms:W3CDTF">2021-06-10T20:29:50Z</dcterms:created>
  <dcterms:modified xsi:type="dcterms:W3CDTF">2021-06-10T20:59:23Z</dcterms:modified>
</cp:coreProperties>
</file>