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63" r:id="rId3"/>
    <p:sldId id="265" r:id="rId4"/>
    <p:sldId id="264" r:id="rId5"/>
    <p:sldId id="269" r:id="rId6"/>
    <p:sldId id="270" r:id="rId7"/>
    <p:sldId id="266" r:id="rId8"/>
    <p:sldId id="273" r:id="rId9"/>
    <p:sldId id="274" r:id="rId10"/>
    <p:sldId id="275" r:id="rId11"/>
    <p:sldId id="276" r:id="rId12"/>
    <p:sldId id="267" r:id="rId13"/>
    <p:sldId id="271" r:id="rId14"/>
    <p:sldId id="268" r:id="rId15"/>
    <p:sldId id="272" r:id="rId1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1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5F4037-A872-498C-B8BB-B778ABC4BD4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8F8D1AB-F05D-4068-BD3D-42697B30F31B}">
      <dgm:prSet phldrT="[Texto]" custT="1"/>
      <dgm:spPr/>
      <dgm:t>
        <a:bodyPr/>
        <a:lstStyle/>
        <a:p>
          <a:r>
            <a:rPr lang="es-ES" sz="4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Problemática</a:t>
          </a:r>
          <a:endParaRPr lang="es-ES" sz="4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8252A7-DDA7-46B9-A902-5A542A2842D6}" type="parTrans" cxnId="{5FDA3DF0-9C52-4B65-B7AC-1DB555CDE812}">
      <dgm:prSet/>
      <dgm:spPr/>
      <dgm:t>
        <a:bodyPr/>
        <a:lstStyle/>
        <a:p>
          <a:endParaRPr lang="es-ES"/>
        </a:p>
      </dgm:t>
    </dgm:pt>
    <dgm:pt modelId="{D9830E9A-BA39-4581-A36C-EAC80F44E594}" type="sibTrans" cxnId="{5FDA3DF0-9C52-4B65-B7AC-1DB555CDE812}">
      <dgm:prSet/>
      <dgm:spPr/>
      <dgm:t>
        <a:bodyPr/>
        <a:lstStyle/>
        <a:p>
          <a:endParaRPr lang="es-ES"/>
        </a:p>
      </dgm:t>
    </dgm:pt>
    <dgm:pt modelId="{6AE0872E-5F6A-44B5-842B-0286A4411D27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 contar con un buen ambiente de aprendizaje en casa.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C7F61B-18BC-42E8-942F-B4731A3DBE90}" type="parTrans" cxnId="{FCD47C0B-2725-4072-A61F-435ABC64CCEB}">
      <dgm:prSet/>
      <dgm:spPr/>
      <dgm:t>
        <a:bodyPr/>
        <a:lstStyle/>
        <a:p>
          <a:endParaRPr lang="es-ES"/>
        </a:p>
      </dgm:t>
    </dgm:pt>
    <dgm:pt modelId="{C4B3136F-D1E8-4353-92FF-A34CA4DA7C48}" type="sibTrans" cxnId="{FCD47C0B-2725-4072-A61F-435ABC64CCEB}">
      <dgm:prSet/>
      <dgm:spPr/>
      <dgm:t>
        <a:bodyPr/>
        <a:lstStyle/>
        <a:p>
          <a:endParaRPr lang="es-ES"/>
        </a:p>
      </dgm:t>
    </dgm:pt>
    <dgm:pt modelId="{DC8644DA-ACEF-4154-8A7A-E09948399B5B}">
      <dgm:prSet phldrT="[Texto]" custT="1"/>
      <dgm:spPr/>
      <dgm:t>
        <a:bodyPr/>
        <a:lstStyle/>
        <a:p>
          <a:pPr algn="l"/>
          <a:r>
            <a:rPr lang="es-ES" sz="2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Falta de compromiso por parte de los padres de familia.</a:t>
          </a:r>
          <a:endParaRPr lang="es-ES" sz="2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A4D0BF-CDAE-4F80-8B02-D6599D41CAA6}" type="parTrans" cxnId="{D88BC2F0-24AC-45B6-A13B-6F7A20E9BA34}">
      <dgm:prSet/>
      <dgm:spPr/>
      <dgm:t>
        <a:bodyPr/>
        <a:lstStyle/>
        <a:p>
          <a:endParaRPr lang="es-ES"/>
        </a:p>
      </dgm:t>
    </dgm:pt>
    <dgm:pt modelId="{DB3BAB55-4165-4F0C-837D-AAA22EC2C901}" type="sibTrans" cxnId="{D88BC2F0-24AC-45B6-A13B-6F7A20E9BA34}">
      <dgm:prSet/>
      <dgm:spPr/>
      <dgm:t>
        <a:bodyPr/>
        <a:lstStyle/>
        <a:p>
          <a:endParaRPr lang="es-ES"/>
        </a:p>
      </dgm:t>
    </dgm:pt>
    <dgm:pt modelId="{6CE3B77C-BD35-4890-8723-1D2A4AD65396}">
      <dgm:prSet phldrT="[Texto]" custT="1"/>
      <dgm:spPr/>
      <dgm:t>
        <a:bodyPr/>
        <a:lstStyle/>
        <a:p>
          <a:r>
            <a:rPr lang="es-E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Trabajo a distancia por la pandemia del covid-19.</a:t>
          </a:r>
          <a:endParaRPr lang="es-E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4B16AE-465B-4777-A3A0-B4C106148500}" type="parTrans" cxnId="{808600E2-3946-4663-93DE-9F6E77CC51CA}">
      <dgm:prSet/>
      <dgm:spPr/>
      <dgm:t>
        <a:bodyPr/>
        <a:lstStyle/>
        <a:p>
          <a:endParaRPr lang="es-ES"/>
        </a:p>
      </dgm:t>
    </dgm:pt>
    <dgm:pt modelId="{69D6BC1C-EE44-486F-AB9C-A8D2D9E2442C}" type="sibTrans" cxnId="{808600E2-3946-4663-93DE-9F6E77CC51CA}">
      <dgm:prSet/>
      <dgm:spPr/>
      <dgm:t>
        <a:bodyPr/>
        <a:lstStyle/>
        <a:p>
          <a:endParaRPr lang="es-ES"/>
        </a:p>
      </dgm:t>
    </dgm:pt>
    <dgm:pt modelId="{ED7637AC-C528-4440-9C68-EB2D888BED15}" type="pres">
      <dgm:prSet presAssocID="{4D5F4037-A872-498C-B8BB-B778ABC4BD4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C56AC03-C15F-4828-9761-A4692974A166}" type="pres">
      <dgm:prSet presAssocID="{F8F8D1AB-F05D-4068-BD3D-42697B30F31B}" presName="root1" presStyleCnt="0"/>
      <dgm:spPr/>
    </dgm:pt>
    <dgm:pt modelId="{C6A0C75F-E5BF-4C24-8BE7-D1F7F1406FF1}" type="pres">
      <dgm:prSet presAssocID="{F8F8D1AB-F05D-4068-BD3D-42697B30F31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FB0484-3081-4C4F-9F53-ABC0FE59DD8E}" type="pres">
      <dgm:prSet presAssocID="{F8F8D1AB-F05D-4068-BD3D-42697B30F31B}" presName="level2hierChild" presStyleCnt="0"/>
      <dgm:spPr/>
    </dgm:pt>
    <dgm:pt modelId="{FB0BCF75-074E-409D-A683-B959D82EEF6E}" type="pres">
      <dgm:prSet presAssocID="{06C7F61B-18BC-42E8-942F-B4731A3DBE90}" presName="conn2-1" presStyleLbl="parChTrans1D2" presStyleIdx="0" presStyleCnt="3"/>
      <dgm:spPr/>
    </dgm:pt>
    <dgm:pt modelId="{69E04569-A9BC-47D1-A080-0034F8414DDF}" type="pres">
      <dgm:prSet presAssocID="{06C7F61B-18BC-42E8-942F-B4731A3DBE90}" presName="connTx" presStyleLbl="parChTrans1D2" presStyleIdx="0" presStyleCnt="3"/>
      <dgm:spPr/>
    </dgm:pt>
    <dgm:pt modelId="{347BD58C-1273-4930-ADA5-4EB2F752B562}" type="pres">
      <dgm:prSet presAssocID="{6AE0872E-5F6A-44B5-842B-0286A4411D27}" presName="root2" presStyleCnt="0"/>
      <dgm:spPr/>
    </dgm:pt>
    <dgm:pt modelId="{490BE950-29AE-4C3E-8552-2587F30953D2}" type="pres">
      <dgm:prSet presAssocID="{6AE0872E-5F6A-44B5-842B-0286A4411D27}" presName="LevelTwoTextNode" presStyleLbl="node2" presStyleIdx="0" presStyleCnt="3" custScaleX="1547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579A1C-D84B-4A89-819C-EBFA67C57DF6}" type="pres">
      <dgm:prSet presAssocID="{6AE0872E-5F6A-44B5-842B-0286A4411D27}" presName="level3hierChild" presStyleCnt="0"/>
      <dgm:spPr/>
    </dgm:pt>
    <dgm:pt modelId="{3C86FAED-198D-4AD8-B381-59BC7E6CC3F5}" type="pres">
      <dgm:prSet presAssocID="{73A4D0BF-CDAE-4F80-8B02-D6599D41CAA6}" presName="conn2-1" presStyleLbl="parChTrans1D2" presStyleIdx="1" presStyleCnt="3"/>
      <dgm:spPr/>
    </dgm:pt>
    <dgm:pt modelId="{EC985E7F-B5FB-487E-BB9A-6589F6540DF4}" type="pres">
      <dgm:prSet presAssocID="{73A4D0BF-CDAE-4F80-8B02-D6599D41CAA6}" presName="connTx" presStyleLbl="parChTrans1D2" presStyleIdx="1" presStyleCnt="3"/>
      <dgm:spPr/>
    </dgm:pt>
    <dgm:pt modelId="{9534DFC3-1FBF-4A50-B424-F7A5AEF8746D}" type="pres">
      <dgm:prSet presAssocID="{DC8644DA-ACEF-4154-8A7A-E09948399B5B}" presName="root2" presStyleCnt="0"/>
      <dgm:spPr/>
    </dgm:pt>
    <dgm:pt modelId="{1733380E-A3B9-4477-A34D-19A523E0AAA4}" type="pres">
      <dgm:prSet presAssocID="{DC8644DA-ACEF-4154-8A7A-E09948399B5B}" presName="LevelTwoTextNode" presStyleLbl="node2" presStyleIdx="1" presStyleCnt="3" custScaleX="2164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3BA7EA-7E72-471B-AE72-983AD1C74A8A}" type="pres">
      <dgm:prSet presAssocID="{DC8644DA-ACEF-4154-8A7A-E09948399B5B}" presName="level3hierChild" presStyleCnt="0"/>
      <dgm:spPr/>
    </dgm:pt>
    <dgm:pt modelId="{200BB66E-CF00-4E5D-AD0B-B283E7A285B9}" type="pres">
      <dgm:prSet presAssocID="{954B16AE-465B-4777-A3A0-B4C106148500}" presName="conn2-1" presStyleLbl="parChTrans1D2" presStyleIdx="2" presStyleCnt="3"/>
      <dgm:spPr/>
    </dgm:pt>
    <dgm:pt modelId="{DD93F524-3ECC-463B-92CC-30237B246ADA}" type="pres">
      <dgm:prSet presAssocID="{954B16AE-465B-4777-A3A0-B4C106148500}" presName="connTx" presStyleLbl="parChTrans1D2" presStyleIdx="2" presStyleCnt="3"/>
      <dgm:spPr/>
    </dgm:pt>
    <dgm:pt modelId="{5B82EBCC-6BBB-4BA6-B0FB-D1FCAC6A5AD5}" type="pres">
      <dgm:prSet presAssocID="{6CE3B77C-BD35-4890-8723-1D2A4AD65396}" presName="root2" presStyleCnt="0"/>
      <dgm:spPr/>
    </dgm:pt>
    <dgm:pt modelId="{26A8E6F0-41BD-40AE-BE94-1AA4CCF0B331}" type="pres">
      <dgm:prSet presAssocID="{6CE3B77C-BD35-4890-8723-1D2A4AD65396}" presName="LevelTwoTextNode" presStyleLbl="node2" presStyleIdx="2" presStyleCnt="3" custScaleX="198225">
        <dgm:presLayoutVars>
          <dgm:chPref val="3"/>
        </dgm:presLayoutVars>
      </dgm:prSet>
      <dgm:spPr/>
    </dgm:pt>
    <dgm:pt modelId="{323B8B3F-B5EC-46C0-B9E5-3ADE186D6F49}" type="pres">
      <dgm:prSet presAssocID="{6CE3B77C-BD35-4890-8723-1D2A4AD65396}" presName="level3hierChild" presStyleCnt="0"/>
      <dgm:spPr/>
    </dgm:pt>
  </dgm:ptLst>
  <dgm:cxnLst>
    <dgm:cxn modelId="{71CF4D10-F037-4CCE-97F1-65D727EF964D}" type="presOf" srcId="{73A4D0BF-CDAE-4F80-8B02-D6599D41CAA6}" destId="{3C86FAED-198D-4AD8-B381-59BC7E6CC3F5}" srcOrd="0" destOrd="0" presId="urn:microsoft.com/office/officeart/2008/layout/HorizontalMultiLevelHierarchy"/>
    <dgm:cxn modelId="{B46CDD50-197C-4CDB-ACB6-C06824E0656E}" type="presOf" srcId="{6AE0872E-5F6A-44B5-842B-0286A4411D27}" destId="{490BE950-29AE-4C3E-8552-2587F30953D2}" srcOrd="0" destOrd="0" presId="urn:microsoft.com/office/officeart/2008/layout/HorizontalMultiLevelHierarchy"/>
    <dgm:cxn modelId="{2A5EE6D6-6243-44BA-B7E5-CDD117CC002A}" type="presOf" srcId="{4D5F4037-A872-498C-B8BB-B778ABC4BD43}" destId="{ED7637AC-C528-4440-9C68-EB2D888BED15}" srcOrd="0" destOrd="0" presId="urn:microsoft.com/office/officeart/2008/layout/HorizontalMultiLevelHierarchy"/>
    <dgm:cxn modelId="{D88BC2F0-24AC-45B6-A13B-6F7A20E9BA34}" srcId="{F8F8D1AB-F05D-4068-BD3D-42697B30F31B}" destId="{DC8644DA-ACEF-4154-8A7A-E09948399B5B}" srcOrd="1" destOrd="0" parTransId="{73A4D0BF-CDAE-4F80-8B02-D6599D41CAA6}" sibTransId="{DB3BAB55-4165-4F0C-837D-AAA22EC2C901}"/>
    <dgm:cxn modelId="{FCD47C0B-2725-4072-A61F-435ABC64CCEB}" srcId="{F8F8D1AB-F05D-4068-BD3D-42697B30F31B}" destId="{6AE0872E-5F6A-44B5-842B-0286A4411D27}" srcOrd="0" destOrd="0" parTransId="{06C7F61B-18BC-42E8-942F-B4731A3DBE90}" sibTransId="{C4B3136F-D1E8-4353-92FF-A34CA4DA7C48}"/>
    <dgm:cxn modelId="{BF955804-417F-4DCA-BA3E-2B74FFFAAE16}" type="presOf" srcId="{954B16AE-465B-4777-A3A0-B4C106148500}" destId="{200BB66E-CF00-4E5D-AD0B-B283E7A285B9}" srcOrd="0" destOrd="0" presId="urn:microsoft.com/office/officeart/2008/layout/HorizontalMultiLevelHierarchy"/>
    <dgm:cxn modelId="{5FDA3DF0-9C52-4B65-B7AC-1DB555CDE812}" srcId="{4D5F4037-A872-498C-B8BB-B778ABC4BD43}" destId="{F8F8D1AB-F05D-4068-BD3D-42697B30F31B}" srcOrd="0" destOrd="0" parTransId="{7F8252A7-DDA7-46B9-A902-5A542A2842D6}" sibTransId="{D9830E9A-BA39-4581-A36C-EAC80F44E594}"/>
    <dgm:cxn modelId="{F7000C02-95F0-4D27-9E74-04CA98A64F69}" type="presOf" srcId="{F8F8D1AB-F05D-4068-BD3D-42697B30F31B}" destId="{C6A0C75F-E5BF-4C24-8BE7-D1F7F1406FF1}" srcOrd="0" destOrd="0" presId="urn:microsoft.com/office/officeart/2008/layout/HorizontalMultiLevelHierarchy"/>
    <dgm:cxn modelId="{9A6A8BA5-5B64-41BB-B20D-40D959F19EA9}" type="presOf" srcId="{06C7F61B-18BC-42E8-942F-B4731A3DBE90}" destId="{69E04569-A9BC-47D1-A080-0034F8414DDF}" srcOrd="1" destOrd="0" presId="urn:microsoft.com/office/officeart/2008/layout/HorizontalMultiLevelHierarchy"/>
    <dgm:cxn modelId="{18FF2F6D-492C-45C6-93F9-CE0708865A06}" type="presOf" srcId="{954B16AE-465B-4777-A3A0-B4C106148500}" destId="{DD93F524-3ECC-463B-92CC-30237B246ADA}" srcOrd="1" destOrd="0" presId="urn:microsoft.com/office/officeart/2008/layout/HorizontalMultiLevelHierarchy"/>
    <dgm:cxn modelId="{EEC55165-3094-47AB-AFC5-ACAC2A56CA04}" type="presOf" srcId="{06C7F61B-18BC-42E8-942F-B4731A3DBE90}" destId="{FB0BCF75-074E-409D-A683-B959D82EEF6E}" srcOrd="0" destOrd="0" presId="urn:microsoft.com/office/officeart/2008/layout/HorizontalMultiLevelHierarchy"/>
    <dgm:cxn modelId="{A0C308F3-1743-4739-BA17-40D8C6531283}" type="presOf" srcId="{DC8644DA-ACEF-4154-8A7A-E09948399B5B}" destId="{1733380E-A3B9-4477-A34D-19A523E0AAA4}" srcOrd="0" destOrd="0" presId="urn:microsoft.com/office/officeart/2008/layout/HorizontalMultiLevelHierarchy"/>
    <dgm:cxn modelId="{548F11F8-9ABC-4DC0-94D3-D8328C2D2ACC}" type="presOf" srcId="{6CE3B77C-BD35-4890-8723-1D2A4AD65396}" destId="{26A8E6F0-41BD-40AE-BE94-1AA4CCF0B331}" srcOrd="0" destOrd="0" presId="urn:microsoft.com/office/officeart/2008/layout/HorizontalMultiLevelHierarchy"/>
    <dgm:cxn modelId="{FA04FAC9-695B-4030-AB5A-0B2C035C0616}" type="presOf" srcId="{73A4D0BF-CDAE-4F80-8B02-D6599D41CAA6}" destId="{EC985E7F-B5FB-487E-BB9A-6589F6540DF4}" srcOrd="1" destOrd="0" presId="urn:microsoft.com/office/officeart/2008/layout/HorizontalMultiLevelHierarchy"/>
    <dgm:cxn modelId="{808600E2-3946-4663-93DE-9F6E77CC51CA}" srcId="{F8F8D1AB-F05D-4068-BD3D-42697B30F31B}" destId="{6CE3B77C-BD35-4890-8723-1D2A4AD65396}" srcOrd="2" destOrd="0" parTransId="{954B16AE-465B-4777-A3A0-B4C106148500}" sibTransId="{69D6BC1C-EE44-486F-AB9C-A8D2D9E2442C}"/>
    <dgm:cxn modelId="{7EFBBF0A-DB5B-4F66-B6C4-5541E8AF7C88}" type="presParOf" srcId="{ED7637AC-C528-4440-9C68-EB2D888BED15}" destId="{6C56AC03-C15F-4828-9761-A4692974A166}" srcOrd="0" destOrd="0" presId="urn:microsoft.com/office/officeart/2008/layout/HorizontalMultiLevelHierarchy"/>
    <dgm:cxn modelId="{3CE328D4-B03D-4BE5-A132-E9ACB088C109}" type="presParOf" srcId="{6C56AC03-C15F-4828-9761-A4692974A166}" destId="{C6A0C75F-E5BF-4C24-8BE7-D1F7F1406FF1}" srcOrd="0" destOrd="0" presId="urn:microsoft.com/office/officeart/2008/layout/HorizontalMultiLevelHierarchy"/>
    <dgm:cxn modelId="{96CF1303-36FF-4486-BDD3-56CECED6AD95}" type="presParOf" srcId="{6C56AC03-C15F-4828-9761-A4692974A166}" destId="{50FB0484-3081-4C4F-9F53-ABC0FE59DD8E}" srcOrd="1" destOrd="0" presId="urn:microsoft.com/office/officeart/2008/layout/HorizontalMultiLevelHierarchy"/>
    <dgm:cxn modelId="{33060AA5-043A-48AE-B4A6-8E5B1117D1EC}" type="presParOf" srcId="{50FB0484-3081-4C4F-9F53-ABC0FE59DD8E}" destId="{FB0BCF75-074E-409D-A683-B959D82EEF6E}" srcOrd="0" destOrd="0" presId="urn:microsoft.com/office/officeart/2008/layout/HorizontalMultiLevelHierarchy"/>
    <dgm:cxn modelId="{2BE2524A-2E93-4104-8D91-23EFE69B3565}" type="presParOf" srcId="{FB0BCF75-074E-409D-A683-B959D82EEF6E}" destId="{69E04569-A9BC-47D1-A080-0034F8414DDF}" srcOrd="0" destOrd="0" presId="urn:microsoft.com/office/officeart/2008/layout/HorizontalMultiLevelHierarchy"/>
    <dgm:cxn modelId="{D3333BEC-5CD2-4854-9533-D5089BBB7FBB}" type="presParOf" srcId="{50FB0484-3081-4C4F-9F53-ABC0FE59DD8E}" destId="{347BD58C-1273-4930-ADA5-4EB2F752B562}" srcOrd="1" destOrd="0" presId="urn:microsoft.com/office/officeart/2008/layout/HorizontalMultiLevelHierarchy"/>
    <dgm:cxn modelId="{16EBF468-FFDD-4E6B-815D-26710CF794BF}" type="presParOf" srcId="{347BD58C-1273-4930-ADA5-4EB2F752B562}" destId="{490BE950-29AE-4C3E-8552-2587F30953D2}" srcOrd="0" destOrd="0" presId="urn:microsoft.com/office/officeart/2008/layout/HorizontalMultiLevelHierarchy"/>
    <dgm:cxn modelId="{06780E11-6BBE-459C-B737-ED04BF70E1F5}" type="presParOf" srcId="{347BD58C-1273-4930-ADA5-4EB2F752B562}" destId="{93579A1C-D84B-4A89-819C-EBFA67C57DF6}" srcOrd="1" destOrd="0" presId="urn:microsoft.com/office/officeart/2008/layout/HorizontalMultiLevelHierarchy"/>
    <dgm:cxn modelId="{DBED4171-AF8A-4AD6-9D45-93E465BB7DB6}" type="presParOf" srcId="{50FB0484-3081-4C4F-9F53-ABC0FE59DD8E}" destId="{3C86FAED-198D-4AD8-B381-59BC7E6CC3F5}" srcOrd="2" destOrd="0" presId="urn:microsoft.com/office/officeart/2008/layout/HorizontalMultiLevelHierarchy"/>
    <dgm:cxn modelId="{D55F2971-98A7-46EA-8C8E-B41A6D90FF36}" type="presParOf" srcId="{3C86FAED-198D-4AD8-B381-59BC7E6CC3F5}" destId="{EC985E7F-B5FB-487E-BB9A-6589F6540DF4}" srcOrd="0" destOrd="0" presId="urn:microsoft.com/office/officeart/2008/layout/HorizontalMultiLevelHierarchy"/>
    <dgm:cxn modelId="{3CE05078-D61B-4172-9F00-DF61BB97F584}" type="presParOf" srcId="{50FB0484-3081-4C4F-9F53-ABC0FE59DD8E}" destId="{9534DFC3-1FBF-4A50-B424-F7A5AEF8746D}" srcOrd="3" destOrd="0" presId="urn:microsoft.com/office/officeart/2008/layout/HorizontalMultiLevelHierarchy"/>
    <dgm:cxn modelId="{B9419663-5005-441E-8509-8A52724D25A5}" type="presParOf" srcId="{9534DFC3-1FBF-4A50-B424-F7A5AEF8746D}" destId="{1733380E-A3B9-4477-A34D-19A523E0AAA4}" srcOrd="0" destOrd="0" presId="urn:microsoft.com/office/officeart/2008/layout/HorizontalMultiLevelHierarchy"/>
    <dgm:cxn modelId="{CD7E0A65-D5F5-48EB-8721-DE570F28D573}" type="presParOf" srcId="{9534DFC3-1FBF-4A50-B424-F7A5AEF8746D}" destId="{813BA7EA-7E72-471B-AE72-983AD1C74A8A}" srcOrd="1" destOrd="0" presId="urn:microsoft.com/office/officeart/2008/layout/HorizontalMultiLevelHierarchy"/>
    <dgm:cxn modelId="{4AA6E7E4-14EB-474B-B639-4A03893AA8E4}" type="presParOf" srcId="{50FB0484-3081-4C4F-9F53-ABC0FE59DD8E}" destId="{200BB66E-CF00-4E5D-AD0B-B283E7A285B9}" srcOrd="4" destOrd="0" presId="urn:microsoft.com/office/officeart/2008/layout/HorizontalMultiLevelHierarchy"/>
    <dgm:cxn modelId="{BF862AAC-4178-4C5E-9933-928BA0CDC439}" type="presParOf" srcId="{200BB66E-CF00-4E5D-AD0B-B283E7A285B9}" destId="{DD93F524-3ECC-463B-92CC-30237B246ADA}" srcOrd="0" destOrd="0" presId="urn:microsoft.com/office/officeart/2008/layout/HorizontalMultiLevelHierarchy"/>
    <dgm:cxn modelId="{A48775FB-032A-4401-903B-F8AA739A26A9}" type="presParOf" srcId="{50FB0484-3081-4C4F-9F53-ABC0FE59DD8E}" destId="{5B82EBCC-6BBB-4BA6-B0FB-D1FCAC6A5AD5}" srcOrd="5" destOrd="0" presId="urn:microsoft.com/office/officeart/2008/layout/HorizontalMultiLevelHierarchy"/>
    <dgm:cxn modelId="{F2118EE0-BD98-429F-AE10-4FD619B39107}" type="presParOf" srcId="{5B82EBCC-6BBB-4BA6-B0FB-D1FCAC6A5AD5}" destId="{26A8E6F0-41BD-40AE-BE94-1AA4CCF0B331}" srcOrd="0" destOrd="0" presId="urn:microsoft.com/office/officeart/2008/layout/HorizontalMultiLevelHierarchy"/>
    <dgm:cxn modelId="{D1495508-0E09-493B-AFED-B382526DEB54}" type="presParOf" srcId="{5B82EBCC-6BBB-4BA6-B0FB-D1FCAC6A5AD5}" destId="{323B8B3F-B5EC-46C0-B9E5-3ADE186D6F4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BB66E-CF00-4E5D-AD0B-B283E7A285B9}">
      <dsp:nvSpPr>
        <dsp:cNvPr id="0" name=""/>
        <dsp:cNvSpPr/>
      </dsp:nvSpPr>
      <dsp:spPr>
        <a:xfrm>
          <a:off x="930798" y="2664822"/>
          <a:ext cx="607254" cy="11571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3627" y="0"/>
              </a:lnTo>
              <a:lnTo>
                <a:pt x="303627" y="1157116"/>
              </a:lnTo>
              <a:lnTo>
                <a:pt x="607254" y="11571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201756" y="3210711"/>
        <a:ext cx="65339" cy="65339"/>
      </dsp:txXfrm>
    </dsp:sp>
    <dsp:sp modelId="{3C86FAED-198D-4AD8-B381-59BC7E6CC3F5}">
      <dsp:nvSpPr>
        <dsp:cNvPr id="0" name=""/>
        <dsp:cNvSpPr/>
      </dsp:nvSpPr>
      <dsp:spPr>
        <a:xfrm>
          <a:off x="930798" y="2619102"/>
          <a:ext cx="6072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07254" y="457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219244" y="2649641"/>
        <a:ext cx="30362" cy="30362"/>
      </dsp:txXfrm>
    </dsp:sp>
    <dsp:sp modelId="{FB0BCF75-074E-409D-A683-B959D82EEF6E}">
      <dsp:nvSpPr>
        <dsp:cNvPr id="0" name=""/>
        <dsp:cNvSpPr/>
      </dsp:nvSpPr>
      <dsp:spPr>
        <a:xfrm>
          <a:off x="930798" y="1507705"/>
          <a:ext cx="607254" cy="1157116"/>
        </a:xfrm>
        <a:custGeom>
          <a:avLst/>
          <a:gdLst/>
          <a:ahLst/>
          <a:cxnLst/>
          <a:rect l="0" t="0" r="0" b="0"/>
          <a:pathLst>
            <a:path>
              <a:moveTo>
                <a:pt x="0" y="1157116"/>
              </a:moveTo>
              <a:lnTo>
                <a:pt x="303627" y="1157116"/>
              </a:lnTo>
              <a:lnTo>
                <a:pt x="303627" y="0"/>
              </a:lnTo>
              <a:lnTo>
                <a:pt x="607254" y="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201756" y="2053594"/>
        <a:ext cx="65339" cy="65339"/>
      </dsp:txXfrm>
    </dsp:sp>
    <dsp:sp modelId="{C6A0C75F-E5BF-4C24-8BE7-D1F7F1406FF1}">
      <dsp:nvSpPr>
        <dsp:cNvPr id="0" name=""/>
        <dsp:cNvSpPr/>
      </dsp:nvSpPr>
      <dsp:spPr>
        <a:xfrm rot="16200000">
          <a:off x="-1968083" y="2201975"/>
          <a:ext cx="4872070" cy="9256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Problemática</a:t>
          </a:r>
          <a:endParaRPr lang="es-ES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1968083" y="2201975"/>
        <a:ext cx="4872070" cy="925693"/>
      </dsp:txXfrm>
    </dsp:sp>
    <dsp:sp modelId="{490BE950-29AE-4C3E-8552-2587F30953D2}">
      <dsp:nvSpPr>
        <dsp:cNvPr id="0" name=""/>
        <dsp:cNvSpPr/>
      </dsp:nvSpPr>
      <dsp:spPr>
        <a:xfrm>
          <a:off x="1538053" y="1044858"/>
          <a:ext cx="4699819" cy="9256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 contar con un buen ambiente de aprendizaje en casa.</a:t>
          </a:r>
          <a:endParaRPr lang="es-ES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38053" y="1044858"/>
        <a:ext cx="4699819" cy="925693"/>
      </dsp:txXfrm>
    </dsp:sp>
    <dsp:sp modelId="{1733380E-A3B9-4477-A34D-19A523E0AAA4}">
      <dsp:nvSpPr>
        <dsp:cNvPr id="0" name=""/>
        <dsp:cNvSpPr/>
      </dsp:nvSpPr>
      <dsp:spPr>
        <a:xfrm>
          <a:off x="1538053" y="2201975"/>
          <a:ext cx="6573230" cy="9256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Falta de compromiso por parte de los padres de familia.</a:t>
          </a:r>
          <a:endParaRPr lang="es-ES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38053" y="2201975"/>
        <a:ext cx="6573230" cy="925693"/>
      </dsp:txXfrm>
    </dsp:sp>
    <dsp:sp modelId="{26A8E6F0-41BD-40AE-BE94-1AA4CCF0B331}">
      <dsp:nvSpPr>
        <dsp:cNvPr id="0" name=""/>
        <dsp:cNvSpPr/>
      </dsp:nvSpPr>
      <dsp:spPr>
        <a:xfrm>
          <a:off x="1538053" y="3359092"/>
          <a:ext cx="6018655" cy="9256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Trabajo a distancia por la pandemia del covid-19.</a:t>
          </a:r>
          <a:endParaRPr lang="es-E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38053" y="3359092"/>
        <a:ext cx="6018655" cy="925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A9805-8302-4D5C-A2FC-3460B48DD29A}" type="datetimeFigureOut">
              <a:rPr lang="es-MX" smtClean="0"/>
              <a:t>15/06/2021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DE67A-3EC7-4D01-8876-84D960267F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2017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5768795"/>
            <a:ext cx="9144000" cy="108921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3758263"/>
            <a:ext cx="6858000" cy="1795644"/>
          </a:xfrm>
        </p:spPr>
        <p:txBody>
          <a:bodyPr anchor="ctr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5836028"/>
            <a:ext cx="6858000" cy="820273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8" t="29806" r="26877" b="29652"/>
          <a:stretch/>
        </p:blipFill>
        <p:spPr>
          <a:xfrm>
            <a:off x="2480835" y="1479668"/>
            <a:ext cx="4182330" cy="206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773" y="168790"/>
            <a:ext cx="864565" cy="11139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0" y="6481489"/>
            <a:ext cx="9144000" cy="37651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</p:spTree>
    <p:extLst>
      <p:ext uri="{BB962C8B-B14F-4D97-AF65-F5344CB8AC3E}">
        <p14:creationId xmlns:p14="http://schemas.microsoft.com/office/powerpoint/2010/main" val="377529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" y="4"/>
            <a:ext cx="534521" cy="68579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910" y="1709745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95910" y="4589470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773" y="168790"/>
            <a:ext cx="864565" cy="111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3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773" y="168790"/>
            <a:ext cx="864565" cy="11139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4444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" y="0"/>
            <a:ext cx="3983691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904" y="987425"/>
            <a:ext cx="2949178" cy="1600200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70631" y="987432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8904" y="2587631"/>
            <a:ext cx="2949178" cy="3281363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52762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773" y="168790"/>
            <a:ext cx="864565" cy="111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30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9851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6" r:id="rId5"/>
    <p:sldLayoutId id="2147483655" r:id="rId6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69126" y="4184075"/>
            <a:ext cx="6858000" cy="1795644"/>
          </a:xfrm>
        </p:spPr>
        <p:txBody>
          <a:bodyPr>
            <a:normAutofit fontScale="90000"/>
          </a:bodyPr>
          <a:lstStyle/>
          <a:p>
            <a:r>
              <a:rPr lang="es-MX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INFORME DE PRÁCTICAS PROFESIONALES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IMPORTANCIA DE CREAR AMBIENTES DE </a:t>
            </a:r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APRENDIZAJE</a:t>
            </a:r>
            <a:b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PRESENTADO POR:</a:t>
            </a:r>
            <a:br>
              <a:rPr lang="es-MX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ROCÍO ELIZABETH GARCÍA </a:t>
            </a:r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VEGA</a:t>
            </a:r>
            <a:b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OPCIÓN PARA OBTENER EL TÍTULO DE:</a:t>
            </a:r>
            <a:br>
              <a:rPr lang="es-MX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LICENCIADA EN EDUCACIÓN PREESCOLAR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34081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823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978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4156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6114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4785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3701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0353" y="0"/>
            <a:ext cx="7886700" cy="2852737"/>
          </a:xfrm>
        </p:spPr>
        <p:txBody>
          <a:bodyPr/>
          <a:lstStyle/>
          <a:p>
            <a:pPr algn="ctr"/>
            <a:r>
              <a:rPr lang="es-MX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Elegí esta modalidad de titulación porque:</a:t>
            </a:r>
            <a:r>
              <a:rPr lang="es-MX" b="1" dirty="0" smtClean="0"/>
              <a:t/>
            </a:r>
            <a:br>
              <a:rPr lang="es-MX" b="1" dirty="0" smtClean="0"/>
            </a:br>
            <a:endParaRPr lang="es-MX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1610" y="2276482"/>
            <a:ext cx="7886700" cy="1500187"/>
          </a:xfrm>
        </p:spPr>
        <p:txBody>
          <a:bodyPr>
            <a:normAutofit fontScale="25000" lnSpcReduction="20000"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sz="1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 permite hacer una reflexión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sz="1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sz="1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Aplicar mis conocimientos en la práctica </a:t>
            </a:r>
            <a:endParaRPr lang="es-MX" sz="1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sz="1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Plantear y replantear estrategias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221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70631" y="729919"/>
            <a:ext cx="4629150" cy="564196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Utiliza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estrategias didácticas para promover un ambiente propicio para el aprendizaje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Promueve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clima de confianza en el aula que permita desarrollar los conocimientos, habilidades, actitudes y valores. </a:t>
            </a:r>
          </a:p>
          <a:p>
            <a:pPr>
              <a:lnSpc>
                <a:spcPct val="110000"/>
              </a:lnSpc>
            </a:pP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Favorece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desarrollo de la autonomía de los alumnos en situaciones de aprendizaje. </a:t>
            </a:r>
            <a:endParaRPr lang="es-MX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Establece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comunicación eficiente considerando las características del grupo escolar que atiende. </a:t>
            </a:r>
            <a:endParaRPr lang="es-MX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Adecua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condiciones físicas en el aula de acuerdo al contexto y las características de los alumnos y el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grupo.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59673" y="729919"/>
            <a:ext cx="3661211" cy="538864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MX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 ambientes formativos para propiciar la autonomía y promover el desarrollo de las competencias en los alumnos de educación básica.</a:t>
            </a:r>
            <a:endParaRPr lang="es-MX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367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Jardín de Niños </a:t>
            </a:r>
            <a:br>
              <a:rPr lang="es-MX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Nueva </a:t>
            </a:r>
            <a:r>
              <a:rPr lang="es-MX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MX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reaci</a:t>
            </a:r>
            <a:r>
              <a:rPr lang="es-MX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ón” T.M.   1° ”A”</a:t>
            </a:r>
            <a:endParaRPr lang="es-MX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7954" t="23325" r="37466" b="21588"/>
          <a:stretch/>
        </p:blipFill>
        <p:spPr>
          <a:xfrm>
            <a:off x="-1" y="1690692"/>
            <a:ext cx="4555671" cy="456315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7072" t="16742" r="37340" b="19643"/>
          <a:stretch/>
        </p:blipFill>
        <p:spPr>
          <a:xfrm>
            <a:off x="4261756" y="1609049"/>
            <a:ext cx="4425044" cy="465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15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Objetivo: </a:t>
            </a:r>
            <a:endParaRPr lang="es-MX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7585" y="1548039"/>
            <a:ext cx="8588829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Desarrollar las capacidades para generar ambientes de aprendizaje en el aula virtual, con la finalidad de desarrollar aprendizajes en los niños por medio de las clases a distancia y las estrategias aplicadas y que de esta manera logre desarrollar la competencia de perfil de egreso seleccionada generando un buen ambiente de trabajo con creatividad y autonomía. </a:t>
            </a:r>
            <a:endParaRPr lang="es-MX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077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85665549"/>
              </p:ext>
            </p:extLst>
          </p:nvPr>
        </p:nvGraphicFramePr>
        <p:xfrm>
          <a:off x="557348" y="744583"/>
          <a:ext cx="8116389" cy="5329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5397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36469" y="470263"/>
            <a:ext cx="6740434" cy="66620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s-MX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rganización del documento:</a:t>
            </a:r>
            <a:endParaRPr lang="es-MX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631371" y="1491342"/>
            <a:ext cx="1802675" cy="23513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/>
            <a:r>
              <a:rPr lang="es-MX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</a:t>
            </a:r>
            <a:endParaRPr lang="es-MX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3605348" y="1449977"/>
            <a:ext cx="1802675" cy="23513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lang="es-MX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 de acción</a:t>
            </a:r>
            <a:endParaRPr lang="es-MX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464819" y="4132215"/>
            <a:ext cx="2133601" cy="23513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algn="ctr"/>
            <a:r>
              <a:rPr lang="es-MX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y recomendaciones</a:t>
            </a:r>
            <a:endParaRPr lang="es-MX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3605348" y="4114799"/>
            <a:ext cx="1802675" cy="23513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algn="ctr"/>
            <a:r>
              <a:rPr lang="es-MX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Referencias</a:t>
            </a:r>
            <a:endParaRPr lang="es-MX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6509656" y="1426028"/>
            <a:ext cx="2072641" cy="23513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ctr"/>
            <a:r>
              <a:rPr lang="es-MX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Desarrollo, reflexión y evaluación de la propuesta de mejora</a:t>
            </a:r>
            <a:endParaRPr lang="es-MX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6509655" y="4114799"/>
            <a:ext cx="1802675" cy="235131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 algn="ctr"/>
            <a:r>
              <a:rPr lang="es-MX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Anexos</a:t>
            </a:r>
            <a:endParaRPr lang="es-MX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echa derecha 8"/>
          <p:cNvSpPr/>
          <p:nvPr/>
        </p:nvSpPr>
        <p:spPr>
          <a:xfrm>
            <a:off x="2730137" y="2390503"/>
            <a:ext cx="574766" cy="27649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Flecha derecha 9"/>
          <p:cNvSpPr/>
          <p:nvPr/>
        </p:nvSpPr>
        <p:spPr>
          <a:xfrm>
            <a:off x="5671456" y="2390503"/>
            <a:ext cx="574766" cy="27649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Flecha derecha 10"/>
          <p:cNvSpPr/>
          <p:nvPr/>
        </p:nvSpPr>
        <p:spPr>
          <a:xfrm>
            <a:off x="2730137" y="5152208"/>
            <a:ext cx="574766" cy="27649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Flecha derecha 11"/>
          <p:cNvSpPr/>
          <p:nvPr/>
        </p:nvSpPr>
        <p:spPr>
          <a:xfrm>
            <a:off x="5671456" y="5169624"/>
            <a:ext cx="574766" cy="27649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4884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901337" y="1619794"/>
            <a:ext cx="7249886" cy="3683726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MX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Actividades aplicadas para favorecer el informe de prácticas profesionales y fortalecer las competencias del perfil de egreso:</a:t>
            </a:r>
            <a:endParaRPr lang="es-MX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599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84218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ENEP cart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 ENEP carta" id="{04A96CAA-22C2-4C50-BEA8-3EBDD62D3FCB}" vid="{A10B78DA-AA16-4A23-8E1C-1181DC0840D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ENEP carta</Template>
  <TotalTime>168</TotalTime>
  <Words>270</Words>
  <Application>Microsoft Office PowerPoint</Application>
  <PresentationFormat>Presentación en pantalla (4:3)</PresentationFormat>
  <Paragraphs>33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Tema ENEP carta</vt:lpstr>
      <vt:lpstr>EL INFORME DE PRÁCTICAS PROFESIONALES LA IMPORTANCIA DE CREAR AMBIENTES DE APRENDIZAJE  PRESENTADO POR: ROCÍO ELIZABETH GARCÍA VEGA  COMO OPCIÓN PARA OBTENER EL TÍTULO DE: LICENCIADA EN EDUCACIÓN PREESCOLAR </vt:lpstr>
      <vt:lpstr>Elegí esta modalidad de titulación porque: </vt:lpstr>
      <vt:lpstr>Presentación de PowerPoint</vt:lpstr>
      <vt:lpstr>Jardín de Niños  Nueva Creación” T.M.   1° ”A”</vt:lpstr>
      <vt:lpstr>Objetivo: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</dc:creator>
  <cp:lastModifiedBy>ROCIO GARCIA</cp:lastModifiedBy>
  <cp:revision>16</cp:revision>
  <dcterms:created xsi:type="dcterms:W3CDTF">2020-02-12T18:07:36Z</dcterms:created>
  <dcterms:modified xsi:type="dcterms:W3CDTF">2021-06-16T03:54:34Z</dcterms:modified>
</cp:coreProperties>
</file>