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charset="-79"/>
      <p:regular r:id="rId12"/>
      <p:bold r:id="rId13"/>
    </p:embeddedFont>
    <p:embeddedFont>
      <p:font typeface="Comfortaa" charset="0"/>
      <p:regular r:id="rId14"/>
      <p:bold r:id="rId15"/>
    </p:embeddedFont>
    <p:embeddedFont>
      <p:font typeface="Lobster" charset="0"/>
      <p:regular r:id="rId16"/>
    </p:embeddedFont>
    <p:embeddedFont>
      <p:font typeface="Didact Gothic" charset="0"/>
      <p:regular r:id="rId17"/>
    </p:embeddedFont>
    <p:embeddedFont>
      <p:font typeface="Fredoka On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28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1456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68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f9633cf8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f9633cf8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64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d938efa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d938efa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15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6cce86e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6cce86e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78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6cce86e5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6cce86e5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67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d938efac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d938efac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34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d938efac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d938efac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67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fb9da81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fb9da81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21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d9d174f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d9d174f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8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03450" y="206200"/>
            <a:ext cx="5853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/>
              <a:t>Escuela Normal de Educación Preescolar</a:t>
            </a:r>
            <a:endParaRPr sz="17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CICLO ESCOLAR 2020 - 2021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313" y="929500"/>
            <a:ext cx="185737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85464" y="2405175"/>
            <a:ext cx="43731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Filosofía de la Educación.</a:t>
            </a:r>
            <a:endParaRPr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2° C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AVILA OLIVARES MARIANA ABIGAIL </a:t>
            </a:r>
            <a:r>
              <a:rPr lang="es">
                <a:solidFill>
                  <a:schemeClr val="dk1"/>
                </a:solidFill>
              </a:rPr>
              <a:t>N.L: 1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BARROZO MATA AMERICA MONSERRATH </a:t>
            </a:r>
            <a:r>
              <a:rPr lang="es">
                <a:solidFill>
                  <a:schemeClr val="dk1"/>
                </a:solidFill>
              </a:rPr>
              <a:t>N.L: 2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LOPEZ RAMIREZ YESICA GUADALUPE </a:t>
            </a:r>
            <a:r>
              <a:rPr lang="es">
                <a:solidFill>
                  <a:schemeClr val="dk1"/>
                </a:solidFill>
              </a:rPr>
              <a:t>N.L: 12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MUÑIZ IBARRA KARLA ANDREA N.L: 14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ZARATE AGUNDIS NORMA JANETTE N.L: 21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69575" y="4542875"/>
            <a:ext cx="832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SALTILLO, COAHUILA                                                                                            JUNIO 2021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18646" r="17581"/>
          <a:stretch/>
        </p:blipFill>
        <p:spPr>
          <a:xfrm>
            <a:off x="0" y="1910575"/>
            <a:ext cx="3287025" cy="32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3570975" y="360300"/>
            <a:ext cx="5208900" cy="4422900"/>
          </a:xfrm>
          <a:prstGeom prst="ellipse">
            <a:avLst/>
          </a:prstGeom>
          <a:noFill/>
          <a:ln w="38100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Identidad, diferencia y justicia</a:t>
            </a:r>
            <a:endParaRPr sz="84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41675" y="1752849"/>
            <a:ext cx="5204100" cy="21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22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Rasgos propios de un individuo o de una comunidad es definida como la conciencia en la que te identificas hacia la sociedad.  </a:t>
            </a:r>
            <a:endParaRPr sz="422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879188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2454863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D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001163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3577588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N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123138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T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700300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245113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D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543913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D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877938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250" y="1381575"/>
            <a:ext cx="3149750" cy="31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108775" y="805350"/>
            <a:ext cx="72630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22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Lograr la identidad significa que se han resuelto los siguientes problemas: </a:t>
            </a:r>
            <a:endParaRPr sz="422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22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2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27875" y="2064325"/>
            <a:ext cx="50178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49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20"/>
              <a:buFont typeface="Didact Gothic"/>
              <a:buChar char="●"/>
            </a:pPr>
            <a:r>
              <a:rPr lang="es" sz="2620" b="1" dirty="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Elección de una ocupación</a:t>
            </a:r>
            <a:endParaRPr sz="262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49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20"/>
              <a:buFont typeface="Didact Gothic"/>
              <a:buChar char="●"/>
            </a:pPr>
            <a:r>
              <a:rPr lang="es" sz="2620" b="1" dirty="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Adopción de valores en qué creer y porqué vivir</a:t>
            </a:r>
            <a:endParaRPr sz="262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49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20"/>
              <a:buFont typeface="Didact Gothic"/>
              <a:buChar char="●"/>
            </a:pPr>
            <a:r>
              <a:rPr lang="es" sz="2620" b="1" dirty="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Desarrollar una identidad sexual satisfactoria o definida</a:t>
            </a:r>
            <a:endParaRPr sz="262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075" y="2151450"/>
            <a:ext cx="3493524" cy="232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925" y="2619956"/>
            <a:ext cx="4032375" cy="234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" name="Google Shape;92;p17"/>
          <p:cNvSpPr txBox="1"/>
          <p:nvPr/>
        </p:nvSpPr>
        <p:spPr>
          <a:xfrm>
            <a:off x="246000" y="478725"/>
            <a:ext cx="8652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Según Erikson (1968), la identidad implica un sentido de continuidad y coherencia del “yo” a lo largo del tiempo, es decir, de ser la misma persona del pasado que se recuerda, del presente que se vive y del futuro que se espera.</a:t>
            </a:r>
            <a:endParaRPr sz="250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-118750" y="1470150"/>
            <a:ext cx="52686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-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Es lo que nos distingue de otras personas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-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es lo contrario a la semejanza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-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es decir a mayor cantidad de cualidades o características que no son compartidas con otras personas es mayor la diferencia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12187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130122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D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1876900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2423200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F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299962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354517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R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4122338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533352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N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667150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5965950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C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6544688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850" y="1394200"/>
            <a:ext cx="3658075" cy="294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25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25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25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5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25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4936500" y="1362300"/>
            <a:ext cx="3264600" cy="15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Los valores en los que basa la sociedad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3" indent="-419100" algn="r">
              <a:lnSpc>
                <a:spcPct val="85000"/>
              </a:lnSpc>
              <a:spcBef>
                <a:spcPts val="1200"/>
              </a:spcBef>
              <a:buClr>
                <a:schemeClr val="lt1"/>
              </a:buClr>
              <a:buSzPts val="3000"/>
              <a:buFont typeface="Amatic SC"/>
              <a:buChar char="●"/>
            </a:pPr>
            <a:r>
              <a:rPr lang="es" sz="26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Respeto </a:t>
            </a:r>
            <a:endParaRPr sz="26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●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Equidad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●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Igualdad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●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Libertad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2195400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J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2771075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U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3317375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S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3893800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4439350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5016513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C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6139250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5561325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82000" y="1296425"/>
            <a:ext cx="35118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La justicia es el conjunto de normas modificados por el </a:t>
            </a:r>
            <a:r>
              <a:rPr lang="es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estado</a:t>
            </a:r>
            <a:r>
              <a:rPr lang="es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a través de los organismos competentes dicta, sanciona, hace cumplir cuando no son respetadas </a:t>
            </a:r>
            <a:endParaRPr sz="3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025" y="2019725"/>
            <a:ext cx="1715525" cy="17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3420900" y="169400"/>
            <a:ext cx="230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s" sz="3200">
                <a:latin typeface="Fredoka One"/>
                <a:ea typeface="Fredoka One"/>
                <a:cs typeface="Fredoka One"/>
                <a:sym typeface="Fredoka One"/>
              </a:rPr>
              <a:t>Educación</a:t>
            </a:r>
            <a:endParaRPr sz="32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786650" y="1476500"/>
            <a:ext cx="1924200" cy="492600"/>
          </a:xfrm>
          <a:prstGeom prst="rect">
            <a:avLst/>
          </a:prstGeom>
          <a:solidFill>
            <a:srgbClr val="6FEA6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Comfortaa"/>
                <a:ea typeface="Comfortaa"/>
                <a:cs typeface="Comfortaa"/>
                <a:sym typeface="Comfortaa"/>
              </a:rPr>
              <a:t>Identidad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3699250" y="1476500"/>
            <a:ext cx="1924200" cy="4926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Comfortaa"/>
                <a:ea typeface="Comfortaa"/>
                <a:cs typeface="Comfortaa"/>
                <a:sym typeface="Comfortaa"/>
              </a:rPr>
              <a:t>Diferencia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611850" y="1476500"/>
            <a:ext cx="1924200" cy="492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Comfortaa"/>
                <a:ea typeface="Comfortaa"/>
                <a:cs typeface="Comfortaa"/>
                <a:sym typeface="Comfortaa"/>
              </a:rPr>
              <a:t>Justicia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611875" y="2524350"/>
            <a:ext cx="2411100" cy="2193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>
                <a:latin typeface="Comfortaa"/>
                <a:ea typeface="Comfortaa"/>
                <a:cs typeface="Comfortaa"/>
                <a:sym typeface="Comfortaa"/>
              </a:rPr>
              <a:t>No puede existir justicia social sin una educación de calidad. Y apuntó hacia una educación más inclusiva como vía para generar consciencia y cambio social. </a:t>
            </a:r>
            <a:endParaRPr sz="14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075913" y="2524350"/>
            <a:ext cx="3049800" cy="21933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>
                <a:latin typeface="Comfortaa"/>
                <a:ea typeface="Comfortaa"/>
                <a:cs typeface="Comfortaa"/>
                <a:sym typeface="Comfortaa"/>
              </a:rPr>
              <a:t>En las últimas décadas se ha insistido en la importancia de combatir la discriminación en el ámbito educativo; se ha señalado este fenómeno en relación con el</a:t>
            </a:r>
            <a:endParaRPr sz="145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>
                <a:latin typeface="Comfortaa"/>
                <a:ea typeface="Comfortaa"/>
                <a:cs typeface="Comfortaa"/>
                <a:sym typeface="Comfortaa"/>
              </a:rPr>
              <a:t>género  y con las necesidades educativas especiales. </a:t>
            </a:r>
            <a:endParaRPr sz="14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529675" y="2605050"/>
            <a:ext cx="2060100" cy="2031900"/>
          </a:xfrm>
          <a:prstGeom prst="rect">
            <a:avLst/>
          </a:prstGeom>
          <a:solidFill>
            <a:srgbClr val="55FF00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Comfortaa"/>
                <a:ea typeface="Comfortaa"/>
                <a:cs typeface="Comfortaa"/>
                <a:sym typeface="Comfortaa"/>
              </a:rPr>
              <a:t> La educación se presenta como un elemento modelador de personas y desarrolla la identidad de los seres humanos.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6" name="Google Shape;136;p20"/>
          <p:cNvCxnSpPr>
            <a:stCxn id="130" idx="0"/>
          </p:cNvCxnSpPr>
          <p:nvPr/>
        </p:nvCxnSpPr>
        <p:spPr>
          <a:xfrm rot="10800000" flipH="1">
            <a:off x="1748750" y="726200"/>
            <a:ext cx="2463000" cy="7503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20"/>
          <p:cNvCxnSpPr>
            <a:endCxn id="132" idx="0"/>
          </p:cNvCxnSpPr>
          <p:nvPr/>
        </p:nvCxnSpPr>
        <p:spPr>
          <a:xfrm>
            <a:off x="4913250" y="677600"/>
            <a:ext cx="2660700" cy="7989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20"/>
          <p:cNvCxnSpPr/>
          <p:nvPr/>
        </p:nvCxnSpPr>
        <p:spPr>
          <a:xfrm rot="10800000">
            <a:off x="4572000" y="677600"/>
            <a:ext cx="0" cy="7989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EA6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/>
        </p:nvSpPr>
        <p:spPr>
          <a:xfrm>
            <a:off x="0" y="0"/>
            <a:ext cx="7138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 dirty="0"/>
              <a:t>“Creo que la gente a veces se desespera en busca de la identidad. Y la identidad no se busca, se trasciende. Vos fluis y ahí aparece la identidad sola. Pero cuando uno se impone esa cosa de buscar la identidad se autolimita, se encierra dentro de uno mismo y surgen los miedos, el miedo de pensar, el miedo de fantasear...Me asustan tan normales.”</a:t>
            </a:r>
            <a:endParaRPr sz="1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/>
              <a:t>Federico Moura. </a:t>
            </a:r>
            <a:endParaRPr sz="1600" b="1" dirty="0"/>
          </a:p>
        </p:txBody>
      </p:sp>
      <p:sp>
        <p:nvSpPr>
          <p:cNvPr id="144" name="Google Shape;144;p21"/>
          <p:cNvSpPr txBox="1"/>
          <p:nvPr/>
        </p:nvSpPr>
        <p:spPr>
          <a:xfrm>
            <a:off x="3789900" y="4021825"/>
            <a:ext cx="5354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 dirty="0"/>
              <a:t>Aceptar y respetar la diferencia es una de esas virtudes sin las cuales la escucha no se puede dar. </a:t>
            </a:r>
            <a:endParaRPr sz="1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/>
              <a:t>Paulo Freire</a:t>
            </a:r>
            <a:endParaRPr sz="1600" b="1" dirty="0"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662300"/>
            <a:ext cx="3652845" cy="20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456</Words>
  <Application>Microsoft Office PowerPoint</Application>
  <PresentationFormat>Presentación en pantalla (16:9)</PresentationFormat>
  <Paragraphs>66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Amatic SC</vt:lpstr>
      <vt:lpstr>Comfortaa</vt:lpstr>
      <vt:lpstr>Lobster</vt:lpstr>
      <vt:lpstr>Didact Gothic</vt:lpstr>
      <vt:lpstr>Fredoka One</vt:lpstr>
      <vt:lpstr>Simple Light</vt:lpstr>
      <vt:lpstr>Presentación de PowerPoint</vt:lpstr>
      <vt:lpstr>Presentación de PowerPoint</vt:lpstr>
      <vt:lpstr>Rasgos propios de un individuo o de una comunidad es definida como la conciencia en la que te identificas hacia la sociedad.  </vt:lpstr>
      <vt:lpstr>Lograr la identidad significa que se han resuelto los siguientes problemas: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Olivares</dc:creator>
  <cp:lastModifiedBy>norma</cp:lastModifiedBy>
  <cp:revision>7</cp:revision>
  <dcterms:modified xsi:type="dcterms:W3CDTF">2021-06-13T19:42:17Z</dcterms:modified>
</cp:coreProperties>
</file>