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10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51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82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1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03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77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47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80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0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28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23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EBA9-4B5A-4755-ACF6-1A30F51FC783}" type="datetimeFigureOut">
              <a:rPr lang="es-ES" smtClean="0"/>
              <a:t>23/6/21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C0EEF-8B72-447D-9BA8-F400E8226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07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E024EA66-1D64-407D-99E2-05E9D6E3F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1419FB-1D7A-49A1-9F0C-CBE029FC93F4}"/>
              </a:ext>
            </a:extLst>
          </p:cNvPr>
          <p:cNvSpPr txBox="1"/>
          <p:nvPr/>
        </p:nvSpPr>
        <p:spPr>
          <a:xfrm>
            <a:off x="1398271" y="3879503"/>
            <a:ext cx="4061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Test Results</a:t>
            </a:r>
          </a:p>
          <a:p>
            <a:pPr algn="ctr"/>
            <a:endParaRPr lang="en-US" sz="2800" dirty="0">
              <a:latin typeface="Abadi Extra Light" panose="020B0204020104020204" pitchFamily="34" charset="0"/>
            </a:endParaRPr>
          </a:p>
          <a:p>
            <a:pPr algn="ctr"/>
            <a:endParaRPr lang="en-US" sz="2800" dirty="0">
              <a:latin typeface="Abadi Extra Light" panose="020B0204020104020204" pitchFamily="34" charset="0"/>
            </a:endParaRPr>
          </a:p>
          <a:p>
            <a:pPr algn="ctr"/>
            <a:r>
              <a:rPr lang="en-US" sz="2800" dirty="0">
                <a:latin typeface="Abadi Extra Light" panose="020B0204020104020204" pitchFamily="34" charset="0"/>
              </a:rPr>
              <a:t>June 23, 2021</a:t>
            </a:r>
          </a:p>
        </p:txBody>
      </p:sp>
    </p:spTree>
    <p:extLst>
      <p:ext uri="{BB962C8B-B14F-4D97-AF65-F5344CB8AC3E}">
        <p14:creationId xmlns:p14="http://schemas.microsoft.com/office/powerpoint/2010/main" val="70523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F98E37-7D42-EE49-BA66-E3147C31F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0" t="38571" r="14285" b="15333"/>
          <a:stretch/>
        </p:blipFill>
        <p:spPr>
          <a:xfrm>
            <a:off x="3429000" y="942975"/>
            <a:ext cx="2465614" cy="32428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0C1403-82E9-EF4E-BA61-C0FBC400E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37904" r="65238" b="8381"/>
          <a:stretch/>
        </p:blipFill>
        <p:spPr>
          <a:xfrm>
            <a:off x="925740" y="4234775"/>
            <a:ext cx="2497011" cy="30967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11A323-D37D-DD45-8115-FA8E21043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t="36064" r="64842" b="7079"/>
          <a:stretch/>
        </p:blipFill>
        <p:spPr>
          <a:xfrm>
            <a:off x="952073" y="942974"/>
            <a:ext cx="2476927" cy="32428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F35B74-69EB-C14C-AF7D-DC56D15E5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7" t="38952" r="14365" b="15714"/>
          <a:stretch/>
        </p:blipFill>
        <p:spPr>
          <a:xfrm>
            <a:off x="3435251" y="4234775"/>
            <a:ext cx="2470676" cy="32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51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</Words>
  <Application>Microsoft Macintosh PowerPoint</Application>
  <PresentationFormat>Carta (216 x 279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Abadi Extra Light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GALINDO TORRES</dc:creator>
  <cp:lastModifiedBy>JORGE EMMANUEL GONZALEZ MACHAIN</cp:lastModifiedBy>
  <cp:revision>2</cp:revision>
  <dcterms:created xsi:type="dcterms:W3CDTF">2021-06-02T02:35:30Z</dcterms:created>
  <dcterms:modified xsi:type="dcterms:W3CDTF">2021-06-24T01:05:03Z</dcterms:modified>
</cp:coreProperties>
</file>